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77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9" r:id="rId4"/>
    <p:sldId id="510" r:id="rId5"/>
    <p:sldId id="511" r:id="rId6"/>
    <p:sldId id="501" r:id="rId7"/>
    <p:sldId id="512" r:id="rId8"/>
    <p:sldId id="513" r:id="rId9"/>
    <p:sldId id="543" r:id="rId10"/>
    <p:sldId id="514" r:id="rId11"/>
    <p:sldId id="515" r:id="rId12"/>
    <p:sldId id="544" r:id="rId13"/>
    <p:sldId id="545" r:id="rId14"/>
    <p:sldId id="516" r:id="rId15"/>
    <p:sldId id="517" r:id="rId16"/>
    <p:sldId id="518" r:id="rId17"/>
    <p:sldId id="546" r:id="rId18"/>
    <p:sldId id="547" r:id="rId19"/>
    <p:sldId id="548" r:id="rId20"/>
    <p:sldId id="519" r:id="rId21"/>
    <p:sldId id="520" r:id="rId22"/>
    <p:sldId id="509" r:id="rId23"/>
    <p:sldId id="440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D313"/>
    <a:srgbClr val="0033CC"/>
    <a:srgbClr val="CCECFF"/>
    <a:srgbClr val="0066CC"/>
    <a:srgbClr val="EAEAEA"/>
    <a:srgbClr val="FFCC99"/>
    <a:srgbClr val="FF99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55" autoAdjust="0"/>
    <p:restoredTop sz="94676" autoAdjust="0"/>
  </p:normalViewPr>
  <p:slideViewPr>
    <p:cSldViewPr snapToGrid="0">
      <p:cViewPr varScale="1">
        <p:scale>
          <a:sx n="87" d="100"/>
          <a:sy n="87" d="100"/>
        </p:scale>
        <p:origin x="11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333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07C07-1FF4-40B0-95F9-1801227B74ED}" type="doc">
      <dgm:prSet loTypeId="urn:microsoft.com/office/officeart/2005/8/layout/hProcess4" loCatId="process" qsTypeId="urn:microsoft.com/office/officeart/2005/8/quickstyle/simple1" qsCatId="simple" csTypeId="urn:microsoft.com/office/officeart/2005/8/colors/accent2_3" csCatId="accent2" phldr="1"/>
      <dgm:spPr/>
    </dgm:pt>
    <dgm:pt modelId="{864D42FA-9276-4DA4-8656-C17D0EA72D1A}">
      <dgm:prSet phldrT="[Text]"/>
      <dgm:spPr/>
      <dgm:t>
        <a:bodyPr/>
        <a:lstStyle/>
        <a:p>
          <a:r>
            <a:rPr lang="en-US" dirty="0" smtClean="0"/>
            <a:t>Area of origin</a:t>
          </a:r>
          <a:endParaRPr lang="en-US" dirty="0"/>
        </a:p>
      </dgm:t>
    </dgm:pt>
    <dgm:pt modelId="{E52BB055-D264-4730-AB8D-29EFB48CCCAF}" type="parTrans" cxnId="{27F17ABC-9A05-459A-9049-00808DE6A6B8}">
      <dgm:prSet/>
      <dgm:spPr/>
      <dgm:t>
        <a:bodyPr/>
        <a:lstStyle/>
        <a:p>
          <a:endParaRPr lang="en-US"/>
        </a:p>
      </dgm:t>
    </dgm:pt>
    <dgm:pt modelId="{DEF101BB-0D22-4FCF-A529-A52AB255313D}" type="sibTrans" cxnId="{27F17ABC-9A05-459A-9049-00808DE6A6B8}">
      <dgm:prSet/>
      <dgm:spPr/>
      <dgm:t>
        <a:bodyPr/>
        <a:lstStyle/>
        <a:p>
          <a:endParaRPr lang="en-US" dirty="0"/>
        </a:p>
      </dgm:t>
    </dgm:pt>
    <dgm:pt modelId="{7BE7E499-D309-4957-B190-E0ADF6653E52}">
      <dgm:prSet phldrT="[Text]"/>
      <dgm:spPr/>
      <dgm:t>
        <a:bodyPr/>
        <a:lstStyle/>
        <a:p>
          <a:r>
            <a:rPr lang="en-US" dirty="0" smtClean="0"/>
            <a:t>Assume</a:t>
          </a:r>
          <a:endParaRPr lang="en-US" dirty="0"/>
        </a:p>
      </dgm:t>
    </dgm:pt>
    <dgm:pt modelId="{D574CC1E-730A-471A-A9B8-FADA559C4E7A}" type="parTrans" cxnId="{6985C157-3C1B-454E-8AF4-3770A3543B86}">
      <dgm:prSet/>
      <dgm:spPr/>
      <dgm:t>
        <a:bodyPr/>
        <a:lstStyle/>
        <a:p>
          <a:endParaRPr lang="en-US"/>
        </a:p>
      </dgm:t>
    </dgm:pt>
    <dgm:pt modelId="{D4FD5344-DC3B-4C9A-8C26-9DE82A9EF62F}" type="sibTrans" cxnId="{6985C157-3C1B-454E-8AF4-3770A3543B86}">
      <dgm:prSet/>
      <dgm:spPr/>
      <dgm:t>
        <a:bodyPr/>
        <a:lstStyle/>
        <a:p>
          <a:endParaRPr lang="en-US"/>
        </a:p>
      </dgm:t>
    </dgm:pt>
    <dgm:pt modelId="{3FEAAD5E-33E0-4FE2-B540-0845E57D26A2}">
      <dgm:prSet phldrT="[Text]"/>
      <dgm:spPr/>
      <dgm:t>
        <a:bodyPr/>
        <a:lstStyle/>
        <a:p>
          <a:r>
            <a:rPr lang="en-US" dirty="0" smtClean="0"/>
            <a:t>Potentially lethal concentrations of gas present</a:t>
          </a:r>
          <a:endParaRPr lang="en-US" dirty="0"/>
        </a:p>
      </dgm:t>
    </dgm:pt>
    <dgm:pt modelId="{6AEC21A7-C748-4AB2-8D08-42F6FBBD29F2}" type="parTrans" cxnId="{69859118-4A6F-48EB-8191-5444995894FA}">
      <dgm:prSet/>
      <dgm:spPr/>
      <dgm:t>
        <a:bodyPr/>
        <a:lstStyle/>
        <a:p>
          <a:endParaRPr lang="en-US"/>
        </a:p>
      </dgm:t>
    </dgm:pt>
    <dgm:pt modelId="{C8E4F3AE-3E62-44F0-B1FE-29E53F4902D6}" type="sibTrans" cxnId="{69859118-4A6F-48EB-8191-5444995894FA}">
      <dgm:prSet/>
      <dgm:spPr/>
      <dgm:t>
        <a:bodyPr/>
        <a:lstStyle/>
        <a:p>
          <a:endParaRPr lang="en-US"/>
        </a:p>
      </dgm:t>
    </dgm:pt>
    <dgm:pt modelId="{3D4BE499-94AF-40A4-B58B-94198CDADF17}">
      <dgm:prSet phldrT="[Text]"/>
      <dgm:spPr/>
      <dgm:t>
        <a:bodyPr/>
        <a:lstStyle/>
        <a:p>
          <a:r>
            <a:rPr lang="en-US" dirty="0" smtClean="0"/>
            <a:t>Greatest amount of damage, debris</a:t>
          </a:r>
          <a:endParaRPr lang="en-US" dirty="0"/>
        </a:p>
      </dgm:t>
    </dgm:pt>
    <dgm:pt modelId="{ABFC59A2-3B01-4BE6-8471-F005360C3452}" type="parTrans" cxnId="{11BF099D-B5B8-420B-B4EB-2E35C468B5E8}">
      <dgm:prSet/>
      <dgm:spPr/>
      <dgm:t>
        <a:bodyPr/>
        <a:lstStyle/>
        <a:p>
          <a:endParaRPr lang="en-US"/>
        </a:p>
      </dgm:t>
    </dgm:pt>
    <dgm:pt modelId="{917F68BF-7FCC-46FA-A17C-9182C4CB9EA8}" type="sibTrans" cxnId="{11BF099D-B5B8-420B-B4EB-2E35C468B5E8}">
      <dgm:prSet/>
      <dgm:spPr/>
      <dgm:t>
        <a:bodyPr/>
        <a:lstStyle/>
        <a:p>
          <a:endParaRPr lang="en-US"/>
        </a:p>
      </dgm:t>
    </dgm:pt>
    <dgm:pt modelId="{C7A0AD50-31FF-4EC4-88F9-FD9D1E18034A}">
      <dgm:prSet phldrT="[Text]"/>
      <dgm:spPr/>
      <dgm:t>
        <a:bodyPr/>
        <a:lstStyle/>
        <a:p>
          <a:r>
            <a:rPr lang="en-US" dirty="0" smtClean="0"/>
            <a:t>Precise point of origin, ignition</a:t>
          </a:r>
          <a:endParaRPr lang="en-US" dirty="0"/>
        </a:p>
      </dgm:t>
    </dgm:pt>
    <dgm:pt modelId="{35263FAF-56B7-4C37-98E7-85BC00C43D3C}" type="parTrans" cxnId="{2EA67CC0-471E-4270-AD27-BEC2412473DA}">
      <dgm:prSet/>
      <dgm:spPr/>
      <dgm:t>
        <a:bodyPr/>
        <a:lstStyle/>
        <a:p>
          <a:endParaRPr lang="en-US"/>
        </a:p>
      </dgm:t>
    </dgm:pt>
    <dgm:pt modelId="{E011BE9D-BE1D-419D-A8AE-DF00805DC5A9}" type="sibTrans" cxnId="{2EA67CC0-471E-4270-AD27-BEC2412473DA}">
      <dgm:prSet/>
      <dgm:spPr/>
      <dgm:t>
        <a:bodyPr/>
        <a:lstStyle/>
        <a:p>
          <a:endParaRPr lang="en-US"/>
        </a:p>
      </dgm:t>
    </dgm:pt>
    <dgm:pt modelId="{A871156E-5BD1-4B32-BAE5-92B95FD61E76}">
      <dgm:prSet phldrT="[Text]"/>
      <dgm:spPr/>
      <dgm:t>
        <a:bodyPr/>
        <a:lstStyle/>
        <a:p>
          <a:r>
            <a:rPr lang="en-US" dirty="0" smtClean="0"/>
            <a:t>Monitor air</a:t>
          </a:r>
          <a:endParaRPr lang="en-US" dirty="0"/>
        </a:p>
      </dgm:t>
    </dgm:pt>
    <dgm:pt modelId="{621B6D69-6BD9-4DE1-AF3C-E812893A9C17}" type="parTrans" cxnId="{F3B5C37B-FFBA-45A4-9F46-18591B2A214C}">
      <dgm:prSet/>
      <dgm:spPr/>
      <dgm:t>
        <a:bodyPr/>
        <a:lstStyle/>
        <a:p>
          <a:endParaRPr lang="en-US"/>
        </a:p>
      </dgm:t>
    </dgm:pt>
    <dgm:pt modelId="{FCBA8BA6-A90B-4DC2-8EFB-46DD52625DA2}" type="sibTrans" cxnId="{F3B5C37B-FFBA-45A4-9F46-18591B2A214C}">
      <dgm:prSet/>
      <dgm:spPr/>
      <dgm:t>
        <a:bodyPr/>
        <a:lstStyle/>
        <a:p>
          <a:endParaRPr lang="en-US"/>
        </a:p>
      </dgm:t>
    </dgm:pt>
    <dgm:pt modelId="{B456D970-64B4-4A23-9996-C8FDE1041DC1}">
      <dgm:prSet phldrT="[Text]"/>
      <dgm:spPr/>
      <dgm:t>
        <a:bodyPr/>
        <a:lstStyle/>
        <a:p>
          <a:r>
            <a:rPr lang="en-US" dirty="0" smtClean="0"/>
            <a:t>Wear full PPE</a:t>
          </a:r>
          <a:endParaRPr lang="en-US" dirty="0"/>
        </a:p>
      </dgm:t>
    </dgm:pt>
    <dgm:pt modelId="{0D8A5724-0A9E-4DF6-B5E0-7EBEFCC065DC}" type="parTrans" cxnId="{BD8B311B-0B77-4D4E-BF89-08FE85546CD4}">
      <dgm:prSet/>
      <dgm:spPr/>
      <dgm:t>
        <a:bodyPr/>
        <a:lstStyle/>
        <a:p>
          <a:endParaRPr lang="en-US"/>
        </a:p>
      </dgm:t>
    </dgm:pt>
    <dgm:pt modelId="{73F0263F-5BFB-4569-8F14-D7CFCA01DD67}" type="sibTrans" cxnId="{BD8B311B-0B77-4D4E-BF89-08FE85546CD4}">
      <dgm:prSet/>
      <dgm:spPr/>
      <dgm:t>
        <a:bodyPr/>
        <a:lstStyle/>
        <a:p>
          <a:endParaRPr lang="en-US"/>
        </a:p>
      </dgm:t>
    </dgm:pt>
    <dgm:pt modelId="{B0EE047C-36A7-4C1F-B041-33945A90DFB6}" type="pres">
      <dgm:prSet presAssocID="{A3A07C07-1FF4-40B0-95F9-1801227B74ED}" presName="Name0" presStyleCnt="0">
        <dgm:presLayoutVars>
          <dgm:dir/>
          <dgm:animLvl val="lvl"/>
          <dgm:resizeHandles val="exact"/>
        </dgm:presLayoutVars>
      </dgm:prSet>
      <dgm:spPr/>
    </dgm:pt>
    <dgm:pt modelId="{7049F356-B241-4AAB-8273-2F910CAB7832}" type="pres">
      <dgm:prSet presAssocID="{A3A07C07-1FF4-40B0-95F9-1801227B74ED}" presName="tSp" presStyleCnt="0"/>
      <dgm:spPr/>
    </dgm:pt>
    <dgm:pt modelId="{FA768D1F-F3F6-4C6E-A5DD-22E88757838D}" type="pres">
      <dgm:prSet presAssocID="{A3A07C07-1FF4-40B0-95F9-1801227B74ED}" presName="bSp" presStyleCnt="0"/>
      <dgm:spPr/>
    </dgm:pt>
    <dgm:pt modelId="{F2E2F8CB-C610-49F5-B217-C940DB261A07}" type="pres">
      <dgm:prSet presAssocID="{A3A07C07-1FF4-40B0-95F9-1801227B74ED}" presName="process" presStyleCnt="0"/>
      <dgm:spPr/>
    </dgm:pt>
    <dgm:pt modelId="{C58FDD91-67C6-4927-B79D-E18D4563E31F}" type="pres">
      <dgm:prSet presAssocID="{864D42FA-9276-4DA4-8656-C17D0EA72D1A}" presName="composite1" presStyleCnt="0"/>
      <dgm:spPr/>
    </dgm:pt>
    <dgm:pt modelId="{4D2D78F1-B40A-4BB3-97EE-F982BE209EC0}" type="pres">
      <dgm:prSet presAssocID="{864D42FA-9276-4DA4-8656-C17D0EA72D1A}" presName="dummyNode1" presStyleLbl="node1" presStyleIdx="0" presStyleCnt="2"/>
      <dgm:spPr/>
    </dgm:pt>
    <dgm:pt modelId="{6EB485B5-E07E-4D15-8415-96CBDE3DA16C}" type="pres">
      <dgm:prSet presAssocID="{864D42FA-9276-4DA4-8656-C17D0EA72D1A}" presName="childNode1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BD34F-191D-4B05-894C-876E7C290C63}" type="pres">
      <dgm:prSet presAssocID="{864D42FA-9276-4DA4-8656-C17D0EA72D1A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4645B-D353-4236-A885-1929A604DE4D}" type="pres">
      <dgm:prSet presAssocID="{864D42FA-9276-4DA4-8656-C17D0EA72D1A}" presName="parentNode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EE2CA-717B-4FEA-85BB-E3AC5A03BD01}" type="pres">
      <dgm:prSet presAssocID="{864D42FA-9276-4DA4-8656-C17D0EA72D1A}" presName="connSite1" presStyleCnt="0"/>
      <dgm:spPr/>
    </dgm:pt>
    <dgm:pt modelId="{255AA5FB-2249-4FE2-950B-4565F7F8E3CB}" type="pres">
      <dgm:prSet presAssocID="{DEF101BB-0D22-4FCF-A529-A52AB255313D}" presName="Name9" presStyleLbl="sibTrans2D1" presStyleIdx="0" presStyleCnt="1"/>
      <dgm:spPr/>
      <dgm:t>
        <a:bodyPr/>
        <a:lstStyle/>
        <a:p>
          <a:endParaRPr lang="en-US"/>
        </a:p>
      </dgm:t>
    </dgm:pt>
    <dgm:pt modelId="{05AA6E61-5D67-490B-B459-E39B042DF619}" type="pres">
      <dgm:prSet presAssocID="{7BE7E499-D309-4957-B190-E0ADF6653E52}" presName="composite2" presStyleCnt="0"/>
      <dgm:spPr/>
    </dgm:pt>
    <dgm:pt modelId="{260111F1-4C21-437F-882C-242FC7354D65}" type="pres">
      <dgm:prSet presAssocID="{7BE7E499-D309-4957-B190-E0ADF6653E52}" presName="dummyNode2" presStyleLbl="node1" presStyleIdx="0" presStyleCnt="2"/>
      <dgm:spPr/>
    </dgm:pt>
    <dgm:pt modelId="{3A8D9ABD-52B6-4A44-9637-213ADC692315}" type="pres">
      <dgm:prSet presAssocID="{7BE7E499-D309-4957-B190-E0ADF6653E52}" presName="childNode2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2CD1C-968D-4270-8518-FD440F437A67}" type="pres">
      <dgm:prSet presAssocID="{7BE7E499-D309-4957-B190-E0ADF6653E52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5D634-7D66-4550-AD5A-9E58ED148C1E}" type="pres">
      <dgm:prSet presAssocID="{7BE7E499-D309-4957-B190-E0ADF6653E52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1EC90-B7C9-489E-AEAA-DE5BAF39EF1C}" type="pres">
      <dgm:prSet presAssocID="{7BE7E499-D309-4957-B190-E0ADF6653E52}" presName="connSite2" presStyleCnt="0"/>
      <dgm:spPr/>
    </dgm:pt>
  </dgm:ptLst>
  <dgm:cxnLst>
    <dgm:cxn modelId="{E8BADAAD-3FEA-4348-8794-88FC3CEB3D16}" type="presOf" srcId="{C7A0AD50-31FF-4EC4-88F9-FD9D1E18034A}" destId="{763BD34F-191D-4B05-894C-876E7C290C63}" srcOrd="1" destOrd="0" presId="urn:microsoft.com/office/officeart/2005/8/layout/hProcess4"/>
    <dgm:cxn modelId="{F643E93D-8ECF-4D85-A102-C495682EDE27}" type="presOf" srcId="{B456D970-64B4-4A23-9996-C8FDE1041DC1}" destId="{3A8D9ABD-52B6-4A44-9637-213ADC692315}" srcOrd="0" destOrd="2" presId="urn:microsoft.com/office/officeart/2005/8/layout/hProcess4"/>
    <dgm:cxn modelId="{7B706E1E-C40D-4B51-8A26-9DA9F28A7839}" type="presOf" srcId="{3D4BE499-94AF-40A4-B58B-94198CDADF17}" destId="{6EB485B5-E07E-4D15-8415-96CBDE3DA16C}" srcOrd="0" destOrd="1" presId="urn:microsoft.com/office/officeart/2005/8/layout/hProcess4"/>
    <dgm:cxn modelId="{BD8B311B-0B77-4D4E-BF89-08FE85546CD4}" srcId="{7BE7E499-D309-4957-B190-E0ADF6653E52}" destId="{B456D970-64B4-4A23-9996-C8FDE1041DC1}" srcOrd="2" destOrd="0" parTransId="{0D8A5724-0A9E-4DF6-B5E0-7EBEFCC065DC}" sibTransId="{73F0263F-5BFB-4569-8F14-D7CFCA01DD67}"/>
    <dgm:cxn modelId="{218214DF-D2B9-405B-BD83-B145C31DA83C}" type="presOf" srcId="{3FEAAD5E-33E0-4FE2-B540-0845E57D26A2}" destId="{3A8D9ABD-52B6-4A44-9637-213ADC692315}" srcOrd="0" destOrd="0" presId="urn:microsoft.com/office/officeart/2005/8/layout/hProcess4"/>
    <dgm:cxn modelId="{555FE602-D847-4D97-858D-018BD6D9565B}" type="presOf" srcId="{3FEAAD5E-33E0-4FE2-B540-0845E57D26A2}" destId="{3CF2CD1C-968D-4270-8518-FD440F437A67}" srcOrd="1" destOrd="0" presId="urn:microsoft.com/office/officeart/2005/8/layout/hProcess4"/>
    <dgm:cxn modelId="{B8D7B603-8427-432F-82B8-75819F1E872C}" type="presOf" srcId="{A871156E-5BD1-4B32-BAE5-92B95FD61E76}" destId="{3A8D9ABD-52B6-4A44-9637-213ADC692315}" srcOrd="0" destOrd="1" presId="urn:microsoft.com/office/officeart/2005/8/layout/hProcess4"/>
    <dgm:cxn modelId="{F3B5C37B-FFBA-45A4-9F46-18591B2A214C}" srcId="{7BE7E499-D309-4957-B190-E0ADF6653E52}" destId="{A871156E-5BD1-4B32-BAE5-92B95FD61E76}" srcOrd="1" destOrd="0" parTransId="{621B6D69-6BD9-4DE1-AF3C-E812893A9C17}" sibTransId="{FCBA8BA6-A90B-4DC2-8EFB-46DD52625DA2}"/>
    <dgm:cxn modelId="{15F2EBF8-04F4-48FC-85BF-53EACEDD9D0D}" type="presOf" srcId="{3D4BE499-94AF-40A4-B58B-94198CDADF17}" destId="{763BD34F-191D-4B05-894C-876E7C290C63}" srcOrd="1" destOrd="1" presId="urn:microsoft.com/office/officeart/2005/8/layout/hProcess4"/>
    <dgm:cxn modelId="{ABC5AED8-1BB6-4597-ADBD-0B60D73226FE}" type="presOf" srcId="{DEF101BB-0D22-4FCF-A529-A52AB255313D}" destId="{255AA5FB-2249-4FE2-950B-4565F7F8E3CB}" srcOrd="0" destOrd="0" presId="urn:microsoft.com/office/officeart/2005/8/layout/hProcess4"/>
    <dgm:cxn modelId="{2EA67CC0-471E-4270-AD27-BEC2412473DA}" srcId="{864D42FA-9276-4DA4-8656-C17D0EA72D1A}" destId="{C7A0AD50-31FF-4EC4-88F9-FD9D1E18034A}" srcOrd="0" destOrd="0" parTransId="{35263FAF-56B7-4C37-98E7-85BC00C43D3C}" sibTransId="{E011BE9D-BE1D-419D-A8AE-DF00805DC5A9}"/>
    <dgm:cxn modelId="{175DDB94-5A44-412F-BFB0-6E25BC090C3E}" type="presOf" srcId="{B456D970-64B4-4A23-9996-C8FDE1041DC1}" destId="{3CF2CD1C-968D-4270-8518-FD440F437A67}" srcOrd="1" destOrd="2" presId="urn:microsoft.com/office/officeart/2005/8/layout/hProcess4"/>
    <dgm:cxn modelId="{69859118-4A6F-48EB-8191-5444995894FA}" srcId="{7BE7E499-D309-4957-B190-E0ADF6653E52}" destId="{3FEAAD5E-33E0-4FE2-B540-0845E57D26A2}" srcOrd="0" destOrd="0" parTransId="{6AEC21A7-C748-4AB2-8D08-42F6FBBD29F2}" sibTransId="{C8E4F3AE-3E62-44F0-B1FE-29E53F4902D6}"/>
    <dgm:cxn modelId="{07D1AFF3-98B7-45AE-AC11-D9B4A342B480}" type="presOf" srcId="{C7A0AD50-31FF-4EC4-88F9-FD9D1E18034A}" destId="{6EB485B5-E07E-4D15-8415-96CBDE3DA16C}" srcOrd="0" destOrd="0" presId="urn:microsoft.com/office/officeart/2005/8/layout/hProcess4"/>
    <dgm:cxn modelId="{5FB9DB3C-D6E7-4BB5-9F32-906B24D31641}" type="presOf" srcId="{A3A07C07-1FF4-40B0-95F9-1801227B74ED}" destId="{B0EE047C-36A7-4C1F-B041-33945A90DFB6}" srcOrd="0" destOrd="0" presId="urn:microsoft.com/office/officeart/2005/8/layout/hProcess4"/>
    <dgm:cxn modelId="{287779A2-E3FD-4CFC-87F0-42C717016B9C}" type="presOf" srcId="{864D42FA-9276-4DA4-8656-C17D0EA72D1A}" destId="{9E54645B-D353-4236-A885-1929A604DE4D}" srcOrd="0" destOrd="0" presId="urn:microsoft.com/office/officeart/2005/8/layout/hProcess4"/>
    <dgm:cxn modelId="{11BF099D-B5B8-420B-B4EB-2E35C468B5E8}" srcId="{864D42FA-9276-4DA4-8656-C17D0EA72D1A}" destId="{3D4BE499-94AF-40A4-B58B-94198CDADF17}" srcOrd="1" destOrd="0" parTransId="{ABFC59A2-3B01-4BE6-8471-F005360C3452}" sibTransId="{917F68BF-7FCC-46FA-A17C-9182C4CB9EA8}"/>
    <dgm:cxn modelId="{27F17ABC-9A05-459A-9049-00808DE6A6B8}" srcId="{A3A07C07-1FF4-40B0-95F9-1801227B74ED}" destId="{864D42FA-9276-4DA4-8656-C17D0EA72D1A}" srcOrd="0" destOrd="0" parTransId="{E52BB055-D264-4730-AB8D-29EFB48CCCAF}" sibTransId="{DEF101BB-0D22-4FCF-A529-A52AB255313D}"/>
    <dgm:cxn modelId="{22DA7EF8-71BC-4C95-AA38-6AF385A0FC24}" type="presOf" srcId="{7BE7E499-D309-4957-B190-E0ADF6653E52}" destId="{D6E5D634-7D66-4550-AD5A-9E58ED148C1E}" srcOrd="0" destOrd="0" presId="urn:microsoft.com/office/officeart/2005/8/layout/hProcess4"/>
    <dgm:cxn modelId="{6985C157-3C1B-454E-8AF4-3770A3543B86}" srcId="{A3A07C07-1FF4-40B0-95F9-1801227B74ED}" destId="{7BE7E499-D309-4957-B190-E0ADF6653E52}" srcOrd="1" destOrd="0" parTransId="{D574CC1E-730A-471A-A9B8-FADA559C4E7A}" sibTransId="{D4FD5344-DC3B-4C9A-8C26-9DE82A9EF62F}"/>
    <dgm:cxn modelId="{EC1143E7-0CBF-4448-B956-69FA9440F857}" type="presOf" srcId="{A871156E-5BD1-4B32-BAE5-92B95FD61E76}" destId="{3CF2CD1C-968D-4270-8518-FD440F437A67}" srcOrd="1" destOrd="1" presId="urn:microsoft.com/office/officeart/2005/8/layout/hProcess4"/>
    <dgm:cxn modelId="{82E2E55F-B8AE-4D4F-BCE3-CC35F8DF4C45}" type="presParOf" srcId="{B0EE047C-36A7-4C1F-B041-33945A90DFB6}" destId="{7049F356-B241-4AAB-8273-2F910CAB7832}" srcOrd="0" destOrd="0" presId="urn:microsoft.com/office/officeart/2005/8/layout/hProcess4"/>
    <dgm:cxn modelId="{DA7A20E5-68C9-447C-B58C-FB0946424EE1}" type="presParOf" srcId="{B0EE047C-36A7-4C1F-B041-33945A90DFB6}" destId="{FA768D1F-F3F6-4C6E-A5DD-22E88757838D}" srcOrd="1" destOrd="0" presId="urn:microsoft.com/office/officeart/2005/8/layout/hProcess4"/>
    <dgm:cxn modelId="{281FDB88-CF75-4275-AEB4-937575D56081}" type="presParOf" srcId="{B0EE047C-36A7-4C1F-B041-33945A90DFB6}" destId="{F2E2F8CB-C610-49F5-B217-C940DB261A07}" srcOrd="2" destOrd="0" presId="urn:microsoft.com/office/officeart/2005/8/layout/hProcess4"/>
    <dgm:cxn modelId="{C287212E-59D0-4C9E-BD6D-79E09440A15A}" type="presParOf" srcId="{F2E2F8CB-C610-49F5-B217-C940DB261A07}" destId="{C58FDD91-67C6-4927-B79D-E18D4563E31F}" srcOrd="0" destOrd="0" presId="urn:microsoft.com/office/officeart/2005/8/layout/hProcess4"/>
    <dgm:cxn modelId="{7D4B720F-9F18-402F-8D3F-6C4C5342FBAF}" type="presParOf" srcId="{C58FDD91-67C6-4927-B79D-E18D4563E31F}" destId="{4D2D78F1-B40A-4BB3-97EE-F982BE209EC0}" srcOrd="0" destOrd="0" presId="urn:microsoft.com/office/officeart/2005/8/layout/hProcess4"/>
    <dgm:cxn modelId="{3BFA9814-071F-4B8F-81A4-1FECC5FD42E8}" type="presParOf" srcId="{C58FDD91-67C6-4927-B79D-E18D4563E31F}" destId="{6EB485B5-E07E-4D15-8415-96CBDE3DA16C}" srcOrd="1" destOrd="0" presId="urn:microsoft.com/office/officeart/2005/8/layout/hProcess4"/>
    <dgm:cxn modelId="{789122FE-08D1-466F-92BB-75BEFF180347}" type="presParOf" srcId="{C58FDD91-67C6-4927-B79D-E18D4563E31F}" destId="{763BD34F-191D-4B05-894C-876E7C290C63}" srcOrd="2" destOrd="0" presId="urn:microsoft.com/office/officeart/2005/8/layout/hProcess4"/>
    <dgm:cxn modelId="{3B29DAE2-1B78-46EE-B6A0-5DEA48F4DEA8}" type="presParOf" srcId="{C58FDD91-67C6-4927-B79D-E18D4563E31F}" destId="{9E54645B-D353-4236-A885-1929A604DE4D}" srcOrd="3" destOrd="0" presId="urn:microsoft.com/office/officeart/2005/8/layout/hProcess4"/>
    <dgm:cxn modelId="{0EE26003-9775-4F0D-9FCC-4F30D82FE538}" type="presParOf" srcId="{C58FDD91-67C6-4927-B79D-E18D4563E31F}" destId="{9F1EE2CA-717B-4FEA-85BB-E3AC5A03BD01}" srcOrd="4" destOrd="0" presId="urn:microsoft.com/office/officeart/2005/8/layout/hProcess4"/>
    <dgm:cxn modelId="{FE6F37B7-8D9D-4D35-9AAF-0B85DCDA0E1C}" type="presParOf" srcId="{F2E2F8CB-C610-49F5-B217-C940DB261A07}" destId="{255AA5FB-2249-4FE2-950B-4565F7F8E3CB}" srcOrd="1" destOrd="0" presId="urn:microsoft.com/office/officeart/2005/8/layout/hProcess4"/>
    <dgm:cxn modelId="{82959A53-C158-4F49-8786-0437969C2A7C}" type="presParOf" srcId="{F2E2F8CB-C610-49F5-B217-C940DB261A07}" destId="{05AA6E61-5D67-490B-B459-E39B042DF619}" srcOrd="2" destOrd="0" presId="urn:microsoft.com/office/officeart/2005/8/layout/hProcess4"/>
    <dgm:cxn modelId="{E497036F-0098-49DF-BB48-7B6C3B16E62A}" type="presParOf" srcId="{05AA6E61-5D67-490B-B459-E39B042DF619}" destId="{260111F1-4C21-437F-882C-242FC7354D65}" srcOrd="0" destOrd="0" presId="urn:microsoft.com/office/officeart/2005/8/layout/hProcess4"/>
    <dgm:cxn modelId="{01C53A11-6A53-4A9E-82B4-3190EE71E326}" type="presParOf" srcId="{05AA6E61-5D67-490B-B459-E39B042DF619}" destId="{3A8D9ABD-52B6-4A44-9637-213ADC692315}" srcOrd="1" destOrd="0" presId="urn:microsoft.com/office/officeart/2005/8/layout/hProcess4"/>
    <dgm:cxn modelId="{5559FF10-F91F-468A-A6D0-6B8F957EBA6C}" type="presParOf" srcId="{05AA6E61-5D67-490B-B459-E39B042DF619}" destId="{3CF2CD1C-968D-4270-8518-FD440F437A67}" srcOrd="2" destOrd="0" presId="urn:microsoft.com/office/officeart/2005/8/layout/hProcess4"/>
    <dgm:cxn modelId="{8D6F8EF7-5A90-427D-BEC5-A54AFBCC8910}" type="presParOf" srcId="{05AA6E61-5D67-490B-B459-E39B042DF619}" destId="{D6E5D634-7D66-4550-AD5A-9E58ED148C1E}" srcOrd="3" destOrd="0" presId="urn:microsoft.com/office/officeart/2005/8/layout/hProcess4"/>
    <dgm:cxn modelId="{E79B1072-265C-44BA-9219-0DFC334C8CCA}" type="presParOf" srcId="{05AA6E61-5D67-490B-B459-E39B042DF619}" destId="{4C81EC90-B7C9-489E-AEAA-DE5BAF39EF1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1FE4E8-0DF9-4DD9-B72E-724549D0C23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20F4FC4-0C00-4416-A766-3F676C919800}">
      <dgm:prSet phldrT="[Text]"/>
      <dgm:spPr/>
      <dgm:t>
        <a:bodyPr/>
        <a:lstStyle/>
        <a:p>
          <a:r>
            <a:rPr lang="en-US" dirty="0" smtClean="0"/>
            <a:t>Stored materials</a:t>
          </a:r>
          <a:endParaRPr lang="en-US" dirty="0"/>
        </a:p>
      </dgm:t>
    </dgm:pt>
    <dgm:pt modelId="{FF0A5A34-A3BF-4495-B69A-18D618E94175}" type="parTrans" cxnId="{0E84B6D4-61C7-4CB3-ACA1-750894A019CA}">
      <dgm:prSet/>
      <dgm:spPr/>
      <dgm:t>
        <a:bodyPr/>
        <a:lstStyle/>
        <a:p>
          <a:endParaRPr lang="en-US"/>
        </a:p>
      </dgm:t>
    </dgm:pt>
    <dgm:pt modelId="{0067D856-BE5E-4722-B639-BD965AC1A3FB}" type="sibTrans" cxnId="{0E84B6D4-61C7-4CB3-ACA1-750894A019CA}">
      <dgm:prSet/>
      <dgm:spPr/>
      <dgm:t>
        <a:bodyPr/>
        <a:lstStyle/>
        <a:p>
          <a:endParaRPr lang="en-US" dirty="0"/>
        </a:p>
      </dgm:t>
    </dgm:pt>
    <dgm:pt modelId="{CB4AC820-E1DF-4EFC-9B84-44F39B5ECF2E}">
      <dgm:prSet phldrT="[Text]"/>
      <dgm:spPr/>
      <dgm:t>
        <a:bodyPr/>
        <a:lstStyle/>
        <a:p>
          <a:r>
            <a:rPr lang="en-US" dirty="0" smtClean="0"/>
            <a:t>Debris</a:t>
          </a:r>
          <a:endParaRPr lang="en-US" dirty="0"/>
        </a:p>
      </dgm:t>
    </dgm:pt>
    <dgm:pt modelId="{9B2DD5A9-3706-4B07-B3B9-0B7D79247388}" type="parTrans" cxnId="{B6B42733-758B-44A7-A9C3-060D68383013}">
      <dgm:prSet/>
      <dgm:spPr/>
      <dgm:t>
        <a:bodyPr/>
        <a:lstStyle/>
        <a:p>
          <a:endParaRPr lang="en-US"/>
        </a:p>
      </dgm:t>
    </dgm:pt>
    <dgm:pt modelId="{7AA2ACF6-AB2B-445D-B5E1-E72537D6620F}" type="sibTrans" cxnId="{B6B42733-758B-44A7-A9C3-060D68383013}">
      <dgm:prSet/>
      <dgm:spPr/>
      <dgm:t>
        <a:bodyPr/>
        <a:lstStyle/>
        <a:p>
          <a:endParaRPr lang="en-US"/>
        </a:p>
      </dgm:t>
    </dgm:pt>
    <dgm:pt modelId="{3DA8A416-032F-44B2-B514-A5EEEC590A9C}">
      <dgm:prSet phldrT="[Text]"/>
      <dgm:spPr/>
      <dgm:t>
        <a:bodyPr/>
        <a:lstStyle/>
        <a:p>
          <a:r>
            <a:rPr lang="en-US" dirty="0" smtClean="0"/>
            <a:t>Trash</a:t>
          </a:r>
          <a:endParaRPr lang="en-US" dirty="0"/>
        </a:p>
      </dgm:t>
    </dgm:pt>
    <dgm:pt modelId="{B9078DC4-4092-4DAD-98FB-BB2A58B735D5}" type="parTrans" cxnId="{227AB986-B26A-4F0A-B8F8-B447DC6D2D8F}">
      <dgm:prSet/>
      <dgm:spPr/>
      <dgm:t>
        <a:bodyPr/>
        <a:lstStyle/>
        <a:p>
          <a:endParaRPr lang="en-US"/>
        </a:p>
      </dgm:t>
    </dgm:pt>
    <dgm:pt modelId="{122066E9-5857-405C-884A-ED9DE6851EAC}" type="sibTrans" cxnId="{227AB986-B26A-4F0A-B8F8-B447DC6D2D8F}">
      <dgm:prSet/>
      <dgm:spPr/>
      <dgm:t>
        <a:bodyPr/>
        <a:lstStyle/>
        <a:p>
          <a:endParaRPr lang="en-US"/>
        </a:p>
      </dgm:t>
    </dgm:pt>
    <dgm:pt modelId="{46BABEE8-BE80-49DA-87C6-BC30230325C7}">
      <dgm:prSet phldrT="[Text]"/>
      <dgm:spPr/>
      <dgm:t>
        <a:bodyPr/>
        <a:lstStyle/>
        <a:p>
          <a:r>
            <a:rPr lang="en-US" dirty="0" smtClean="0"/>
            <a:t>Rubbish</a:t>
          </a:r>
          <a:endParaRPr lang="en-US" dirty="0"/>
        </a:p>
      </dgm:t>
    </dgm:pt>
    <dgm:pt modelId="{F59E5DED-1DE6-4B83-9C5F-F23173152D41}" type="parTrans" cxnId="{AC7BD685-ED95-41CA-BF18-0C4ED2CC8E9C}">
      <dgm:prSet/>
      <dgm:spPr/>
      <dgm:t>
        <a:bodyPr/>
        <a:lstStyle/>
        <a:p>
          <a:endParaRPr lang="en-US"/>
        </a:p>
      </dgm:t>
    </dgm:pt>
    <dgm:pt modelId="{5426F49B-BCA8-467B-A209-FC7C5C22C50A}" type="sibTrans" cxnId="{AC7BD685-ED95-41CA-BF18-0C4ED2CC8E9C}">
      <dgm:prSet/>
      <dgm:spPr/>
      <dgm:t>
        <a:bodyPr/>
        <a:lstStyle/>
        <a:p>
          <a:endParaRPr lang="en-US"/>
        </a:p>
      </dgm:t>
    </dgm:pt>
    <dgm:pt modelId="{7A9D9D3C-BB2A-4ACC-A025-ED9806061E08}">
      <dgm:prSet phldrT="[Text]"/>
      <dgm:spPr/>
      <dgm:t>
        <a:bodyPr/>
        <a:lstStyle/>
        <a:p>
          <a:r>
            <a:rPr lang="en-US" dirty="0" smtClean="0"/>
            <a:t>Ground cover or vegetation</a:t>
          </a:r>
          <a:endParaRPr lang="en-US" dirty="0"/>
        </a:p>
      </dgm:t>
    </dgm:pt>
    <dgm:pt modelId="{1924F39C-CD43-4752-A122-0DC97EE1363F}" type="parTrans" cxnId="{2F6638F3-D5F7-4F27-816E-0C9E83A7D036}">
      <dgm:prSet/>
      <dgm:spPr/>
      <dgm:t>
        <a:bodyPr/>
        <a:lstStyle/>
        <a:p>
          <a:endParaRPr lang="en-US"/>
        </a:p>
      </dgm:t>
    </dgm:pt>
    <dgm:pt modelId="{6C040F68-6695-426E-AA07-C33D08C476E8}" type="sibTrans" cxnId="{2F6638F3-D5F7-4F27-816E-0C9E83A7D036}">
      <dgm:prSet/>
      <dgm:spPr/>
      <dgm:t>
        <a:bodyPr/>
        <a:lstStyle/>
        <a:p>
          <a:endParaRPr lang="en-US"/>
        </a:p>
      </dgm:t>
    </dgm:pt>
    <dgm:pt modelId="{A04D9AE3-0A3E-4AE5-B232-2C88EF28A74B}" type="pres">
      <dgm:prSet presAssocID="{8E1FE4E8-0DF9-4DD9-B72E-724549D0C23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0106F9B-0935-44CD-AB92-7A8BEDEC6E8B}" type="pres">
      <dgm:prSet presAssocID="{8E1FE4E8-0DF9-4DD9-B72E-724549D0C232}" presName="Name1" presStyleCnt="0"/>
      <dgm:spPr/>
    </dgm:pt>
    <dgm:pt modelId="{F1C70225-ADFD-42E9-978F-38DC6AE1C22D}" type="pres">
      <dgm:prSet presAssocID="{8E1FE4E8-0DF9-4DD9-B72E-724549D0C232}" presName="cycle" presStyleCnt="0"/>
      <dgm:spPr/>
    </dgm:pt>
    <dgm:pt modelId="{F3D0931B-C746-4DE2-9370-50B7FD279D9C}" type="pres">
      <dgm:prSet presAssocID="{8E1FE4E8-0DF9-4DD9-B72E-724549D0C232}" presName="srcNode" presStyleLbl="node1" presStyleIdx="0" presStyleCnt="5"/>
      <dgm:spPr/>
    </dgm:pt>
    <dgm:pt modelId="{1E0E5091-3025-47EB-97F6-BA098193463B}" type="pres">
      <dgm:prSet presAssocID="{8E1FE4E8-0DF9-4DD9-B72E-724549D0C232}" presName="conn" presStyleLbl="parChTrans1D2" presStyleIdx="0" presStyleCnt="1"/>
      <dgm:spPr/>
      <dgm:t>
        <a:bodyPr/>
        <a:lstStyle/>
        <a:p>
          <a:endParaRPr lang="en-US"/>
        </a:p>
      </dgm:t>
    </dgm:pt>
    <dgm:pt modelId="{8DE04789-1894-42A1-8093-552382760FDB}" type="pres">
      <dgm:prSet presAssocID="{8E1FE4E8-0DF9-4DD9-B72E-724549D0C232}" presName="extraNode" presStyleLbl="node1" presStyleIdx="0" presStyleCnt="5"/>
      <dgm:spPr/>
    </dgm:pt>
    <dgm:pt modelId="{C8C52A43-A3BE-47A7-BBEE-EC848148B72E}" type="pres">
      <dgm:prSet presAssocID="{8E1FE4E8-0DF9-4DD9-B72E-724549D0C232}" presName="dstNode" presStyleLbl="node1" presStyleIdx="0" presStyleCnt="5"/>
      <dgm:spPr/>
    </dgm:pt>
    <dgm:pt modelId="{BC199543-1E8F-41CC-9B87-881DB8727B60}" type="pres">
      <dgm:prSet presAssocID="{720F4FC4-0C00-4416-A766-3F676C91980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021F1-6704-4278-8B13-7C914B9C25B7}" type="pres">
      <dgm:prSet presAssocID="{720F4FC4-0C00-4416-A766-3F676C919800}" presName="accent_1" presStyleCnt="0"/>
      <dgm:spPr/>
    </dgm:pt>
    <dgm:pt modelId="{53084B8A-084A-4A2D-9C88-27E09A43DA9F}" type="pres">
      <dgm:prSet presAssocID="{720F4FC4-0C00-4416-A766-3F676C919800}" presName="accentRepeatNode" presStyleLbl="solidFgAcc1" presStyleIdx="0" presStyleCnt="5"/>
      <dgm:spPr/>
    </dgm:pt>
    <dgm:pt modelId="{F06B0B3E-8486-46A0-8AC8-7BE6859410A6}" type="pres">
      <dgm:prSet presAssocID="{CB4AC820-E1DF-4EFC-9B84-44F39B5ECF2E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33D0D5-1930-44B9-AF74-97A47F53168C}" type="pres">
      <dgm:prSet presAssocID="{CB4AC820-E1DF-4EFC-9B84-44F39B5ECF2E}" presName="accent_2" presStyleCnt="0"/>
      <dgm:spPr/>
    </dgm:pt>
    <dgm:pt modelId="{7372862D-7CD5-418F-B0B8-DC5D5CF05C34}" type="pres">
      <dgm:prSet presAssocID="{CB4AC820-E1DF-4EFC-9B84-44F39B5ECF2E}" presName="accentRepeatNode" presStyleLbl="solidFgAcc1" presStyleIdx="1" presStyleCnt="5"/>
      <dgm:spPr/>
    </dgm:pt>
    <dgm:pt modelId="{DDD7E04F-3E0E-4349-A919-D4BBFE9EA92F}" type="pres">
      <dgm:prSet presAssocID="{3DA8A416-032F-44B2-B514-A5EEEC590A9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618B2-EB97-4061-81B5-DD0BE7749803}" type="pres">
      <dgm:prSet presAssocID="{3DA8A416-032F-44B2-B514-A5EEEC590A9C}" presName="accent_3" presStyleCnt="0"/>
      <dgm:spPr/>
    </dgm:pt>
    <dgm:pt modelId="{4C254B53-C6E9-4315-8EDE-CC4393CC4FC8}" type="pres">
      <dgm:prSet presAssocID="{3DA8A416-032F-44B2-B514-A5EEEC590A9C}" presName="accentRepeatNode" presStyleLbl="solidFgAcc1" presStyleIdx="2" presStyleCnt="5"/>
      <dgm:spPr/>
    </dgm:pt>
    <dgm:pt modelId="{5D48C3BE-D53C-46F4-9DC8-8438D4EADEA7}" type="pres">
      <dgm:prSet presAssocID="{46BABEE8-BE80-49DA-87C6-BC30230325C7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213668-FE30-4443-9E67-FAA71AA85DE0}" type="pres">
      <dgm:prSet presAssocID="{46BABEE8-BE80-49DA-87C6-BC30230325C7}" presName="accent_4" presStyleCnt="0"/>
      <dgm:spPr/>
    </dgm:pt>
    <dgm:pt modelId="{7DF9DE76-204D-4D77-B7BF-3FD5DB3D7F05}" type="pres">
      <dgm:prSet presAssocID="{46BABEE8-BE80-49DA-87C6-BC30230325C7}" presName="accentRepeatNode" presStyleLbl="solidFgAcc1" presStyleIdx="3" presStyleCnt="5"/>
      <dgm:spPr/>
    </dgm:pt>
    <dgm:pt modelId="{A1E4ABE8-DE72-426D-8C3D-CA876F98E427}" type="pres">
      <dgm:prSet presAssocID="{7A9D9D3C-BB2A-4ACC-A025-ED9806061E0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85B0EB-264F-4AC3-8CBF-B88AF8D6CF49}" type="pres">
      <dgm:prSet presAssocID="{7A9D9D3C-BB2A-4ACC-A025-ED9806061E08}" presName="accent_5" presStyleCnt="0"/>
      <dgm:spPr/>
    </dgm:pt>
    <dgm:pt modelId="{683F0E5E-5F3C-4BD7-85FC-D7081341584B}" type="pres">
      <dgm:prSet presAssocID="{7A9D9D3C-BB2A-4ACC-A025-ED9806061E08}" presName="accentRepeatNode" presStyleLbl="solidFgAcc1" presStyleIdx="4" presStyleCnt="5"/>
      <dgm:spPr/>
    </dgm:pt>
  </dgm:ptLst>
  <dgm:cxnLst>
    <dgm:cxn modelId="{E4006CB5-F5F2-47E4-9203-07F9FAF8E2A9}" type="presOf" srcId="{46BABEE8-BE80-49DA-87C6-BC30230325C7}" destId="{5D48C3BE-D53C-46F4-9DC8-8438D4EADEA7}" srcOrd="0" destOrd="0" presId="urn:microsoft.com/office/officeart/2008/layout/VerticalCurvedList"/>
    <dgm:cxn modelId="{B6B42733-758B-44A7-A9C3-060D68383013}" srcId="{8E1FE4E8-0DF9-4DD9-B72E-724549D0C232}" destId="{CB4AC820-E1DF-4EFC-9B84-44F39B5ECF2E}" srcOrd="1" destOrd="0" parTransId="{9B2DD5A9-3706-4B07-B3B9-0B7D79247388}" sibTransId="{7AA2ACF6-AB2B-445D-B5E1-E72537D6620F}"/>
    <dgm:cxn modelId="{2E1D2388-8782-4346-A593-41EFC6AE7711}" type="presOf" srcId="{7A9D9D3C-BB2A-4ACC-A025-ED9806061E08}" destId="{A1E4ABE8-DE72-426D-8C3D-CA876F98E427}" srcOrd="0" destOrd="0" presId="urn:microsoft.com/office/officeart/2008/layout/VerticalCurvedList"/>
    <dgm:cxn modelId="{0E84B6D4-61C7-4CB3-ACA1-750894A019CA}" srcId="{8E1FE4E8-0DF9-4DD9-B72E-724549D0C232}" destId="{720F4FC4-0C00-4416-A766-3F676C919800}" srcOrd="0" destOrd="0" parTransId="{FF0A5A34-A3BF-4495-B69A-18D618E94175}" sibTransId="{0067D856-BE5E-4722-B639-BD965AC1A3FB}"/>
    <dgm:cxn modelId="{B4416389-B20B-48A3-A6AF-F32D3232C150}" type="presOf" srcId="{720F4FC4-0C00-4416-A766-3F676C919800}" destId="{BC199543-1E8F-41CC-9B87-881DB8727B60}" srcOrd="0" destOrd="0" presId="urn:microsoft.com/office/officeart/2008/layout/VerticalCurvedList"/>
    <dgm:cxn modelId="{AC7BD685-ED95-41CA-BF18-0C4ED2CC8E9C}" srcId="{8E1FE4E8-0DF9-4DD9-B72E-724549D0C232}" destId="{46BABEE8-BE80-49DA-87C6-BC30230325C7}" srcOrd="3" destOrd="0" parTransId="{F59E5DED-1DE6-4B83-9C5F-F23173152D41}" sibTransId="{5426F49B-BCA8-467B-A209-FC7C5C22C50A}"/>
    <dgm:cxn modelId="{2F6638F3-D5F7-4F27-816E-0C9E83A7D036}" srcId="{8E1FE4E8-0DF9-4DD9-B72E-724549D0C232}" destId="{7A9D9D3C-BB2A-4ACC-A025-ED9806061E08}" srcOrd="4" destOrd="0" parTransId="{1924F39C-CD43-4752-A122-0DC97EE1363F}" sibTransId="{6C040F68-6695-426E-AA07-C33D08C476E8}"/>
    <dgm:cxn modelId="{E4A97B3E-C7FE-42F2-85AA-94A20CC868CC}" type="presOf" srcId="{CB4AC820-E1DF-4EFC-9B84-44F39B5ECF2E}" destId="{F06B0B3E-8486-46A0-8AC8-7BE6859410A6}" srcOrd="0" destOrd="0" presId="urn:microsoft.com/office/officeart/2008/layout/VerticalCurvedList"/>
    <dgm:cxn modelId="{743659C2-E4EE-49DC-89D0-E6FC1B5F52CA}" type="presOf" srcId="{0067D856-BE5E-4722-B639-BD965AC1A3FB}" destId="{1E0E5091-3025-47EB-97F6-BA098193463B}" srcOrd="0" destOrd="0" presId="urn:microsoft.com/office/officeart/2008/layout/VerticalCurvedList"/>
    <dgm:cxn modelId="{4CCB86EE-9C69-4305-B1DC-69B4329B16B8}" type="presOf" srcId="{8E1FE4E8-0DF9-4DD9-B72E-724549D0C232}" destId="{A04D9AE3-0A3E-4AE5-B232-2C88EF28A74B}" srcOrd="0" destOrd="0" presId="urn:microsoft.com/office/officeart/2008/layout/VerticalCurvedList"/>
    <dgm:cxn modelId="{5110A2CF-17F6-48FA-984A-878929C121E2}" type="presOf" srcId="{3DA8A416-032F-44B2-B514-A5EEEC590A9C}" destId="{DDD7E04F-3E0E-4349-A919-D4BBFE9EA92F}" srcOrd="0" destOrd="0" presId="urn:microsoft.com/office/officeart/2008/layout/VerticalCurvedList"/>
    <dgm:cxn modelId="{227AB986-B26A-4F0A-B8F8-B447DC6D2D8F}" srcId="{8E1FE4E8-0DF9-4DD9-B72E-724549D0C232}" destId="{3DA8A416-032F-44B2-B514-A5EEEC590A9C}" srcOrd="2" destOrd="0" parTransId="{B9078DC4-4092-4DAD-98FB-BB2A58B735D5}" sibTransId="{122066E9-5857-405C-884A-ED9DE6851EAC}"/>
    <dgm:cxn modelId="{8A22F7A0-1D06-4246-B37F-F4ACC8B9083B}" type="presParOf" srcId="{A04D9AE3-0A3E-4AE5-B232-2C88EF28A74B}" destId="{00106F9B-0935-44CD-AB92-7A8BEDEC6E8B}" srcOrd="0" destOrd="0" presId="urn:microsoft.com/office/officeart/2008/layout/VerticalCurvedList"/>
    <dgm:cxn modelId="{B3C3A983-1671-40A4-8066-CAA8590CFF5A}" type="presParOf" srcId="{00106F9B-0935-44CD-AB92-7A8BEDEC6E8B}" destId="{F1C70225-ADFD-42E9-978F-38DC6AE1C22D}" srcOrd="0" destOrd="0" presId="urn:microsoft.com/office/officeart/2008/layout/VerticalCurvedList"/>
    <dgm:cxn modelId="{FBEDBA63-2BD1-430F-A533-47F47139BF3C}" type="presParOf" srcId="{F1C70225-ADFD-42E9-978F-38DC6AE1C22D}" destId="{F3D0931B-C746-4DE2-9370-50B7FD279D9C}" srcOrd="0" destOrd="0" presId="urn:microsoft.com/office/officeart/2008/layout/VerticalCurvedList"/>
    <dgm:cxn modelId="{88BC6BC6-2274-4F7D-99D8-2FE1348808F3}" type="presParOf" srcId="{F1C70225-ADFD-42E9-978F-38DC6AE1C22D}" destId="{1E0E5091-3025-47EB-97F6-BA098193463B}" srcOrd="1" destOrd="0" presId="urn:microsoft.com/office/officeart/2008/layout/VerticalCurvedList"/>
    <dgm:cxn modelId="{13EC6812-1D49-4548-93EF-935D1613CF3D}" type="presParOf" srcId="{F1C70225-ADFD-42E9-978F-38DC6AE1C22D}" destId="{8DE04789-1894-42A1-8093-552382760FDB}" srcOrd="2" destOrd="0" presId="urn:microsoft.com/office/officeart/2008/layout/VerticalCurvedList"/>
    <dgm:cxn modelId="{629F2020-735A-4CC2-806F-54AB3C5BB7DA}" type="presParOf" srcId="{F1C70225-ADFD-42E9-978F-38DC6AE1C22D}" destId="{C8C52A43-A3BE-47A7-BBEE-EC848148B72E}" srcOrd="3" destOrd="0" presId="urn:microsoft.com/office/officeart/2008/layout/VerticalCurvedList"/>
    <dgm:cxn modelId="{97143BA0-345E-4E0B-A419-CD6CBCFCD326}" type="presParOf" srcId="{00106F9B-0935-44CD-AB92-7A8BEDEC6E8B}" destId="{BC199543-1E8F-41CC-9B87-881DB8727B60}" srcOrd="1" destOrd="0" presId="urn:microsoft.com/office/officeart/2008/layout/VerticalCurvedList"/>
    <dgm:cxn modelId="{86D438DE-C44A-4E3A-B349-7F9813119723}" type="presParOf" srcId="{00106F9B-0935-44CD-AB92-7A8BEDEC6E8B}" destId="{542021F1-6704-4278-8B13-7C914B9C25B7}" srcOrd="2" destOrd="0" presId="urn:microsoft.com/office/officeart/2008/layout/VerticalCurvedList"/>
    <dgm:cxn modelId="{6FA06C51-C305-4801-B0FA-10D4124AFD04}" type="presParOf" srcId="{542021F1-6704-4278-8B13-7C914B9C25B7}" destId="{53084B8A-084A-4A2D-9C88-27E09A43DA9F}" srcOrd="0" destOrd="0" presId="urn:microsoft.com/office/officeart/2008/layout/VerticalCurvedList"/>
    <dgm:cxn modelId="{BDD0DE09-BD17-4BFF-8CD3-4BD574D0053C}" type="presParOf" srcId="{00106F9B-0935-44CD-AB92-7A8BEDEC6E8B}" destId="{F06B0B3E-8486-46A0-8AC8-7BE6859410A6}" srcOrd="3" destOrd="0" presId="urn:microsoft.com/office/officeart/2008/layout/VerticalCurvedList"/>
    <dgm:cxn modelId="{03BA8753-2361-4B52-A844-3C216CAB4A53}" type="presParOf" srcId="{00106F9B-0935-44CD-AB92-7A8BEDEC6E8B}" destId="{9233D0D5-1930-44B9-AF74-97A47F53168C}" srcOrd="4" destOrd="0" presId="urn:microsoft.com/office/officeart/2008/layout/VerticalCurvedList"/>
    <dgm:cxn modelId="{284C5A7D-B48F-46D3-B58B-78F0A1509FD4}" type="presParOf" srcId="{9233D0D5-1930-44B9-AF74-97A47F53168C}" destId="{7372862D-7CD5-418F-B0B8-DC5D5CF05C34}" srcOrd="0" destOrd="0" presId="urn:microsoft.com/office/officeart/2008/layout/VerticalCurvedList"/>
    <dgm:cxn modelId="{350704BF-B9D5-4847-8B1A-A675946BA9FC}" type="presParOf" srcId="{00106F9B-0935-44CD-AB92-7A8BEDEC6E8B}" destId="{DDD7E04F-3E0E-4349-A919-D4BBFE9EA92F}" srcOrd="5" destOrd="0" presId="urn:microsoft.com/office/officeart/2008/layout/VerticalCurvedList"/>
    <dgm:cxn modelId="{97EEBBDF-4976-4D22-B794-26341E4A805F}" type="presParOf" srcId="{00106F9B-0935-44CD-AB92-7A8BEDEC6E8B}" destId="{AA0618B2-EB97-4061-81B5-DD0BE7749803}" srcOrd="6" destOrd="0" presId="urn:microsoft.com/office/officeart/2008/layout/VerticalCurvedList"/>
    <dgm:cxn modelId="{056B0AE4-80D5-465F-BBFD-0C1BC501D675}" type="presParOf" srcId="{AA0618B2-EB97-4061-81B5-DD0BE7749803}" destId="{4C254B53-C6E9-4315-8EDE-CC4393CC4FC8}" srcOrd="0" destOrd="0" presId="urn:microsoft.com/office/officeart/2008/layout/VerticalCurvedList"/>
    <dgm:cxn modelId="{C0C2421D-1FAF-481D-A2CE-FA108FC1D832}" type="presParOf" srcId="{00106F9B-0935-44CD-AB92-7A8BEDEC6E8B}" destId="{5D48C3BE-D53C-46F4-9DC8-8438D4EADEA7}" srcOrd="7" destOrd="0" presId="urn:microsoft.com/office/officeart/2008/layout/VerticalCurvedList"/>
    <dgm:cxn modelId="{15F83FFF-F9C8-4E57-B45D-78CE46C4246F}" type="presParOf" srcId="{00106F9B-0935-44CD-AB92-7A8BEDEC6E8B}" destId="{EF213668-FE30-4443-9E67-FAA71AA85DE0}" srcOrd="8" destOrd="0" presId="urn:microsoft.com/office/officeart/2008/layout/VerticalCurvedList"/>
    <dgm:cxn modelId="{336FDDC6-5D31-40AE-B6BF-D32B7056C880}" type="presParOf" srcId="{EF213668-FE30-4443-9E67-FAA71AA85DE0}" destId="{7DF9DE76-204D-4D77-B7BF-3FD5DB3D7F05}" srcOrd="0" destOrd="0" presId="urn:microsoft.com/office/officeart/2008/layout/VerticalCurvedList"/>
    <dgm:cxn modelId="{69DD63DF-B181-48F6-B350-82CE1E940BCF}" type="presParOf" srcId="{00106F9B-0935-44CD-AB92-7A8BEDEC6E8B}" destId="{A1E4ABE8-DE72-426D-8C3D-CA876F98E427}" srcOrd="9" destOrd="0" presId="urn:microsoft.com/office/officeart/2008/layout/VerticalCurvedList"/>
    <dgm:cxn modelId="{135579B0-2DFD-456A-B025-9FF92CEE1742}" type="presParOf" srcId="{00106F9B-0935-44CD-AB92-7A8BEDEC6E8B}" destId="{5685B0EB-264F-4AC3-8CBF-B88AF8D6CF49}" srcOrd="10" destOrd="0" presId="urn:microsoft.com/office/officeart/2008/layout/VerticalCurvedList"/>
    <dgm:cxn modelId="{958F2177-566A-4ED0-86A2-A82DE986CC9F}" type="presParOf" srcId="{5685B0EB-264F-4AC3-8CBF-B88AF8D6CF49}" destId="{683F0E5E-5F3C-4BD7-85FC-D7081341584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D5C0D1-3D6F-458A-8EBF-02FCDC527DEB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079BDE1-37BC-4F96-8344-25C771FD7A4C}">
      <dgm:prSet phldrT="[Text]"/>
      <dgm:spPr/>
      <dgm:t>
        <a:bodyPr/>
        <a:lstStyle/>
        <a:p>
          <a:r>
            <a:rPr lang="en-US" dirty="0" smtClean="0"/>
            <a:t>Basic fire behavior</a:t>
          </a:r>
          <a:endParaRPr lang="en-US" dirty="0"/>
        </a:p>
      </dgm:t>
    </dgm:pt>
    <dgm:pt modelId="{037F49B5-08F2-43FB-876A-FA30A6AEF11C}" type="parTrans" cxnId="{2DF01CCE-056C-4CDE-AF03-AC77C6037A81}">
      <dgm:prSet/>
      <dgm:spPr/>
      <dgm:t>
        <a:bodyPr/>
        <a:lstStyle/>
        <a:p>
          <a:endParaRPr lang="en-US"/>
        </a:p>
      </dgm:t>
    </dgm:pt>
    <dgm:pt modelId="{5B5C7D27-D1C5-4757-9FE2-C5381C789D16}" type="sibTrans" cxnId="{2DF01CCE-056C-4CDE-AF03-AC77C6037A81}">
      <dgm:prSet/>
      <dgm:spPr/>
      <dgm:t>
        <a:bodyPr/>
        <a:lstStyle/>
        <a:p>
          <a:endParaRPr lang="en-US"/>
        </a:p>
      </dgm:t>
    </dgm:pt>
    <dgm:pt modelId="{31D42147-13E3-4FC1-8C04-8563B5749B2E}">
      <dgm:prSet phldrT="[Text]"/>
      <dgm:spPr/>
      <dgm:t>
        <a:bodyPr/>
        <a:lstStyle/>
        <a:p>
          <a:r>
            <a:rPr lang="en-US" dirty="0" smtClean="0"/>
            <a:t>Effects of winds</a:t>
          </a:r>
          <a:endParaRPr lang="en-US" dirty="0"/>
        </a:p>
      </dgm:t>
    </dgm:pt>
    <dgm:pt modelId="{0E9FB4AC-6102-4B78-B2B7-3FE73861400D}" type="parTrans" cxnId="{113A8D1B-4ECA-44EA-80D8-90E7BBF3A795}">
      <dgm:prSet/>
      <dgm:spPr/>
      <dgm:t>
        <a:bodyPr/>
        <a:lstStyle/>
        <a:p>
          <a:endParaRPr lang="en-US"/>
        </a:p>
      </dgm:t>
    </dgm:pt>
    <dgm:pt modelId="{5C930144-253E-484E-AB05-F50E9A396367}" type="sibTrans" cxnId="{113A8D1B-4ECA-44EA-80D8-90E7BBF3A795}">
      <dgm:prSet/>
      <dgm:spPr/>
      <dgm:t>
        <a:bodyPr/>
        <a:lstStyle/>
        <a:p>
          <a:endParaRPr lang="en-US"/>
        </a:p>
      </dgm:t>
    </dgm:pt>
    <dgm:pt modelId="{0E98FB45-8ADF-4148-8E43-99C907FA9E10}">
      <dgm:prSet phldrT="[Text]"/>
      <dgm:spPr/>
      <dgm:t>
        <a:bodyPr/>
        <a:lstStyle/>
        <a:p>
          <a:r>
            <a:rPr lang="en-US" dirty="0" smtClean="0"/>
            <a:t>Topography</a:t>
          </a:r>
          <a:endParaRPr lang="en-US" dirty="0"/>
        </a:p>
      </dgm:t>
    </dgm:pt>
    <dgm:pt modelId="{C35D571A-3898-48BF-B984-DEDDA1C08BA9}" type="parTrans" cxnId="{7B7025C3-005F-4489-817E-06A3FE96AA59}">
      <dgm:prSet/>
      <dgm:spPr/>
      <dgm:t>
        <a:bodyPr/>
        <a:lstStyle/>
        <a:p>
          <a:endParaRPr lang="en-US"/>
        </a:p>
      </dgm:t>
    </dgm:pt>
    <dgm:pt modelId="{40382029-F3CE-42CE-9FAC-F8B2316096F3}" type="sibTrans" cxnId="{7B7025C3-005F-4489-817E-06A3FE96AA59}">
      <dgm:prSet/>
      <dgm:spPr/>
      <dgm:t>
        <a:bodyPr/>
        <a:lstStyle/>
        <a:p>
          <a:endParaRPr lang="en-US"/>
        </a:p>
      </dgm:t>
    </dgm:pt>
    <dgm:pt modelId="{2DD9ED38-C20D-43BC-B075-C4CA71FD5083}">
      <dgm:prSet phldrT="[Text]"/>
      <dgm:spPr/>
      <dgm:t>
        <a:bodyPr/>
        <a:lstStyle/>
        <a:p>
          <a:r>
            <a:rPr lang="en-US" dirty="0" smtClean="0"/>
            <a:t>Natural fuels on fire spread</a:t>
          </a:r>
          <a:endParaRPr lang="en-US" dirty="0"/>
        </a:p>
      </dgm:t>
    </dgm:pt>
    <dgm:pt modelId="{A3EDBC3A-7F84-4003-A7C5-64701D3A22B7}" type="parTrans" cxnId="{9516BC8E-9020-4E6A-86FF-1F40A02B384A}">
      <dgm:prSet/>
      <dgm:spPr/>
      <dgm:t>
        <a:bodyPr/>
        <a:lstStyle/>
        <a:p>
          <a:endParaRPr lang="en-US"/>
        </a:p>
      </dgm:t>
    </dgm:pt>
    <dgm:pt modelId="{718900DC-B62D-41FB-807F-1E131EE40C20}" type="sibTrans" cxnId="{9516BC8E-9020-4E6A-86FF-1F40A02B384A}">
      <dgm:prSet/>
      <dgm:spPr/>
      <dgm:t>
        <a:bodyPr/>
        <a:lstStyle/>
        <a:p>
          <a:endParaRPr lang="en-US"/>
        </a:p>
      </dgm:t>
    </dgm:pt>
    <dgm:pt modelId="{C9DFDA3F-BBCC-4B05-8233-ECFDA7943E34}">
      <dgm:prSet phldrT="[Text]"/>
      <dgm:spPr/>
      <dgm:t>
        <a:bodyPr/>
        <a:lstStyle/>
        <a:p>
          <a:r>
            <a:rPr lang="en-US" dirty="0" smtClean="0"/>
            <a:t>Burns outward in all directions</a:t>
          </a:r>
          <a:endParaRPr lang="en-US" dirty="0"/>
        </a:p>
      </dgm:t>
    </dgm:pt>
    <dgm:pt modelId="{0168D107-639E-495E-8100-3163CD155C84}" type="parTrans" cxnId="{458265C4-F248-425D-8526-67C284D5E397}">
      <dgm:prSet/>
      <dgm:spPr/>
      <dgm:t>
        <a:bodyPr/>
        <a:lstStyle/>
        <a:p>
          <a:endParaRPr lang="en-US"/>
        </a:p>
      </dgm:t>
    </dgm:pt>
    <dgm:pt modelId="{0422BB63-11A4-4105-A06B-07695C78B228}" type="sibTrans" cxnId="{458265C4-F248-425D-8526-67C284D5E397}">
      <dgm:prSet/>
      <dgm:spPr/>
      <dgm:t>
        <a:bodyPr/>
        <a:lstStyle/>
        <a:p>
          <a:endParaRPr lang="en-US"/>
        </a:p>
      </dgm:t>
    </dgm:pt>
    <dgm:pt modelId="{55915D94-94B8-49BC-B2D6-BF754072DFE8}" type="pres">
      <dgm:prSet presAssocID="{6FD5C0D1-3D6F-458A-8EBF-02FCDC527D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D7FB3-B11A-48B1-8597-520D4DAF8D18}" type="pres">
      <dgm:prSet presAssocID="{2079BDE1-37BC-4F96-8344-25C771FD7A4C}" presName="parentLin" presStyleCnt="0"/>
      <dgm:spPr/>
    </dgm:pt>
    <dgm:pt modelId="{E228044F-ED17-41F8-BA58-74D7956E33C3}" type="pres">
      <dgm:prSet presAssocID="{2079BDE1-37BC-4F96-8344-25C771FD7A4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2D219484-F8DC-4951-B7B2-FD82B266D65B}" type="pres">
      <dgm:prSet presAssocID="{2079BDE1-37BC-4F96-8344-25C771FD7A4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BD1E29-1D4C-46FE-9C6C-D5A52AB1B39F}" type="pres">
      <dgm:prSet presAssocID="{2079BDE1-37BC-4F96-8344-25C771FD7A4C}" presName="negativeSpace" presStyleCnt="0"/>
      <dgm:spPr/>
    </dgm:pt>
    <dgm:pt modelId="{AFFAD761-A4AF-47D4-87FB-E9B9DE34C9F4}" type="pres">
      <dgm:prSet presAssocID="{2079BDE1-37BC-4F96-8344-25C771FD7A4C}" presName="childText" presStyleLbl="conFgAcc1" presStyleIdx="0" presStyleCnt="5">
        <dgm:presLayoutVars>
          <dgm:bulletEnabled val="1"/>
        </dgm:presLayoutVars>
      </dgm:prSet>
      <dgm:spPr/>
    </dgm:pt>
    <dgm:pt modelId="{3CD9C0E1-3415-48F8-A4B7-A6D580F3CCDC}" type="pres">
      <dgm:prSet presAssocID="{5B5C7D27-D1C5-4757-9FE2-C5381C789D16}" presName="spaceBetweenRectangles" presStyleCnt="0"/>
      <dgm:spPr/>
    </dgm:pt>
    <dgm:pt modelId="{4D4C7CC2-4107-4580-B302-9283A1601E22}" type="pres">
      <dgm:prSet presAssocID="{31D42147-13E3-4FC1-8C04-8563B5749B2E}" presName="parentLin" presStyleCnt="0"/>
      <dgm:spPr/>
    </dgm:pt>
    <dgm:pt modelId="{E827E743-D219-4FA2-82C8-FB8EC97C5933}" type="pres">
      <dgm:prSet presAssocID="{31D42147-13E3-4FC1-8C04-8563B5749B2E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524C33F-83AC-4739-9330-C13566DF75EE}" type="pres">
      <dgm:prSet presAssocID="{31D42147-13E3-4FC1-8C04-8563B5749B2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3B0C0-55E9-4020-A35C-78E5166A4CB4}" type="pres">
      <dgm:prSet presAssocID="{31D42147-13E3-4FC1-8C04-8563B5749B2E}" presName="negativeSpace" presStyleCnt="0"/>
      <dgm:spPr/>
    </dgm:pt>
    <dgm:pt modelId="{AE21E816-86D4-4402-99A7-BAC6323611F1}" type="pres">
      <dgm:prSet presAssocID="{31D42147-13E3-4FC1-8C04-8563B5749B2E}" presName="childText" presStyleLbl="conFgAcc1" presStyleIdx="1" presStyleCnt="5">
        <dgm:presLayoutVars>
          <dgm:bulletEnabled val="1"/>
        </dgm:presLayoutVars>
      </dgm:prSet>
      <dgm:spPr/>
    </dgm:pt>
    <dgm:pt modelId="{E40A53AD-ECFE-4C36-926A-D5B716C2B773}" type="pres">
      <dgm:prSet presAssocID="{5C930144-253E-484E-AB05-F50E9A396367}" presName="spaceBetweenRectangles" presStyleCnt="0"/>
      <dgm:spPr/>
    </dgm:pt>
    <dgm:pt modelId="{B06BEF87-DFC1-4D62-97CA-C087F0A310E1}" type="pres">
      <dgm:prSet presAssocID="{0E98FB45-8ADF-4148-8E43-99C907FA9E10}" presName="parentLin" presStyleCnt="0"/>
      <dgm:spPr/>
    </dgm:pt>
    <dgm:pt modelId="{CD702D2E-BB77-48A4-A132-1D5F86539BAC}" type="pres">
      <dgm:prSet presAssocID="{0E98FB45-8ADF-4148-8E43-99C907FA9E10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45691AEE-6EF1-4FE7-BA79-BAF03B9C82F5}" type="pres">
      <dgm:prSet presAssocID="{0E98FB45-8ADF-4148-8E43-99C907FA9E1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57B45-FE49-4E0F-B6F4-D2EDD0605DC0}" type="pres">
      <dgm:prSet presAssocID="{0E98FB45-8ADF-4148-8E43-99C907FA9E10}" presName="negativeSpace" presStyleCnt="0"/>
      <dgm:spPr/>
    </dgm:pt>
    <dgm:pt modelId="{60B089E6-CA33-49BA-A438-F0E89C6DABA1}" type="pres">
      <dgm:prSet presAssocID="{0E98FB45-8ADF-4148-8E43-99C907FA9E10}" presName="childText" presStyleLbl="conFgAcc1" presStyleIdx="2" presStyleCnt="5">
        <dgm:presLayoutVars>
          <dgm:bulletEnabled val="1"/>
        </dgm:presLayoutVars>
      </dgm:prSet>
      <dgm:spPr/>
    </dgm:pt>
    <dgm:pt modelId="{A69D9D2A-5795-47AF-BB70-DC2887927B1F}" type="pres">
      <dgm:prSet presAssocID="{40382029-F3CE-42CE-9FAC-F8B2316096F3}" presName="spaceBetweenRectangles" presStyleCnt="0"/>
      <dgm:spPr/>
    </dgm:pt>
    <dgm:pt modelId="{DA35C8C2-B61A-45E4-BF0F-6084B235742B}" type="pres">
      <dgm:prSet presAssocID="{2DD9ED38-C20D-43BC-B075-C4CA71FD5083}" presName="parentLin" presStyleCnt="0"/>
      <dgm:spPr/>
    </dgm:pt>
    <dgm:pt modelId="{D6BB2570-D078-4768-A4FB-5C9ACE1C3D4B}" type="pres">
      <dgm:prSet presAssocID="{2DD9ED38-C20D-43BC-B075-C4CA71FD508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9BC94171-B1FC-485F-9F42-7AE4C554567F}" type="pres">
      <dgm:prSet presAssocID="{2DD9ED38-C20D-43BC-B075-C4CA71FD508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36782-1B99-4AB7-B5D6-01A716202BD5}" type="pres">
      <dgm:prSet presAssocID="{2DD9ED38-C20D-43BC-B075-C4CA71FD5083}" presName="negativeSpace" presStyleCnt="0"/>
      <dgm:spPr/>
    </dgm:pt>
    <dgm:pt modelId="{331DB581-D87C-4400-9131-3C7B1373DD70}" type="pres">
      <dgm:prSet presAssocID="{2DD9ED38-C20D-43BC-B075-C4CA71FD5083}" presName="childText" presStyleLbl="conFgAcc1" presStyleIdx="3" presStyleCnt="5">
        <dgm:presLayoutVars>
          <dgm:bulletEnabled val="1"/>
        </dgm:presLayoutVars>
      </dgm:prSet>
      <dgm:spPr/>
    </dgm:pt>
    <dgm:pt modelId="{D0283DD8-7B71-4502-802B-9FECD6161E68}" type="pres">
      <dgm:prSet presAssocID="{718900DC-B62D-41FB-807F-1E131EE40C20}" presName="spaceBetweenRectangles" presStyleCnt="0"/>
      <dgm:spPr/>
    </dgm:pt>
    <dgm:pt modelId="{1E21F76F-C289-4742-9E12-1D3AA6FCEE34}" type="pres">
      <dgm:prSet presAssocID="{C9DFDA3F-BBCC-4B05-8233-ECFDA7943E34}" presName="parentLin" presStyleCnt="0"/>
      <dgm:spPr/>
    </dgm:pt>
    <dgm:pt modelId="{0F83B112-09EA-408D-84FF-E9332BD28CED}" type="pres">
      <dgm:prSet presAssocID="{C9DFDA3F-BBCC-4B05-8233-ECFDA7943E34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4FCF49F-99AB-4739-BDC5-96C8BAB2F532}" type="pres">
      <dgm:prSet presAssocID="{C9DFDA3F-BBCC-4B05-8233-ECFDA7943E3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710F7-C340-4311-9737-55AA8E289E87}" type="pres">
      <dgm:prSet presAssocID="{C9DFDA3F-BBCC-4B05-8233-ECFDA7943E34}" presName="negativeSpace" presStyleCnt="0"/>
      <dgm:spPr/>
    </dgm:pt>
    <dgm:pt modelId="{5B38953A-F376-4437-9E72-E8E897D25E4C}" type="pres">
      <dgm:prSet presAssocID="{C9DFDA3F-BBCC-4B05-8233-ECFDA7943E3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4C2B052-AB47-484A-916F-D49FEA72847C}" type="presOf" srcId="{0E98FB45-8ADF-4148-8E43-99C907FA9E10}" destId="{45691AEE-6EF1-4FE7-BA79-BAF03B9C82F5}" srcOrd="1" destOrd="0" presId="urn:microsoft.com/office/officeart/2005/8/layout/list1"/>
    <dgm:cxn modelId="{9A3DCDB6-02C2-4FB0-8807-DBCC822CBBF5}" type="presOf" srcId="{31D42147-13E3-4FC1-8C04-8563B5749B2E}" destId="{1524C33F-83AC-4739-9330-C13566DF75EE}" srcOrd="1" destOrd="0" presId="urn:microsoft.com/office/officeart/2005/8/layout/list1"/>
    <dgm:cxn modelId="{113A8D1B-4ECA-44EA-80D8-90E7BBF3A795}" srcId="{6FD5C0D1-3D6F-458A-8EBF-02FCDC527DEB}" destId="{31D42147-13E3-4FC1-8C04-8563B5749B2E}" srcOrd="1" destOrd="0" parTransId="{0E9FB4AC-6102-4B78-B2B7-3FE73861400D}" sibTransId="{5C930144-253E-484E-AB05-F50E9A396367}"/>
    <dgm:cxn modelId="{7B7025C3-005F-4489-817E-06A3FE96AA59}" srcId="{6FD5C0D1-3D6F-458A-8EBF-02FCDC527DEB}" destId="{0E98FB45-8ADF-4148-8E43-99C907FA9E10}" srcOrd="2" destOrd="0" parTransId="{C35D571A-3898-48BF-B984-DEDDA1C08BA9}" sibTransId="{40382029-F3CE-42CE-9FAC-F8B2316096F3}"/>
    <dgm:cxn modelId="{5C5370CE-046E-48AA-A9FB-2290A247D935}" type="presOf" srcId="{2079BDE1-37BC-4F96-8344-25C771FD7A4C}" destId="{2D219484-F8DC-4951-B7B2-FD82B266D65B}" srcOrd="1" destOrd="0" presId="urn:microsoft.com/office/officeart/2005/8/layout/list1"/>
    <dgm:cxn modelId="{4A5D1D69-26E1-4637-837B-F3738AF839D7}" type="presOf" srcId="{C9DFDA3F-BBCC-4B05-8233-ECFDA7943E34}" destId="{0F83B112-09EA-408D-84FF-E9332BD28CED}" srcOrd="0" destOrd="0" presId="urn:microsoft.com/office/officeart/2005/8/layout/list1"/>
    <dgm:cxn modelId="{AB7206A4-3F5E-4B3C-8978-4D6A81BB029B}" type="presOf" srcId="{31D42147-13E3-4FC1-8C04-8563B5749B2E}" destId="{E827E743-D219-4FA2-82C8-FB8EC97C5933}" srcOrd="0" destOrd="0" presId="urn:microsoft.com/office/officeart/2005/8/layout/list1"/>
    <dgm:cxn modelId="{9516BC8E-9020-4E6A-86FF-1F40A02B384A}" srcId="{6FD5C0D1-3D6F-458A-8EBF-02FCDC527DEB}" destId="{2DD9ED38-C20D-43BC-B075-C4CA71FD5083}" srcOrd="3" destOrd="0" parTransId="{A3EDBC3A-7F84-4003-A7C5-64701D3A22B7}" sibTransId="{718900DC-B62D-41FB-807F-1E131EE40C20}"/>
    <dgm:cxn modelId="{B7D040F8-DFF9-47AA-8EC1-82C52E0CCBC0}" type="presOf" srcId="{0E98FB45-8ADF-4148-8E43-99C907FA9E10}" destId="{CD702D2E-BB77-48A4-A132-1D5F86539BAC}" srcOrd="0" destOrd="0" presId="urn:microsoft.com/office/officeart/2005/8/layout/list1"/>
    <dgm:cxn modelId="{2B28602E-1848-4128-B2F3-A6E51845CC8A}" type="presOf" srcId="{2DD9ED38-C20D-43BC-B075-C4CA71FD5083}" destId="{9BC94171-B1FC-485F-9F42-7AE4C554567F}" srcOrd="1" destOrd="0" presId="urn:microsoft.com/office/officeart/2005/8/layout/list1"/>
    <dgm:cxn modelId="{C1D7D088-A241-4572-B0A7-9A21A311F41F}" type="presOf" srcId="{2DD9ED38-C20D-43BC-B075-C4CA71FD5083}" destId="{D6BB2570-D078-4768-A4FB-5C9ACE1C3D4B}" srcOrd="0" destOrd="0" presId="urn:microsoft.com/office/officeart/2005/8/layout/list1"/>
    <dgm:cxn modelId="{CB6F01B3-F55C-438B-A76D-99E843FEC716}" type="presOf" srcId="{C9DFDA3F-BBCC-4B05-8233-ECFDA7943E34}" destId="{94FCF49F-99AB-4739-BDC5-96C8BAB2F532}" srcOrd="1" destOrd="0" presId="urn:microsoft.com/office/officeart/2005/8/layout/list1"/>
    <dgm:cxn modelId="{B583C9FD-9BAC-4B2F-ABEC-E0334992A8A1}" type="presOf" srcId="{2079BDE1-37BC-4F96-8344-25C771FD7A4C}" destId="{E228044F-ED17-41F8-BA58-74D7956E33C3}" srcOrd="0" destOrd="0" presId="urn:microsoft.com/office/officeart/2005/8/layout/list1"/>
    <dgm:cxn modelId="{2DF01CCE-056C-4CDE-AF03-AC77C6037A81}" srcId="{6FD5C0D1-3D6F-458A-8EBF-02FCDC527DEB}" destId="{2079BDE1-37BC-4F96-8344-25C771FD7A4C}" srcOrd="0" destOrd="0" parTransId="{037F49B5-08F2-43FB-876A-FA30A6AEF11C}" sibTransId="{5B5C7D27-D1C5-4757-9FE2-C5381C789D16}"/>
    <dgm:cxn modelId="{458265C4-F248-425D-8526-67C284D5E397}" srcId="{6FD5C0D1-3D6F-458A-8EBF-02FCDC527DEB}" destId="{C9DFDA3F-BBCC-4B05-8233-ECFDA7943E34}" srcOrd="4" destOrd="0" parTransId="{0168D107-639E-495E-8100-3163CD155C84}" sibTransId="{0422BB63-11A4-4105-A06B-07695C78B228}"/>
    <dgm:cxn modelId="{B16C8A9C-2CE2-4102-8312-092E9982783D}" type="presOf" srcId="{6FD5C0D1-3D6F-458A-8EBF-02FCDC527DEB}" destId="{55915D94-94B8-49BC-B2D6-BF754072DFE8}" srcOrd="0" destOrd="0" presId="urn:microsoft.com/office/officeart/2005/8/layout/list1"/>
    <dgm:cxn modelId="{5D9328BC-CC89-44B9-B01B-8D06B538C432}" type="presParOf" srcId="{55915D94-94B8-49BC-B2D6-BF754072DFE8}" destId="{AEFD7FB3-B11A-48B1-8597-520D4DAF8D18}" srcOrd="0" destOrd="0" presId="urn:microsoft.com/office/officeart/2005/8/layout/list1"/>
    <dgm:cxn modelId="{6241D2C2-5158-4F70-A804-3064AB2853E2}" type="presParOf" srcId="{AEFD7FB3-B11A-48B1-8597-520D4DAF8D18}" destId="{E228044F-ED17-41F8-BA58-74D7956E33C3}" srcOrd="0" destOrd="0" presId="urn:microsoft.com/office/officeart/2005/8/layout/list1"/>
    <dgm:cxn modelId="{2B43B598-4B78-4CDD-9812-59FE0341D3EC}" type="presParOf" srcId="{AEFD7FB3-B11A-48B1-8597-520D4DAF8D18}" destId="{2D219484-F8DC-4951-B7B2-FD82B266D65B}" srcOrd="1" destOrd="0" presId="urn:microsoft.com/office/officeart/2005/8/layout/list1"/>
    <dgm:cxn modelId="{BF517982-3F6F-4B04-ABAC-DAFABEB852B2}" type="presParOf" srcId="{55915D94-94B8-49BC-B2D6-BF754072DFE8}" destId="{2CBD1E29-1D4C-46FE-9C6C-D5A52AB1B39F}" srcOrd="1" destOrd="0" presId="urn:microsoft.com/office/officeart/2005/8/layout/list1"/>
    <dgm:cxn modelId="{3874A047-D4DC-4583-A830-60C9D7613E2B}" type="presParOf" srcId="{55915D94-94B8-49BC-B2D6-BF754072DFE8}" destId="{AFFAD761-A4AF-47D4-87FB-E9B9DE34C9F4}" srcOrd="2" destOrd="0" presId="urn:microsoft.com/office/officeart/2005/8/layout/list1"/>
    <dgm:cxn modelId="{04CAFCB5-B84C-448D-A397-0296E8859804}" type="presParOf" srcId="{55915D94-94B8-49BC-B2D6-BF754072DFE8}" destId="{3CD9C0E1-3415-48F8-A4B7-A6D580F3CCDC}" srcOrd="3" destOrd="0" presId="urn:microsoft.com/office/officeart/2005/8/layout/list1"/>
    <dgm:cxn modelId="{EC7E91FD-65FA-4C6A-87C7-167C725C9F33}" type="presParOf" srcId="{55915D94-94B8-49BC-B2D6-BF754072DFE8}" destId="{4D4C7CC2-4107-4580-B302-9283A1601E22}" srcOrd="4" destOrd="0" presId="urn:microsoft.com/office/officeart/2005/8/layout/list1"/>
    <dgm:cxn modelId="{6F511009-2276-470B-97CF-FD6473BB5692}" type="presParOf" srcId="{4D4C7CC2-4107-4580-B302-9283A1601E22}" destId="{E827E743-D219-4FA2-82C8-FB8EC97C5933}" srcOrd="0" destOrd="0" presId="urn:microsoft.com/office/officeart/2005/8/layout/list1"/>
    <dgm:cxn modelId="{C0DFBD12-B25C-4F90-B56E-EDE6DE38BDEC}" type="presParOf" srcId="{4D4C7CC2-4107-4580-B302-9283A1601E22}" destId="{1524C33F-83AC-4739-9330-C13566DF75EE}" srcOrd="1" destOrd="0" presId="urn:microsoft.com/office/officeart/2005/8/layout/list1"/>
    <dgm:cxn modelId="{49799433-B834-4302-86AC-663B79D1FE8C}" type="presParOf" srcId="{55915D94-94B8-49BC-B2D6-BF754072DFE8}" destId="{76E3B0C0-55E9-4020-A35C-78E5166A4CB4}" srcOrd="5" destOrd="0" presId="urn:microsoft.com/office/officeart/2005/8/layout/list1"/>
    <dgm:cxn modelId="{CA195BF3-1369-42C1-943C-28C56640166F}" type="presParOf" srcId="{55915D94-94B8-49BC-B2D6-BF754072DFE8}" destId="{AE21E816-86D4-4402-99A7-BAC6323611F1}" srcOrd="6" destOrd="0" presId="urn:microsoft.com/office/officeart/2005/8/layout/list1"/>
    <dgm:cxn modelId="{EB736F3C-F6F8-4D7B-881B-B5422EC20E54}" type="presParOf" srcId="{55915D94-94B8-49BC-B2D6-BF754072DFE8}" destId="{E40A53AD-ECFE-4C36-926A-D5B716C2B773}" srcOrd="7" destOrd="0" presId="urn:microsoft.com/office/officeart/2005/8/layout/list1"/>
    <dgm:cxn modelId="{17B19EF7-4AFB-4BE7-96CE-C4F441BB601A}" type="presParOf" srcId="{55915D94-94B8-49BC-B2D6-BF754072DFE8}" destId="{B06BEF87-DFC1-4D62-97CA-C087F0A310E1}" srcOrd="8" destOrd="0" presId="urn:microsoft.com/office/officeart/2005/8/layout/list1"/>
    <dgm:cxn modelId="{CE275033-8671-421C-9962-1B8D9F974601}" type="presParOf" srcId="{B06BEF87-DFC1-4D62-97CA-C087F0A310E1}" destId="{CD702D2E-BB77-48A4-A132-1D5F86539BAC}" srcOrd="0" destOrd="0" presId="urn:microsoft.com/office/officeart/2005/8/layout/list1"/>
    <dgm:cxn modelId="{5204A383-813C-48B4-87A7-71710C4FE119}" type="presParOf" srcId="{B06BEF87-DFC1-4D62-97CA-C087F0A310E1}" destId="{45691AEE-6EF1-4FE7-BA79-BAF03B9C82F5}" srcOrd="1" destOrd="0" presId="urn:microsoft.com/office/officeart/2005/8/layout/list1"/>
    <dgm:cxn modelId="{C0DD12A2-7385-44DC-9368-2B4865468DEA}" type="presParOf" srcId="{55915D94-94B8-49BC-B2D6-BF754072DFE8}" destId="{1F657B45-FE49-4E0F-B6F4-D2EDD0605DC0}" srcOrd="9" destOrd="0" presId="urn:microsoft.com/office/officeart/2005/8/layout/list1"/>
    <dgm:cxn modelId="{8E3657AC-504F-4468-B623-1CF22F7237F0}" type="presParOf" srcId="{55915D94-94B8-49BC-B2D6-BF754072DFE8}" destId="{60B089E6-CA33-49BA-A438-F0E89C6DABA1}" srcOrd="10" destOrd="0" presId="urn:microsoft.com/office/officeart/2005/8/layout/list1"/>
    <dgm:cxn modelId="{5F0A66B4-A179-4EF4-A7C2-D99902DAC927}" type="presParOf" srcId="{55915D94-94B8-49BC-B2D6-BF754072DFE8}" destId="{A69D9D2A-5795-47AF-BB70-DC2887927B1F}" srcOrd="11" destOrd="0" presId="urn:microsoft.com/office/officeart/2005/8/layout/list1"/>
    <dgm:cxn modelId="{211E2278-0A35-4756-AD86-ADE85BEFAB29}" type="presParOf" srcId="{55915D94-94B8-49BC-B2D6-BF754072DFE8}" destId="{DA35C8C2-B61A-45E4-BF0F-6084B235742B}" srcOrd="12" destOrd="0" presId="urn:microsoft.com/office/officeart/2005/8/layout/list1"/>
    <dgm:cxn modelId="{7074A361-D045-4BD7-9E0C-764074D6945D}" type="presParOf" srcId="{DA35C8C2-B61A-45E4-BF0F-6084B235742B}" destId="{D6BB2570-D078-4768-A4FB-5C9ACE1C3D4B}" srcOrd="0" destOrd="0" presId="urn:microsoft.com/office/officeart/2005/8/layout/list1"/>
    <dgm:cxn modelId="{4498D4CA-0B39-4B7F-B0A0-9176EA755BE0}" type="presParOf" srcId="{DA35C8C2-B61A-45E4-BF0F-6084B235742B}" destId="{9BC94171-B1FC-485F-9F42-7AE4C554567F}" srcOrd="1" destOrd="0" presId="urn:microsoft.com/office/officeart/2005/8/layout/list1"/>
    <dgm:cxn modelId="{0B66977D-CE5B-441B-A999-CF82FBB452E4}" type="presParOf" srcId="{55915D94-94B8-49BC-B2D6-BF754072DFE8}" destId="{F7536782-1B99-4AB7-B5D6-01A716202BD5}" srcOrd="13" destOrd="0" presId="urn:microsoft.com/office/officeart/2005/8/layout/list1"/>
    <dgm:cxn modelId="{A9110C60-68D3-4DCD-8164-A5B23A0CE53F}" type="presParOf" srcId="{55915D94-94B8-49BC-B2D6-BF754072DFE8}" destId="{331DB581-D87C-4400-9131-3C7B1373DD70}" srcOrd="14" destOrd="0" presId="urn:microsoft.com/office/officeart/2005/8/layout/list1"/>
    <dgm:cxn modelId="{3C4E0C3F-1065-41FA-8081-A13CEF5D5013}" type="presParOf" srcId="{55915D94-94B8-49BC-B2D6-BF754072DFE8}" destId="{D0283DD8-7B71-4502-802B-9FECD6161E68}" srcOrd="15" destOrd="0" presId="urn:microsoft.com/office/officeart/2005/8/layout/list1"/>
    <dgm:cxn modelId="{6A4F21D4-874C-4AA2-9162-C9DD12CBB2AF}" type="presParOf" srcId="{55915D94-94B8-49BC-B2D6-BF754072DFE8}" destId="{1E21F76F-C289-4742-9E12-1D3AA6FCEE34}" srcOrd="16" destOrd="0" presId="urn:microsoft.com/office/officeart/2005/8/layout/list1"/>
    <dgm:cxn modelId="{2A8E690D-F5E6-47C5-8048-2582113455B5}" type="presParOf" srcId="{1E21F76F-C289-4742-9E12-1D3AA6FCEE34}" destId="{0F83B112-09EA-408D-84FF-E9332BD28CED}" srcOrd="0" destOrd="0" presId="urn:microsoft.com/office/officeart/2005/8/layout/list1"/>
    <dgm:cxn modelId="{C12FCF60-FD5E-41A4-AB68-9C3B28DB8A22}" type="presParOf" srcId="{1E21F76F-C289-4742-9E12-1D3AA6FCEE34}" destId="{94FCF49F-99AB-4739-BDC5-96C8BAB2F532}" srcOrd="1" destOrd="0" presId="urn:microsoft.com/office/officeart/2005/8/layout/list1"/>
    <dgm:cxn modelId="{2DCEED60-F8E7-40C2-A016-86202B0DA605}" type="presParOf" srcId="{55915D94-94B8-49BC-B2D6-BF754072DFE8}" destId="{872710F7-C340-4311-9737-55AA8E289E87}" srcOrd="17" destOrd="0" presId="urn:microsoft.com/office/officeart/2005/8/layout/list1"/>
    <dgm:cxn modelId="{DA719E0A-9196-4211-873D-B0786F9BC58D}" type="presParOf" srcId="{55915D94-94B8-49BC-B2D6-BF754072DFE8}" destId="{5B38953A-F376-4437-9E72-E8E897D25E4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7918338-43DE-4B37-A669-67403DDD093B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A2D4EC-70A7-44EF-B4AA-970F610B3E7D}">
      <dgm:prSet phldrT="[Text]"/>
      <dgm:spPr/>
      <dgm:t>
        <a:bodyPr/>
        <a:lstStyle/>
        <a:p>
          <a:r>
            <a:rPr lang="en-US" dirty="0" smtClean="0"/>
            <a:t>Wind direction</a:t>
          </a:r>
          <a:endParaRPr lang="en-US" dirty="0"/>
        </a:p>
      </dgm:t>
    </dgm:pt>
    <dgm:pt modelId="{52759C05-5A66-462C-B79B-785B5DFF8745}" type="parTrans" cxnId="{A5844F01-DB89-47F4-BC8E-500D46B87687}">
      <dgm:prSet/>
      <dgm:spPr/>
      <dgm:t>
        <a:bodyPr/>
        <a:lstStyle/>
        <a:p>
          <a:endParaRPr lang="en-US"/>
        </a:p>
      </dgm:t>
    </dgm:pt>
    <dgm:pt modelId="{F4397DDB-FD1E-4F4D-8699-CB8C60927A51}" type="sibTrans" cxnId="{A5844F01-DB89-47F4-BC8E-500D46B87687}">
      <dgm:prSet/>
      <dgm:spPr/>
      <dgm:t>
        <a:bodyPr/>
        <a:lstStyle/>
        <a:p>
          <a:endParaRPr lang="en-US"/>
        </a:p>
      </dgm:t>
    </dgm:pt>
    <dgm:pt modelId="{6592ED9D-4C13-4A9D-B813-F117B5CA8AB4}">
      <dgm:prSet phldrT="[Text]"/>
      <dgm:spPr/>
      <dgm:t>
        <a:bodyPr/>
        <a:lstStyle/>
        <a:p>
          <a:r>
            <a:rPr lang="en-US" dirty="0" smtClean="0"/>
            <a:t>Terrain/topography</a:t>
          </a:r>
          <a:endParaRPr lang="en-US" dirty="0"/>
        </a:p>
      </dgm:t>
    </dgm:pt>
    <dgm:pt modelId="{7302E4CC-6294-40A5-99F5-4CCB9ECB75E7}" type="parTrans" cxnId="{67E7C3A9-6A15-49C8-9C54-43FB87D2BB30}">
      <dgm:prSet/>
      <dgm:spPr/>
      <dgm:t>
        <a:bodyPr/>
        <a:lstStyle/>
        <a:p>
          <a:endParaRPr lang="en-US"/>
        </a:p>
      </dgm:t>
    </dgm:pt>
    <dgm:pt modelId="{28C24CF4-BA7E-4895-B7EA-1167F26FF3A2}" type="sibTrans" cxnId="{67E7C3A9-6A15-49C8-9C54-43FB87D2BB30}">
      <dgm:prSet/>
      <dgm:spPr/>
      <dgm:t>
        <a:bodyPr/>
        <a:lstStyle/>
        <a:p>
          <a:endParaRPr lang="en-US"/>
        </a:p>
      </dgm:t>
    </dgm:pt>
    <dgm:pt modelId="{A9CBC18F-D89A-48A0-BB77-A4FAFC5A5E0C}">
      <dgm:prSet phldrT="[Text]"/>
      <dgm:spPr/>
      <dgm:t>
        <a:bodyPr/>
        <a:lstStyle/>
        <a:p>
          <a:r>
            <a:rPr lang="en-US" dirty="0" smtClean="0"/>
            <a:t>Ambient temperature</a:t>
          </a:r>
          <a:endParaRPr lang="en-US" dirty="0"/>
        </a:p>
      </dgm:t>
    </dgm:pt>
    <dgm:pt modelId="{E4025ECA-DE2C-45C1-9A90-DD1F860B38BC}" type="parTrans" cxnId="{175A3316-17BD-428E-BCD7-39C2DCFB14A5}">
      <dgm:prSet/>
      <dgm:spPr/>
      <dgm:t>
        <a:bodyPr/>
        <a:lstStyle/>
        <a:p>
          <a:endParaRPr lang="en-US"/>
        </a:p>
      </dgm:t>
    </dgm:pt>
    <dgm:pt modelId="{CEE5F5FA-6ECF-40B8-8D22-F02C0F6844FA}" type="sibTrans" cxnId="{175A3316-17BD-428E-BCD7-39C2DCFB14A5}">
      <dgm:prSet/>
      <dgm:spPr/>
      <dgm:t>
        <a:bodyPr/>
        <a:lstStyle/>
        <a:p>
          <a:endParaRPr lang="en-US"/>
        </a:p>
      </dgm:t>
    </dgm:pt>
    <dgm:pt modelId="{64048CA7-2D1C-4A24-AF5F-24F6F1989E4B}">
      <dgm:prSet phldrT="[Text]"/>
      <dgm:spPr/>
      <dgm:t>
        <a:bodyPr/>
        <a:lstStyle/>
        <a:p>
          <a:r>
            <a:rPr lang="en-US" dirty="0" smtClean="0"/>
            <a:t>Wind velocity</a:t>
          </a:r>
          <a:endParaRPr lang="en-US" dirty="0"/>
        </a:p>
      </dgm:t>
    </dgm:pt>
    <dgm:pt modelId="{C899A706-C49A-4E81-9CD4-586E0F32CA5A}" type="parTrans" cxnId="{A0B5C962-4533-4563-A5BE-44FF1FCF88A6}">
      <dgm:prSet/>
      <dgm:spPr/>
      <dgm:t>
        <a:bodyPr/>
        <a:lstStyle/>
        <a:p>
          <a:endParaRPr lang="en-US"/>
        </a:p>
      </dgm:t>
    </dgm:pt>
    <dgm:pt modelId="{F8CF160A-4E5C-4A53-98CE-09C6991495CE}" type="sibTrans" cxnId="{A0B5C962-4533-4563-A5BE-44FF1FCF88A6}">
      <dgm:prSet/>
      <dgm:spPr/>
      <dgm:t>
        <a:bodyPr/>
        <a:lstStyle/>
        <a:p>
          <a:endParaRPr lang="en-US"/>
        </a:p>
      </dgm:t>
    </dgm:pt>
    <dgm:pt modelId="{9006DB08-EA82-4559-9C37-1D745A8F074B}">
      <dgm:prSet phldrT="[Text]"/>
      <dgm:spPr/>
      <dgm:t>
        <a:bodyPr/>
        <a:lstStyle/>
        <a:p>
          <a:r>
            <a:rPr lang="en-US" dirty="0" smtClean="0"/>
            <a:t>Types of fuel</a:t>
          </a:r>
          <a:endParaRPr lang="en-US" dirty="0"/>
        </a:p>
      </dgm:t>
    </dgm:pt>
    <dgm:pt modelId="{C464A11B-F87B-41E0-A328-8E59DC096759}" type="parTrans" cxnId="{69C52852-8EEE-4B26-90DD-C2EA6E3E0B7D}">
      <dgm:prSet/>
      <dgm:spPr/>
      <dgm:t>
        <a:bodyPr/>
        <a:lstStyle/>
        <a:p>
          <a:endParaRPr lang="en-US"/>
        </a:p>
      </dgm:t>
    </dgm:pt>
    <dgm:pt modelId="{628084DC-D0C3-44BA-9294-B3B18D0A2CC2}" type="sibTrans" cxnId="{69C52852-8EEE-4B26-90DD-C2EA6E3E0B7D}">
      <dgm:prSet/>
      <dgm:spPr/>
      <dgm:t>
        <a:bodyPr/>
        <a:lstStyle/>
        <a:p>
          <a:endParaRPr lang="en-US"/>
        </a:p>
      </dgm:t>
    </dgm:pt>
    <dgm:pt modelId="{F34844EE-8BF6-4490-B1C8-9FC675D07B21}">
      <dgm:prSet phldrT="[Text]"/>
      <dgm:spPr/>
      <dgm:t>
        <a:bodyPr/>
        <a:lstStyle/>
        <a:p>
          <a:r>
            <a:rPr lang="en-US" dirty="0" smtClean="0"/>
            <a:t>Relative humidity</a:t>
          </a:r>
          <a:endParaRPr lang="en-US" dirty="0"/>
        </a:p>
      </dgm:t>
    </dgm:pt>
    <dgm:pt modelId="{A991EFBD-1FEA-4260-9AAE-1D4BC59B8C91}" type="parTrans" cxnId="{AED2B1AF-06AE-4A44-A37B-635380BBA16E}">
      <dgm:prSet/>
      <dgm:spPr/>
      <dgm:t>
        <a:bodyPr/>
        <a:lstStyle/>
        <a:p>
          <a:endParaRPr lang="en-US"/>
        </a:p>
      </dgm:t>
    </dgm:pt>
    <dgm:pt modelId="{2EB044B4-C2AF-4C36-9963-B686EB480CC3}" type="sibTrans" cxnId="{AED2B1AF-06AE-4A44-A37B-635380BBA16E}">
      <dgm:prSet/>
      <dgm:spPr/>
      <dgm:t>
        <a:bodyPr/>
        <a:lstStyle/>
        <a:p>
          <a:endParaRPr lang="en-US"/>
        </a:p>
      </dgm:t>
    </dgm:pt>
    <dgm:pt modelId="{9C700E30-16AE-4428-B6FC-0AF0AA3D90DD}">
      <dgm:prSet phldrT="[Text]"/>
      <dgm:spPr/>
      <dgm:t>
        <a:bodyPr/>
        <a:lstStyle/>
        <a:p>
          <a:r>
            <a:rPr lang="en-US" dirty="0" smtClean="0"/>
            <a:t>Moisture content of fuel</a:t>
          </a:r>
          <a:endParaRPr lang="en-US" dirty="0"/>
        </a:p>
      </dgm:t>
    </dgm:pt>
    <dgm:pt modelId="{384B3844-A3CD-45D9-BF59-3B3F48384241}" type="parTrans" cxnId="{F7EE2D18-4CCF-4076-84A1-CD0114071C69}">
      <dgm:prSet/>
      <dgm:spPr/>
      <dgm:t>
        <a:bodyPr/>
        <a:lstStyle/>
        <a:p>
          <a:endParaRPr lang="en-US"/>
        </a:p>
      </dgm:t>
    </dgm:pt>
    <dgm:pt modelId="{80B14D78-CBFB-4066-AFC7-67EB0E7D7D5D}" type="sibTrans" cxnId="{F7EE2D18-4CCF-4076-84A1-CD0114071C69}">
      <dgm:prSet/>
      <dgm:spPr/>
      <dgm:t>
        <a:bodyPr/>
        <a:lstStyle/>
        <a:p>
          <a:endParaRPr lang="en-US"/>
        </a:p>
      </dgm:t>
    </dgm:pt>
    <dgm:pt modelId="{3AE64675-35A5-41AF-8D6B-948B69BB195D}">
      <dgm:prSet phldrT="[Text]"/>
      <dgm:spPr/>
      <dgm:t>
        <a:bodyPr/>
        <a:lstStyle/>
        <a:p>
          <a:endParaRPr lang="en-US" dirty="0"/>
        </a:p>
      </dgm:t>
    </dgm:pt>
    <dgm:pt modelId="{48EE3914-1E27-404F-9D70-7682ED9762D6}" type="parTrans" cxnId="{743786FC-5EF5-43B0-BACC-1AE209B4D442}">
      <dgm:prSet/>
      <dgm:spPr/>
      <dgm:t>
        <a:bodyPr/>
        <a:lstStyle/>
        <a:p>
          <a:endParaRPr lang="en-US"/>
        </a:p>
      </dgm:t>
    </dgm:pt>
    <dgm:pt modelId="{A9D11A8A-03C1-4573-9176-6CA7503B2393}" type="sibTrans" cxnId="{743786FC-5EF5-43B0-BACC-1AE209B4D442}">
      <dgm:prSet/>
      <dgm:spPr/>
      <dgm:t>
        <a:bodyPr/>
        <a:lstStyle/>
        <a:p>
          <a:endParaRPr lang="en-US"/>
        </a:p>
      </dgm:t>
    </dgm:pt>
    <dgm:pt modelId="{4CE6AA64-0FE3-4015-A80D-CB289CFA8626}" type="pres">
      <dgm:prSet presAssocID="{17918338-43DE-4B37-A669-67403DDD093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F59FAD-3C51-4279-BFD1-BC3A9A491806}" type="pres">
      <dgm:prSet presAssocID="{3AE64675-35A5-41AF-8D6B-948B69BB195D}" presName="parentLin" presStyleCnt="0"/>
      <dgm:spPr/>
    </dgm:pt>
    <dgm:pt modelId="{4377E147-C382-4EFE-A660-96CF7E03205D}" type="pres">
      <dgm:prSet presAssocID="{3AE64675-35A5-41AF-8D6B-948B69BB195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1027DEB3-61B6-42AA-8493-AF5B849312AA}" type="pres">
      <dgm:prSet presAssocID="{3AE64675-35A5-41AF-8D6B-948B69BB19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C4018-460B-4FB2-B107-ABFB8E331545}" type="pres">
      <dgm:prSet presAssocID="{3AE64675-35A5-41AF-8D6B-948B69BB195D}" presName="negativeSpace" presStyleCnt="0"/>
      <dgm:spPr/>
    </dgm:pt>
    <dgm:pt modelId="{95FC7075-EDEB-4EBD-9515-3484AA379DEF}" type="pres">
      <dgm:prSet presAssocID="{3AE64675-35A5-41AF-8D6B-948B69BB195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844F01-DB89-47F4-BC8E-500D46B87687}" srcId="{3AE64675-35A5-41AF-8D6B-948B69BB195D}" destId="{28A2D4EC-70A7-44EF-B4AA-970F610B3E7D}" srcOrd="0" destOrd="0" parTransId="{52759C05-5A66-462C-B79B-785B5DFF8745}" sibTransId="{F4397DDB-FD1E-4F4D-8699-CB8C60927A51}"/>
    <dgm:cxn modelId="{743786FC-5EF5-43B0-BACC-1AE209B4D442}" srcId="{17918338-43DE-4B37-A669-67403DDD093B}" destId="{3AE64675-35A5-41AF-8D6B-948B69BB195D}" srcOrd="0" destOrd="0" parTransId="{48EE3914-1E27-404F-9D70-7682ED9762D6}" sibTransId="{A9D11A8A-03C1-4573-9176-6CA7503B2393}"/>
    <dgm:cxn modelId="{C418E0A9-47B7-45FC-932B-64FA2B7F51AD}" type="presOf" srcId="{17918338-43DE-4B37-A669-67403DDD093B}" destId="{4CE6AA64-0FE3-4015-A80D-CB289CFA8626}" srcOrd="0" destOrd="0" presId="urn:microsoft.com/office/officeart/2005/8/layout/list1"/>
    <dgm:cxn modelId="{5C54479E-CD03-441D-9BEC-382895F66BD6}" type="presOf" srcId="{28A2D4EC-70A7-44EF-B4AA-970F610B3E7D}" destId="{95FC7075-EDEB-4EBD-9515-3484AA379DEF}" srcOrd="0" destOrd="0" presId="urn:microsoft.com/office/officeart/2005/8/layout/list1"/>
    <dgm:cxn modelId="{A0B5C962-4533-4563-A5BE-44FF1FCF88A6}" srcId="{3AE64675-35A5-41AF-8D6B-948B69BB195D}" destId="{64048CA7-2D1C-4A24-AF5F-24F6F1989E4B}" srcOrd="1" destOrd="0" parTransId="{C899A706-C49A-4E81-9CD4-586E0F32CA5A}" sibTransId="{F8CF160A-4E5C-4A53-98CE-09C6991495CE}"/>
    <dgm:cxn modelId="{A4453896-89EF-4D46-8322-FCF7AEA07D83}" type="presOf" srcId="{6592ED9D-4C13-4A9D-B813-F117B5CA8AB4}" destId="{95FC7075-EDEB-4EBD-9515-3484AA379DEF}" srcOrd="0" destOrd="2" presId="urn:microsoft.com/office/officeart/2005/8/layout/list1"/>
    <dgm:cxn modelId="{FCDF9948-5853-4E3F-8249-7FA032CEB8A7}" type="presOf" srcId="{F34844EE-8BF6-4490-B1C8-9FC675D07B21}" destId="{95FC7075-EDEB-4EBD-9515-3484AA379DEF}" srcOrd="0" destOrd="5" presId="urn:microsoft.com/office/officeart/2005/8/layout/list1"/>
    <dgm:cxn modelId="{69C52852-8EEE-4B26-90DD-C2EA6E3E0B7D}" srcId="{3AE64675-35A5-41AF-8D6B-948B69BB195D}" destId="{9006DB08-EA82-4559-9C37-1D745A8F074B}" srcOrd="3" destOrd="0" parTransId="{C464A11B-F87B-41E0-A328-8E59DC096759}" sibTransId="{628084DC-D0C3-44BA-9294-B3B18D0A2CC2}"/>
    <dgm:cxn modelId="{804A7AB3-48B4-4641-9BA1-398D548CAC56}" type="presOf" srcId="{9006DB08-EA82-4559-9C37-1D745A8F074B}" destId="{95FC7075-EDEB-4EBD-9515-3484AA379DEF}" srcOrd="0" destOrd="3" presId="urn:microsoft.com/office/officeart/2005/8/layout/list1"/>
    <dgm:cxn modelId="{4C4BC1F5-4551-47B9-A39C-5F4D43A0C410}" type="presOf" srcId="{A9CBC18F-D89A-48A0-BB77-A4FAFC5A5E0C}" destId="{95FC7075-EDEB-4EBD-9515-3484AA379DEF}" srcOrd="0" destOrd="4" presId="urn:microsoft.com/office/officeart/2005/8/layout/list1"/>
    <dgm:cxn modelId="{36FB3AA4-2978-486C-9764-97A3FCA29F66}" type="presOf" srcId="{9C700E30-16AE-4428-B6FC-0AF0AA3D90DD}" destId="{95FC7075-EDEB-4EBD-9515-3484AA379DEF}" srcOrd="0" destOrd="6" presId="urn:microsoft.com/office/officeart/2005/8/layout/list1"/>
    <dgm:cxn modelId="{67E7C3A9-6A15-49C8-9C54-43FB87D2BB30}" srcId="{3AE64675-35A5-41AF-8D6B-948B69BB195D}" destId="{6592ED9D-4C13-4A9D-B813-F117B5CA8AB4}" srcOrd="2" destOrd="0" parTransId="{7302E4CC-6294-40A5-99F5-4CCB9ECB75E7}" sibTransId="{28C24CF4-BA7E-4895-B7EA-1167F26FF3A2}"/>
    <dgm:cxn modelId="{175A3316-17BD-428E-BCD7-39C2DCFB14A5}" srcId="{3AE64675-35A5-41AF-8D6B-948B69BB195D}" destId="{A9CBC18F-D89A-48A0-BB77-A4FAFC5A5E0C}" srcOrd="4" destOrd="0" parTransId="{E4025ECA-DE2C-45C1-9A90-DD1F860B38BC}" sibTransId="{CEE5F5FA-6ECF-40B8-8D22-F02C0F6844FA}"/>
    <dgm:cxn modelId="{AED2B1AF-06AE-4A44-A37B-635380BBA16E}" srcId="{3AE64675-35A5-41AF-8D6B-948B69BB195D}" destId="{F34844EE-8BF6-4490-B1C8-9FC675D07B21}" srcOrd="5" destOrd="0" parTransId="{A991EFBD-1FEA-4260-9AAE-1D4BC59B8C91}" sibTransId="{2EB044B4-C2AF-4C36-9963-B686EB480CC3}"/>
    <dgm:cxn modelId="{F7EE2D18-4CCF-4076-84A1-CD0114071C69}" srcId="{3AE64675-35A5-41AF-8D6B-948B69BB195D}" destId="{9C700E30-16AE-4428-B6FC-0AF0AA3D90DD}" srcOrd="6" destOrd="0" parTransId="{384B3844-A3CD-45D9-BF59-3B3F48384241}" sibTransId="{80B14D78-CBFB-4066-AFC7-67EB0E7D7D5D}"/>
    <dgm:cxn modelId="{FE1F2C5F-96ED-4163-B374-8C70EDE11BDA}" type="presOf" srcId="{3AE64675-35A5-41AF-8D6B-948B69BB195D}" destId="{1027DEB3-61B6-42AA-8493-AF5B849312AA}" srcOrd="1" destOrd="0" presId="urn:microsoft.com/office/officeart/2005/8/layout/list1"/>
    <dgm:cxn modelId="{532686E1-C71D-422D-A117-A0E63CF50DA1}" type="presOf" srcId="{64048CA7-2D1C-4A24-AF5F-24F6F1989E4B}" destId="{95FC7075-EDEB-4EBD-9515-3484AA379DEF}" srcOrd="0" destOrd="1" presId="urn:microsoft.com/office/officeart/2005/8/layout/list1"/>
    <dgm:cxn modelId="{55A09EF9-F0B5-41E4-B1D8-12F358BA3E78}" type="presOf" srcId="{3AE64675-35A5-41AF-8D6B-948B69BB195D}" destId="{4377E147-C382-4EFE-A660-96CF7E03205D}" srcOrd="0" destOrd="0" presId="urn:microsoft.com/office/officeart/2005/8/layout/list1"/>
    <dgm:cxn modelId="{CFD68480-C1A9-4DE9-8B16-41BE40621B36}" type="presParOf" srcId="{4CE6AA64-0FE3-4015-A80D-CB289CFA8626}" destId="{22F59FAD-3C51-4279-BFD1-BC3A9A491806}" srcOrd="0" destOrd="0" presId="urn:microsoft.com/office/officeart/2005/8/layout/list1"/>
    <dgm:cxn modelId="{12233343-34C6-430B-B966-95859A2719E0}" type="presParOf" srcId="{22F59FAD-3C51-4279-BFD1-BC3A9A491806}" destId="{4377E147-C382-4EFE-A660-96CF7E03205D}" srcOrd="0" destOrd="0" presId="urn:microsoft.com/office/officeart/2005/8/layout/list1"/>
    <dgm:cxn modelId="{ECD1ED87-DDF0-4C72-931E-CEB9AA5ED59E}" type="presParOf" srcId="{22F59FAD-3C51-4279-BFD1-BC3A9A491806}" destId="{1027DEB3-61B6-42AA-8493-AF5B849312AA}" srcOrd="1" destOrd="0" presId="urn:microsoft.com/office/officeart/2005/8/layout/list1"/>
    <dgm:cxn modelId="{7E84939B-9614-4B58-95BD-BD4AA500B215}" type="presParOf" srcId="{4CE6AA64-0FE3-4015-A80D-CB289CFA8626}" destId="{96AC4018-460B-4FB2-B107-ABFB8E331545}" srcOrd="1" destOrd="0" presId="urn:microsoft.com/office/officeart/2005/8/layout/list1"/>
    <dgm:cxn modelId="{4873660C-2469-471A-94FD-E2589203AC76}" type="presParOf" srcId="{4CE6AA64-0FE3-4015-A80D-CB289CFA8626}" destId="{95FC7075-EDEB-4EBD-9515-3484AA379DE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553F40D-2522-4871-8FF8-DCB27D73E92C}" type="doc">
      <dgm:prSet loTypeId="urn:microsoft.com/office/officeart/2005/8/layout/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A718C27-CF9E-41FC-A308-DCC58019CA4D}">
      <dgm:prSet phldrT="[Text]"/>
      <dgm:spPr/>
      <dgm:t>
        <a:bodyPr/>
        <a:lstStyle/>
        <a:p>
          <a:r>
            <a:rPr lang="en-US" dirty="0" smtClean="0"/>
            <a:t>Area of origin may display</a:t>
          </a:r>
          <a:endParaRPr lang="en-US" dirty="0"/>
        </a:p>
      </dgm:t>
    </dgm:pt>
    <dgm:pt modelId="{901FDFFE-C29C-40B7-BE5C-5FF9DA4F5312}" type="parTrans" cxnId="{71F093CD-F2A4-4182-AA4C-AFE6E0C4E33E}">
      <dgm:prSet/>
      <dgm:spPr/>
      <dgm:t>
        <a:bodyPr/>
        <a:lstStyle/>
        <a:p>
          <a:endParaRPr lang="en-US"/>
        </a:p>
      </dgm:t>
    </dgm:pt>
    <dgm:pt modelId="{4A1E0E00-2898-4C88-BC57-46AC1479C062}" type="sibTrans" cxnId="{71F093CD-F2A4-4182-AA4C-AFE6E0C4E33E}">
      <dgm:prSet/>
      <dgm:spPr/>
      <dgm:t>
        <a:bodyPr/>
        <a:lstStyle/>
        <a:p>
          <a:endParaRPr lang="en-US"/>
        </a:p>
      </dgm:t>
    </dgm:pt>
    <dgm:pt modelId="{825108A3-DD98-4496-A8C0-CE9B7D76B7E7}">
      <dgm:prSet phldrT="[Text]"/>
      <dgm:spPr/>
      <dgm:t>
        <a:bodyPr/>
        <a:lstStyle/>
        <a:p>
          <a:r>
            <a:rPr lang="en-US" dirty="0" smtClean="0"/>
            <a:t>Evidence of slower, less intense fire growth</a:t>
          </a:r>
          <a:endParaRPr lang="en-US" dirty="0"/>
        </a:p>
      </dgm:t>
    </dgm:pt>
    <dgm:pt modelId="{792335A7-8D18-4F32-B15F-D7A428B8E2B7}" type="parTrans" cxnId="{6DC79444-55A5-4219-9DBF-D30D3F0BF4CF}">
      <dgm:prSet/>
      <dgm:spPr/>
      <dgm:t>
        <a:bodyPr/>
        <a:lstStyle/>
        <a:p>
          <a:endParaRPr lang="en-US"/>
        </a:p>
      </dgm:t>
    </dgm:pt>
    <dgm:pt modelId="{005F02E4-0C4C-42CF-A7F1-51D3840B6D26}" type="sibTrans" cxnId="{6DC79444-55A5-4219-9DBF-D30D3F0BF4CF}">
      <dgm:prSet/>
      <dgm:spPr/>
      <dgm:t>
        <a:bodyPr/>
        <a:lstStyle/>
        <a:p>
          <a:endParaRPr lang="en-US"/>
        </a:p>
      </dgm:t>
    </dgm:pt>
    <dgm:pt modelId="{5E7BBB6A-9990-4924-9A68-AA703F2A0CD6}">
      <dgm:prSet phldrT="[Text]"/>
      <dgm:spPr/>
      <dgm:t>
        <a:bodyPr/>
        <a:lstStyle/>
        <a:p>
          <a:r>
            <a:rPr lang="en-US" dirty="0" smtClean="0"/>
            <a:t>Unburned materials</a:t>
          </a:r>
          <a:endParaRPr lang="en-US" dirty="0"/>
        </a:p>
      </dgm:t>
    </dgm:pt>
    <dgm:pt modelId="{7BCCF213-6EF2-4B56-AEC6-BE1488EAC465}" type="parTrans" cxnId="{A45B1A80-FDC7-4EB7-8841-06DDE52CA331}">
      <dgm:prSet/>
      <dgm:spPr/>
      <dgm:t>
        <a:bodyPr/>
        <a:lstStyle/>
        <a:p>
          <a:endParaRPr lang="en-US"/>
        </a:p>
      </dgm:t>
    </dgm:pt>
    <dgm:pt modelId="{09F97A58-8E08-40F4-88DC-F07A780ACC35}" type="sibTrans" cxnId="{A45B1A80-FDC7-4EB7-8841-06DDE52CA331}">
      <dgm:prSet/>
      <dgm:spPr/>
      <dgm:t>
        <a:bodyPr/>
        <a:lstStyle/>
        <a:p>
          <a:endParaRPr lang="en-US"/>
        </a:p>
      </dgm:t>
    </dgm:pt>
    <dgm:pt modelId="{5E3F178F-C83E-45AC-A61B-67CBD1DBA93E}">
      <dgm:prSet phldrT="[Text]"/>
      <dgm:spPr/>
      <dgm:t>
        <a:bodyPr/>
        <a:lstStyle/>
        <a:p>
          <a:r>
            <a:rPr lang="en-US" dirty="0" smtClean="0"/>
            <a:t>Effects of flame on fuels less than at head</a:t>
          </a:r>
          <a:endParaRPr lang="en-US" dirty="0"/>
        </a:p>
      </dgm:t>
    </dgm:pt>
    <dgm:pt modelId="{72357BD3-544D-49D7-8FA4-A34C6BF35755}" type="parTrans" cxnId="{D79C254D-0507-487C-B5C5-4CC4F45D3B23}">
      <dgm:prSet/>
      <dgm:spPr/>
      <dgm:t>
        <a:bodyPr/>
        <a:lstStyle/>
        <a:p>
          <a:endParaRPr lang="en-US"/>
        </a:p>
      </dgm:t>
    </dgm:pt>
    <dgm:pt modelId="{59AEFC96-84D4-425E-8832-25E96797C813}" type="sibTrans" cxnId="{D79C254D-0507-487C-B5C5-4CC4F45D3B23}">
      <dgm:prSet/>
      <dgm:spPr/>
      <dgm:t>
        <a:bodyPr/>
        <a:lstStyle/>
        <a:p>
          <a:endParaRPr lang="en-US"/>
        </a:p>
      </dgm:t>
    </dgm:pt>
    <dgm:pt modelId="{6A6DA944-3F39-4503-A587-199D9485F0F8}" type="pres">
      <dgm:prSet presAssocID="{9553F40D-2522-4871-8FF8-DCB27D73E9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CEAAC3-C539-4BC5-AA4E-831A7F1BA28F}" type="pres">
      <dgm:prSet presAssocID="{8A718C27-CF9E-41FC-A308-DCC58019CA4D}" presName="parentLin" presStyleCnt="0"/>
      <dgm:spPr/>
    </dgm:pt>
    <dgm:pt modelId="{33527B60-9582-4885-9C19-6CB775410882}" type="pres">
      <dgm:prSet presAssocID="{8A718C27-CF9E-41FC-A308-DCC58019CA4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B76926E-91F5-44D9-BF48-9A532EA02F1D}" type="pres">
      <dgm:prSet presAssocID="{8A718C27-CF9E-41FC-A308-DCC58019CA4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930A8A-2821-439E-96EC-CCE049B9247E}" type="pres">
      <dgm:prSet presAssocID="{8A718C27-CF9E-41FC-A308-DCC58019CA4D}" presName="negativeSpace" presStyleCnt="0"/>
      <dgm:spPr/>
    </dgm:pt>
    <dgm:pt modelId="{4244BCA2-4A3C-4D49-8A9A-09FC86A6C6A0}" type="pres">
      <dgm:prSet presAssocID="{8A718C27-CF9E-41FC-A308-DCC58019CA4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B046A2-07A3-451A-8A90-4F59ADDF8BA8}" type="presOf" srcId="{9553F40D-2522-4871-8FF8-DCB27D73E92C}" destId="{6A6DA944-3F39-4503-A587-199D9485F0F8}" srcOrd="0" destOrd="0" presId="urn:microsoft.com/office/officeart/2005/8/layout/list1"/>
    <dgm:cxn modelId="{D79C254D-0507-487C-B5C5-4CC4F45D3B23}" srcId="{8A718C27-CF9E-41FC-A308-DCC58019CA4D}" destId="{5E3F178F-C83E-45AC-A61B-67CBD1DBA93E}" srcOrd="2" destOrd="0" parTransId="{72357BD3-544D-49D7-8FA4-A34C6BF35755}" sibTransId="{59AEFC96-84D4-425E-8832-25E96797C813}"/>
    <dgm:cxn modelId="{39678641-F81A-4633-B594-883EEC4DE7C3}" type="presOf" srcId="{8A718C27-CF9E-41FC-A308-DCC58019CA4D}" destId="{FB76926E-91F5-44D9-BF48-9A532EA02F1D}" srcOrd="1" destOrd="0" presId="urn:microsoft.com/office/officeart/2005/8/layout/list1"/>
    <dgm:cxn modelId="{82451484-2DC3-418D-8AF6-0AB147EBBE12}" type="presOf" srcId="{5E3F178F-C83E-45AC-A61B-67CBD1DBA93E}" destId="{4244BCA2-4A3C-4D49-8A9A-09FC86A6C6A0}" srcOrd="0" destOrd="2" presId="urn:microsoft.com/office/officeart/2005/8/layout/list1"/>
    <dgm:cxn modelId="{6EA69A8E-0EBF-40AD-8437-FB2053C68497}" type="presOf" srcId="{5E7BBB6A-9990-4924-9A68-AA703F2A0CD6}" destId="{4244BCA2-4A3C-4D49-8A9A-09FC86A6C6A0}" srcOrd="0" destOrd="1" presId="urn:microsoft.com/office/officeart/2005/8/layout/list1"/>
    <dgm:cxn modelId="{33D27732-70EA-4529-A0B3-030A47C994B1}" type="presOf" srcId="{825108A3-DD98-4496-A8C0-CE9B7D76B7E7}" destId="{4244BCA2-4A3C-4D49-8A9A-09FC86A6C6A0}" srcOrd="0" destOrd="0" presId="urn:microsoft.com/office/officeart/2005/8/layout/list1"/>
    <dgm:cxn modelId="{4DB5DCD2-649F-4E54-A0B7-1D39CE5A5B75}" type="presOf" srcId="{8A718C27-CF9E-41FC-A308-DCC58019CA4D}" destId="{33527B60-9582-4885-9C19-6CB775410882}" srcOrd="0" destOrd="0" presId="urn:microsoft.com/office/officeart/2005/8/layout/list1"/>
    <dgm:cxn modelId="{A45B1A80-FDC7-4EB7-8841-06DDE52CA331}" srcId="{8A718C27-CF9E-41FC-A308-DCC58019CA4D}" destId="{5E7BBB6A-9990-4924-9A68-AA703F2A0CD6}" srcOrd="1" destOrd="0" parTransId="{7BCCF213-6EF2-4B56-AEC6-BE1488EAC465}" sibTransId="{09F97A58-8E08-40F4-88DC-F07A780ACC35}"/>
    <dgm:cxn modelId="{71F093CD-F2A4-4182-AA4C-AFE6E0C4E33E}" srcId="{9553F40D-2522-4871-8FF8-DCB27D73E92C}" destId="{8A718C27-CF9E-41FC-A308-DCC58019CA4D}" srcOrd="0" destOrd="0" parTransId="{901FDFFE-C29C-40B7-BE5C-5FF9DA4F5312}" sibTransId="{4A1E0E00-2898-4C88-BC57-46AC1479C062}"/>
    <dgm:cxn modelId="{6DC79444-55A5-4219-9DBF-D30D3F0BF4CF}" srcId="{8A718C27-CF9E-41FC-A308-DCC58019CA4D}" destId="{825108A3-DD98-4496-A8C0-CE9B7D76B7E7}" srcOrd="0" destOrd="0" parTransId="{792335A7-8D18-4F32-B15F-D7A428B8E2B7}" sibTransId="{005F02E4-0C4C-42CF-A7F1-51D3840B6D26}"/>
    <dgm:cxn modelId="{B17DFC61-D5D4-44FC-BDE9-56703F8FAF66}" type="presParOf" srcId="{6A6DA944-3F39-4503-A587-199D9485F0F8}" destId="{D4CEAAC3-C539-4BC5-AA4E-831A7F1BA28F}" srcOrd="0" destOrd="0" presId="urn:microsoft.com/office/officeart/2005/8/layout/list1"/>
    <dgm:cxn modelId="{1A598967-196E-42A6-A57C-A66B0F8DA67C}" type="presParOf" srcId="{D4CEAAC3-C539-4BC5-AA4E-831A7F1BA28F}" destId="{33527B60-9582-4885-9C19-6CB775410882}" srcOrd="0" destOrd="0" presId="urn:microsoft.com/office/officeart/2005/8/layout/list1"/>
    <dgm:cxn modelId="{8AD92A36-4525-45D2-82D5-5C9787AB5852}" type="presParOf" srcId="{D4CEAAC3-C539-4BC5-AA4E-831A7F1BA28F}" destId="{FB76926E-91F5-44D9-BF48-9A532EA02F1D}" srcOrd="1" destOrd="0" presId="urn:microsoft.com/office/officeart/2005/8/layout/list1"/>
    <dgm:cxn modelId="{D963DBF2-4169-4667-B4B2-FB4E3FCD246F}" type="presParOf" srcId="{6A6DA944-3F39-4503-A587-199D9485F0F8}" destId="{7A930A8A-2821-439E-96EC-CCE049B9247E}" srcOrd="1" destOrd="0" presId="urn:microsoft.com/office/officeart/2005/8/layout/list1"/>
    <dgm:cxn modelId="{8A5376EC-95B2-4C86-B943-722DF7F78C57}" type="presParOf" srcId="{6A6DA944-3F39-4503-A587-199D9485F0F8}" destId="{4244BCA2-4A3C-4D49-8A9A-09FC86A6C6A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CC0243-36E1-46A2-AC37-BCA1CDF2DB54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9FB0D4-A745-473B-8C47-9B807266DE69}">
      <dgm:prSet phldrT="[Text]"/>
      <dgm:spPr/>
      <dgm:t>
        <a:bodyPr/>
        <a:lstStyle/>
        <a:p>
          <a:r>
            <a:rPr lang="en-US" dirty="0" smtClean="0"/>
            <a:t>Radiant heat affects adjacent fuels</a:t>
          </a:r>
          <a:endParaRPr lang="en-US" dirty="0"/>
        </a:p>
      </dgm:t>
    </dgm:pt>
    <dgm:pt modelId="{0D7DB977-8A02-4926-A2E2-4E1CE5D5B853}" type="parTrans" cxnId="{955BD4F1-1039-4CBA-BC4E-302D04A715DF}">
      <dgm:prSet/>
      <dgm:spPr/>
      <dgm:t>
        <a:bodyPr/>
        <a:lstStyle/>
        <a:p>
          <a:endParaRPr lang="en-US"/>
        </a:p>
      </dgm:t>
    </dgm:pt>
    <dgm:pt modelId="{3C91F700-7AC1-4DA4-B691-D7FF21BDE803}" type="sibTrans" cxnId="{955BD4F1-1039-4CBA-BC4E-302D04A715DF}">
      <dgm:prSet/>
      <dgm:spPr/>
      <dgm:t>
        <a:bodyPr/>
        <a:lstStyle/>
        <a:p>
          <a:endParaRPr lang="en-US"/>
        </a:p>
      </dgm:t>
    </dgm:pt>
    <dgm:pt modelId="{2EF71280-E34E-450C-939A-3DB00807A93F}">
      <dgm:prSet phldrT="[Text]"/>
      <dgm:spPr/>
      <dgm:t>
        <a:bodyPr/>
        <a:lstStyle/>
        <a:p>
          <a:r>
            <a:rPr lang="en-US" dirty="0" smtClean="0"/>
            <a:t>Backsides of grass, trunks protected</a:t>
          </a:r>
          <a:endParaRPr lang="en-US" dirty="0"/>
        </a:p>
      </dgm:t>
    </dgm:pt>
    <dgm:pt modelId="{E75565D8-BC2C-4C3D-9919-4A0E8CE165DD}" type="parTrans" cxnId="{AAA09C0B-BC1D-4035-B35B-5CDE78486D02}">
      <dgm:prSet/>
      <dgm:spPr/>
      <dgm:t>
        <a:bodyPr/>
        <a:lstStyle/>
        <a:p>
          <a:endParaRPr lang="en-US"/>
        </a:p>
      </dgm:t>
    </dgm:pt>
    <dgm:pt modelId="{6627905C-C621-413B-B664-FFDF70ED1EE5}" type="sibTrans" cxnId="{AAA09C0B-BC1D-4035-B35B-5CDE78486D02}">
      <dgm:prSet/>
      <dgm:spPr/>
      <dgm:t>
        <a:bodyPr/>
        <a:lstStyle/>
        <a:p>
          <a:endParaRPr lang="en-US"/>
        </a:p>
      </dgm:t>
    </dgm:pt>
    <dgm:pt modelId="{4A6BDDCF-B182-4E65-B2BC-49373D104546}">
      <dgm:prSet phldrT="[Text]"/>
      <dgm:spPr/>
      <dgm:t>
        <a:bodyPr/>
        <a:lstStyle/>
        <a:p>
          <a:r>
            <a:rPr lang="en-US" dirty="0" smtClean="0"/>
            <a:t>Grass will fall toward area of origin</a:t>
          </a:r>
          <a:endParaRPr lang="en-US" dirty="0"/>
        </a:p>
      </dgm:t>
    </dgm:pt>
    <dgm:pt modelId="{FBCE38EB-F454-4FF9-9121-D642FEC7745D}" type="parTrans" cxnId="{ACACCAA0-45D5-437D-A673-7BDE6468FB3B}">
      <dgm:prSet/>
      <dgm:spPr/>
      <dgm:t>
        <a:bodyPr/>
        <a:lstStyle/>
        <a:p>
          <a:endParaRPr lang="en-US"/>
        </a:p>
      </dgm:t>
    </dgm:pt>
    <dgm:pt modelId="{6D044E97-72D8-4F0F-91AA-8D6215D38C8E}" type="sibTrans" cxnId="{ACACCAA0-45D5-437D-A673-7BDE6468FB3B}">
      <dgm:prSet/>
      <dgm:spPr/>
      <dgm:t>
        <a:bodyPr/>
        <a:lstStyle/>
        <a:p>
          <a:endParaRPr lang="en-US"/>
        </a:p>
      </dgm:t>
    </dgm:pt>
    <dgm:pt modelId="{1B725909-60F2-4B3F-B52F-2E86B9D69899}">
      <dgm:prSet phldrT="[Text]"/>
      <dgm:spPr/>
      <dgm:t>
        <a:bodyPr/>
        <a:lstStyle/>
        <a:p>
          <a:r>
            <a:rPr lang="en-US" dirty="0" smtClean="0"/>
            <a:t>White ash product of more complete combustion</a:t>
          </a:r>
          <a:endParaRPr lang="en-US" dirty="0"/>
        </a:p>
      </dgm:t>
    </dgm:pt>
    <dgm:pt modelId="{2CAEBEC1-2A4F-40A0-B747-1D83939F424C}" type="parTrans" cxnId="{6B07EA1D-8742-490A-BADC-8422AA8A011C}">
      <dgm:prSet/>
      <dgm:spPr/>
      <dgm:t>
        <a:bodyPr/>
        <a:lstStyle/>
        <a:p>
          <a:endParaRPr lang="en-US"/>
        </a:p>
      </dgm:t>
    </dgm:pt>
    <dgm:pt modelId="{9B512AF4-CD2A-459D-A45E-6684CD1B03EA}" type="sibTrans" cxnId="{6B07EA1D-8742-490A-BADC-8422AA8A011C}">
      <dgm:prSet/>
      <dgm:spPr/>
      <dgm:t>
        <a:bodyPr/>
        <a:lstStyle/>
        <a:p>
          <a:endParaRPr lang="en-US"/>
        </a:p>
      </dgm:t>
    </dgm:pt>
    <dgm:pt modelId="{6586C445-E4BB-43D4-B54B-798B26986C27}" type="pres">
      <dgm:prSet presAssocID="{8CCC0243-36E1-46A2-AC37-BCA1CDF2DB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38935F-4413-4E2B-B8F9-8B78C99B9787}" type="pres">
      <dgm:prSet presAssocID="{AB9FB0D4-A745-473B-8C47-9B807266DE69}" presName="parentLin" presStyleCnt="0"/>
      <dgm:spPr/>
    </dgm:pt>
    <dgm:pt modelId="{CA315570-5819-44F9-928C-C2A7A75E42B5}" type="pres">
      <dgm:prSet presAssocID="{AB9FB0D4-A745-473B-8C47-9B807266DE69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76574302-7681-42D1-A12B-0852CF5AD9A1}" type="pres">
      <dgm:prSet presAssocID="{AB9FB0D4-A745-473B-8C47-9B807266DE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50156-CED1-4911-8BB3-68F5E4527DBB}" type="pres">
      <dgm:prSet presAssocID="{AB9FB0D4-A745-473B-8C47-9B807266DE69}" presName="negativeSpace" presStyleCnt="0"/>
      <dgm:spPr/>
    </dgm:pt>
    <dgm:pt modelId="{693CD137-F8B2-4546-BB2A-97BCEDBF8781}" type="pres">
      <dgm:prSet presAssocID="{AB9FB0D4-A745-473B-8C47-9B807266DE69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8BDB2-509D-4CE9-A8BB-C57EEDDDFCCE}" type="presOf" srcId="{1B725909-60F2-4B3F-B52F-2E86B9D69899}" destId="{693CD137-F8B2-4546-BB2A-97BCEDBF8781}" srcOrd="0" destOrd="2" presId="urn:microsoft.com/office/officeart/2005/8/layout/list1"/>
    <dgm:cxn modelId="{9E71E924-A2BE-4067-8371-40460A69011F}" type="presOf" srcId="{4A6BDDCF-B182-4E65-B2BC-49373D104546}" destId="{693CD137-F8B2-4546-BB2A-97BCEDBF8781}" srcOrd="0" destOrd="1" presId="urn:microsoft.com/office/officeart/2005/8/layout/list1"/>
    <dgm:cxn modelId="{6B07EA1D-8742-490A-BADC-8422AA8A011C}" srcId="{AB9FB0D4-A745-473B-8C47-9B807266DE69}" destId="{1B725909-60F2-4B3F-B52F-2E86B9D69899}" srcOrd="2" destOrd="0" parTransId="{2CAEBEC1-2A4F-40A0-B747-1D83939F424C}" sibTransId="{9B512AF4-CD2A-459D-A45E-6684CD1B03EA}"/>
    <dgm:cxn modelId="{63DD12C5-127B-46FF-BD7E-3DC35D51E9BF}" type="presOf" srcId="{8CCC0243-36E1-46A2-AC37-BCA1CDF2DB54}" destId="{6586C445-E4BB-43D4-B54B-798B26986C27}" srcOrd="0" destOrd="0" presId="urn:microsoft.com/office/officeart/2005/8/layout/list1"/>
    <dgm:cxn modelId="{ACACCAA0-45D5-437D-A673-7BDE6468FB3B}" srcId="{AB9FB0D4-A745-473B-8C47-9B807266DE69}" destId="{4A6BDDCF-B182-4E65-B2BC-49373D104546}" srcOrd="1" destOrd="0" parTransId="{FBCE38EB-F454-4FF9-9121-D642FEC7745D}" sibTransId="{6D044E97-72D8-4F0F-91AA-8D6215D38C8E}"/>
    <dgm:cxn modelId="{72CF9E16-6BFD-4AD7-AF04-5B692B932067}" type="presOf" srcId="{AB9FB0D4-A745-473B-8C47-9B807266DE69}" destId="{76574302-7681-42D1-A12B-0852CF5AD9A1}" srcOrd="1" destOrd="0" presId="urn:microsoft.com/office/officeart/2005/8/layout/list1"/>
    <dgm:cxn modelId="{BC887C3D-67B4-4649-BCAE-23578DABFA09}" type="presOf" srcId="{2EF71280-E34E-450C-939A-3DB00807A93F}" destId="{693CD137-F8B2-4546-BB2A-97BCEDBF8781}" srcOrd="0" destOrd="0" presId="urn:microsoft.com/office/officeart/2005/8/layout/list1"/>
    <dgm:cxn modelId="{AAA09C0B-BC1D-4035-B35B-5CDE78486D02}" srcId="{AB9FB0D4-A745-473B-8C47-9B807266DE69}" destId="{2EF71280-E34E-450C-939A-3DB00807A93F}" srcOrd="0" destOrd="0" parTransId="{E75565D8-BC2C-4C3D-9919-4A0E8CE165DD}" sibTransId="{6627905C-C621-413B-B664-FFDF70ED1EE5}"/>
    <dgm:cxn modelId="{DAF3612E-DA64-444E-8B28-2CCF2C99E133}" type="presOf" srcId="{AB9FB0D4-A745-473B-8C47-9B807266DE69}" destId="{CA315570-5819-44F9-928C-C2A7A75E42B5}" srcOrd="0" destOrd="0" presId="urn:microsoft.com/office/officeart/2005/8/layout/list1"/>
    <dgm:cxn modelId="{955BD4F1-1039-4CBA-BC4E-302D04A715DF}" srcId="{8CCC0243-36E1-46A2-AC37-BCA1CDF2DB54}" destId="{AB9FB0D4-A745-473B-8C47-9B807266DE69}" srcOrd="0" destOrd="0" parTransId="{0D7DB977-8A02-4926-A2E2-4E1CE5D5B853}" sibTransId="{3C91F700-7AC1-4DA4-B691-D7FF21BDE803}"/>
    <dgm:cxn modelId="{D2A9D7BC-E4F0-447A-8F01-605D432DCD45}" type="presParOf" srcId="{6586C445-E4BB-43D4-B54B-798B26986C27}" destId="{3B38935F-4413-4E2B-B8F9-8B78C99B9787}" srcOrd="0" destOrd="0" presId="urn:microsoft.com/office/officeart/2005/8/layout/list1"/>
    <dgm:cxn modelId="{5E18B094-B682-4E3F-B522-AC54DFB43C3B}" type="presParOf" srcId="{3B38935F-4413-4E2B-B8F9-8B78C99B9787}" destId="{CA315570-5819-44F9-928C-C2A7A75E42B5}" srcOrd="0" destOrd="0" presId="urn:microsoft.com/office/officeart/2005/8/layout/list1"/>
    <dgm:cxn modelId="{4408B9CF-6881-4A9A-A30C-8ACEC665D8C1}" type="presParOf" srcId="{3B38935F-4413-4E2B-B8F9-8B78C99B9787}" destId="{76574302-7681-42D1-A12B-0852CF5AD9A1}" srcOrd="1" destOrd="0" presId="urn:microsoft.com/office/officeart/2005/8/layout/list1"/>
    <dgm:cxn modelId="{5389502A-EDDD-4261-83CE-6FC3CD440D5E}" type="presParOf" srcId="{6586C445-E4BB-43D4-B54B-798B26986C27}" destId="{F9E50156-CED1-4911-8BB3-68F5E4527DBB}" srcOrd="1" destOrd="0" presId="urn:microsoft.com/office/officeart/2005/8/layout/list1"/>
    <dgm:cxn modelId="{8D492A1A-6BCD-4383-BC24-CB802285FCD3}" type="presParOf" srcId="{6586C445-E4BB-43D4-B54B-798B26986C27}" destId="{693CD137-F8B2-4546-BB2A-97BCEDBF878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A665260-3A1D-4E58-9A04-8E5559417BA8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0BC6E1BD-431F-460C-B026-71FDB4DA93CC}">
      <dgm:prSet phldrT="[Text]"/>
      <dgm:spPr/>
      <dgm:t>
        <a:bodyPr/>
        <a:lstStyle/>
        <a:p>
          <a:r>
            <a:rPr lang="en-US" dirty="0" smtClean="0"/>
            <a:t>Search for area of origin</a:t>
          </a:r>
          <a:endParaRPr lang="en-US" dirty="0"/>
        </a:p>
      </dgm:t>
    </dgm:pt>
    <dgm:pt modelId="{461BE35E-0915-4BCE-83CD-CA95ACB0B664}" type="parTrans" cxnId="{32EA1C35-3143-400A-A000-9CE1E7562B95}">
      <dgm:prSet/>
      <dgm:spPr/>
      <dgm:t>
        <a:bodyPr/>
        <a:lstStyle/>
        <a:p>
          <a:endParaRPr lang="en-US"/>
        </a:p>
      </dgm:t>
    </dgm:pt>
    <dgm:pt modelId="{FE4A721A-359A-4729-A6F6-3637BB30EAA3}" type="sibTrans" cxnId="{32EA1C35-3143-400A-A000-9CE1E7562B95}">
      <dgm:prSet/>
      <dgm:spPr/>
      <dgm:t>
        <a:bodyPr/>
        <a:lstStyle/>
        <a:p>
          <a:endParaRPr lang="en-US"/>
        </a:p>
      </dgm:t>
    </dgm:pt>
    <dgm:pt modelId="{25437A46-607D-4899-9981-D77A7494CE5C}">
      <dgm:prSet phldrT="[Text]"/>
      <dgm:spPr/>
      <dgm:t>
        <a:bodyPr/>
        <a:lstStyle/>
        <a:p>
          <a:r>
            <a:rPr lang="en-US" dirty="0" smtClean="0"/>
            <a:t>Interview witnesses, firefighters</a:t>
          </a:r>
          <a:endParaRPr lang="en-US" dirty="0"/>
        </a:p>
      </dgm:t>
    </dgm:pt>
    <dgm:pt modelId="{3E97DC31-04D6-4C43-8EFD-2EF25700C70B}" type="parTrans" cxnId="{D57F45C4-3D9C-4F97-9CBA-3249559EC564}">
      <dgm:prSet/>
      <dgm:spPr/>
      <dgm:t>
        <a:bodyPr/>
        <a:lstStyle/>
        <a:p>
          <a:endParaRPr lang="en-US"/>
        </a:p>
      </dgm:t>
    </dgm:pt>
    <dgm:pt modelId="{2CC4602B-0449-4A72-82BE-3EF31BCC311F}" type="sibTrans" cxnId="{D57F45C4-3D9C-4F97-9CBA-3249559EC564}">
      <dgm:prSet/>
      <dgm:spPr/>
      <dgm:t>
        <a:bodyPr/>
        <a:lstStyle/>
        <a:p>
          <a:endParaRPr lang="en-US"/>
        </a:p>
      </dgm:t>
    </dgm:pt>
    <dgm:pt modelId="{DC172EEB-FB46-48EA-B354-7ECB852BBAF1}">
      <dgm:prSet phldrT="[Text]"/>
      <dgm:spPr/>
      <dgm:t>
        <a:bodyPr/>
        <a:lstStyle/>
        <a:p>
          <a:r>
            <a:rPr lang="en-US" dirty="0" smtClean="0"/>
            <a:t>Examine exterior, interior</a:t>
          </a:r>
          <a:endParaRPr lang="en-US" dirty="0"/>
        </a:p>
      </dgm:t>
    </dgm:pt>
    <dgm:pt modelId="{A9CE7403-05A9-4286-AFB5-3E2625AFEC95}" type="parTrans" cxnId="{7CC3EDFB-CF78-41EC-BBCC-D046D60E8782}">
      <dgm:prSet/>
      <dgm:spPr/>
      <dgm:t>
        <a:bodyPr/>
        <a:lstStyle/>
        <a:p>
          <a:endParaRPr lang="en-US"/>
        </a:p>
      </dgm:t>
    </dgm:pt>
    <dgm:pt modelId="{0B3E2B75-A41F-446E-9F80-308D6DDC8F59}" type="sibTrans" cxnId="{7CC3EDFB-CF78-41EC-BBCC-D046D60E8782}">
      <dgm:prSet/>
      <dgm:spPr/>
      <dgm:t>
        <a:bodyPr/>
        <a:lstStyle/>
        <a:p>
          <a:endParaRPr lang="en-US"/>
        </a:p>
      </dgm:t>
    </dgm:pt>
    <dgm:pt modelId="{6EC16C7E-BD63-4CFD-951C-434E3D6688A7}" type="pres">
      <dgm:prSet presAssocID="{1A665260-3A1D-4E58-9A04-8E5559417BA8}" presName="CompostProcess" presStyleCnt="0">
        <dgm:presLayoutVars>
          <dgm:dir/>
          <dgm:resizeHandles val="exact"/>
        </dgm:presLayoutVars>
      </dgm:prSet>
      <dgm:spPr/>
    </dgm:pt>
    <dgm:pt modelId="{9F1854B2-7BF3-4DAD-BAD6-068FDA7B88B6}" type="pres">
      <dgm:prSet presAssocID="{1A665260-3A1D-4E58-9A04-8E5559417BA8}" presName="arrow" presStyleLbl="bgShp" presStyleIdx="0" presStyleCnt="1"/>
      <dgm:spPr/>
    </dgm:pt>
    <dgm:pt modelId="{F0B37BCF-95D9-4165-8832-823E3415420C}" type="pres">
      <dgm:prSet presAssocID="{1A665260-3A1D-4E58-9A04-8E5559417BA8}" presName="linearProcess" presStyleCnt="0"/>
      <dgm:spPr/>
    </dgm:pt>
    <dgm:pt modelId="{AB17E6E1-1E86-4B15-AF6C-4CB72048C482}" type="pres">
      <dgm:prSet presAssocID="{0BC6E1BD-431F-460C-B026-71FDB4DA93C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A4520-5AF3-4351-9096-BFFED9426F37}" type="pres">
      <dgm:prSet presAssocID="{FE4A721A-359A-4729-A6F6-3637BB30EAA3}" presName="sibTrans" presStyleCnt="0"/>
      <dgm:spPr/>
    </dgm:pt>
    <dgm:pt modelId="{D38492C3-9AA4-4D8B-97BE-96900D267A33}" type="pres">
      <dgm:prSet presAssocID="{25437A46-607D-4899-9981-D77A7494CE5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51D1C-B05E-4447-BB39-5502635B5739}" type="pres">
      <dgm:prSet presAssocID="{2CC4602B-0449-4A72-82BE-3EF31BCC311F}" presName="sibTrans" presStyleCnt="0"/>
      <dgm:spPr/>
    </dgm:pt>
    <dgm:pt modelId="{C6BAC812-6D02-4277-BBF7-215C705BE1AA}" type="pres">
      <dgm:prSet presAssocID="{DC172EEB-FB46-48EA-B354-7ECB852BBAF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DCD6E5-014E-4919-BF4F-B0F45FBC9C27}" type="presOf" srcId="{1A665260-3A1D-4E58-9A04-8E5559417BA8}" destId="{6EC16C7E-BD63-4CFD-951C-434E3D6688A7}" srcOrd="0" destOrd="0" presId="urn:microsoft.com/office/officeart/2005/8/layout/hProcess9"/>
    <dgm:cxn modelId="{32EA1C35-3143-400A-A000-9CE1E7562B95}" srcId="{1A665260-3A1D-4E58-9A04-8E5559417BA8}" destId="{0BC6E1BD-431F-460C-B026-71FDB4DA93CC}" srcOrd="0" destOrd="0" parTransId="{461BE35E-0915-4BCE-83CD-CA95ACB0B664}" sibTransId="{FE4A721A-359A-4729-A6F6-3637BB30EAA3}"/>
    <dgm:cxn modelId="{9E89E1AD-1291-4BD6-AE3F-6D11005EE2A4}" type="presOf" srcId="{25437A46-607D-4899-9981-D77A7494CE5C}" destId="{D38492C3-9AA4-4D8B-97BE-96900D267A33}" srcOrd="0" destOrd="0" presId="urn:microsoft.com/office/officeart/2005/8/layout/hProcess9"/>
    <dgm:cxn modelId="{D57F45C4-3D9C-4F97-9CBA-3249559EC564}" srcId="{1A665260-3A1D-4E58-9A04-8E5559417BA8}" destId="{25437A46-607D-4899-9981-D77A7494CE5C}" srcOrd="1" destOrd="0" parTransId="{3E97DC31-04D6-4C43-8EFD-2EF25700C70B}" sibTransId="{2CC4602B-0449-4A72-82BE-3EF31BCC311F}"/>
    <dgm:cxn modelId="{AA7964CE-92E6-4D7D-8AE2-88F2684323ED}" type="presOf" srcId="{0BC6E1BD-431F-460C-B026-71FDB4DA93CC}" destId="{AB17E6E1-1E86-4B15-AF6C-4CB72048C482}" srcOrd="0" destOrd="0" presId="urn:microsoft.com/office/officeart/2005/8/layout/hProcess9"/>
    <dgm:cxn modelId="{7CC3EDFB-CF78-41EC-BBCC-D046D60E8782}" srcId="{1A665260-3A1D-4E58-9A04-8E5559417BA8}" destId="{DC172EEB-FB46-48EA-B354-7ECB852BBAF1}" srcOrd="2" destOrd="0" parTransId="{A9CE7403-05A9-4286-AFB5-3E2625AFEC95}" sibTransId="{0B3E2B75-A41F-446E-9F80-308D6DDC8F59}"/>
    <dgm:cxn modelId="{780838F7-DABE-4E03-BA85-F444250E4D04}" type="presOf" srcId="{DC172EEB-FB46-48EA-B354-7ECB852BBAF1}" destId="{C6BAC812-6D02-4277-BBF7-215C705BE1AA}" srcOrd="0" destOrd="0" presId="urn:microsoft.com/office/officeart/2005/8/layout/hProcess9"/>
    <dgm:cxn modelId="{422762F5-FC9F-4EBF-BB2C-9B6A7E5D8DE6}" type="presParOf" srcId="{6EC16C7E-BD63-4CFD-951C-434E3D6688A7}" destId="{9F1854B2-7BF3-4DAD-BAD6-068FDA7B88B6}" srcOrd="0" destOrd="0" presId="urn:microsoft.com/office/officeart/2005/8/layout/hProcess9"/>
    <dgm:cxn modelId="{0D145AA8-3254-43D6-8754-BEC98E1720FF}" type="presParOf" srcId="{6EC16C7E-BD63-4CFD-951C-434E3D6688A7}" destId="{F0B37BCF-95D9-4165-8832-823E3415420C}" srcOrd="1" destOrd="0" presId="urn:microsoft.com/office/officeart/2005/8/layout/hProcess9"/>
    <dgm:cxn modelId="{73EC378D-AE62-42C7-982B-EC2AD6558E1D}" type="presParOf" srcId="{F0B37BCF-95D9-4165-8832-823E3415420C}" destId="{AB17E6E1-1E86-4B15-AF6C-4CB72048C482}" srcOrd="0" destOrd="0" presId="urn:microsoft.com/office/officeart/2005/8/layout/hProcess9"/>
    <dgm:cxn modelId="{32E0CD6F-FF12-48B8-B102-E06589BC9134}" type="presParOf" srcId="{F0B37BCF-95D9-4165-8832-823E3415420C}" destId="{3BEA4520-5AF3-4351-9096-BFFED9426F37}" srcOrd="1" destOrd="0" presId="urn:microsoft.com/office/officeart/2005/8/layout/hProcess9"/>
    <dgm:cxn modelId="{715510E5-59AD-4FA9-85E2-B31374B0DD36}" type="presParOf" srcId="{F0B37BCF-95D9-4165-8832-823E3415420C}" destId="{D38492C3-9AA4-4D8B-97BE-96900D267A33}" srcOrd="2" destOrd="0" presId="urn:microsoft.com/office/officeart/2005/8/layout/hProcess9"/>
    <dgm:cxn modelId="{3B4C6488-C884-4AA9-AE75-CFCF9B05463C}" type="presParOf" srcId="{F0B37BCF-95D9-4165-8832-823E3415420C}" destId="{DF451D1C-B05E-4447-BB39-5502635B5739}" srcOrd="3" destOrd="0" presId="urn:microsoft.com/office/officeart/2005/8/layout/hProcess9"/>
    <dgm:cxn modelId="{59FEBA3B-BFE7-4A42-85BF-DEC8EB1FDD73}" type="presParOf" srcId="{F0B37BCF-95D9-4165-8832-823E3415420C}" destId="{C6BAC812-6D02-4277-BBF7-215C705BE1A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BBB221-3AEF-4DD2-83AB-000C8C30863B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54705EB-0091-48FC-90A3-AB0202A056D5}">
      <dgm:prSet phldrT="[Text]"/>
      <dgm:spPr/>
      <dgm:t>
        <a:bodyPr/>
        <a:lstStyle/>
        <a:p>
          <a:r>
            <a:rPr lang="en-US" dirty="0" smtClean="0"/>
            <a:t>Ensure undeployed air bags inoperable</a:t>
          </a:r>
          <a:endParaRPr lang="en-US" dirty="0"/>
        </a:p>
      </dgm:t>
    </dgm:pt>
    <dgm:pt modelId="{9C1A7787-9FBE-4861-B0B8-559CD399FBD2}" type="parTrans" cxnId="{4B23ED1C-9771-4A70-AF49-0B89B0F78960}">
      <dgm:prSet/>
      <dgm:spPr/>
      <dgm:t>
        <a:bodyPr/>
        <a:lstStyle/>
        <a:p>
          <a:endParaRPr lang="en-US"/>
        </a:p>
      </dgm:t>
    </dgm:pt>
    <dgm:pt modelId="{434F7A2E-17B1-4298-A378-12418F59B2D4}" type="sibTrans" cxnId="{4B23ED1C-9771-4A70-AF49-0B89B0F78960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37A2045E-EEBD-452E-924B-3A98AB470CDD}">
      <dgm:prSet phldrT="[Text]"/>
      <dgm:spPr/>
      <dgm:t>
        <a:bodyPr/>
        <a:lstStyle/>
        <a:p>
          <a:r>
            <a:rPr lang="en-US" dirty="0" smtClean="0"/>
            <a:t>Ensure shock absorber bumpers inoperable</a:t>
          </a:r>
          <a:endParaRPr lang="en-US" dirty="0"/>
        </a:p>
      </dgm:t>
    </dgm:pt>
    <dgm:pt modelId="{48DB4CDE-7C9D-416C-846C-09CCF54F3162}" type="parTrans" cxnId="{B504FAA3-60D3-49F6-B5D4-A0533543D3ED}">
      <dgm:prSet/>
      <dgm:spPr/>
      <dgm:t>
        <a:bodyPr/>
        <a:lstStyle/>
        <a:p>
          <a:endParaRPr lang="en-US"/>
        </a:p>
      </dgm:t>
    </dgm:pt>
    <dgm:pt modelId="{CF935917-8EAE-4170-ADE5-8954147A2E6C}" type="sibTrans" cxnId="{B504FAA3-60D3-49F6-B5D4-A0533543D3ED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082441AA-F7B7-412E-8A77-26A5825777FD}">
      <dgm:prSet phldrT="[Text]"/>
      <dgm:spPr/>
      <dgm:t>
        <a:bodyPr/>
        <a:lstStyle/>
        <a:p>
          <a:r>
            <a:rPr lang="en-US" dirty="0" smtClean="0"/>
            <a:t>Hybrid, electric car considerations</a:t>
          </a:r>
          <a:endParaRPr lang="en-US" dirty="0"/>
        </a:p>
      </dgm:t>
    </dgm:pt>
    <dgm:pt modelId="{D095B72C-9927-46DA-9F49-C0EE5E3F9123}" type="parTrans" cxnId="{7B803330-DEC4-4A98-80F3-934F10F84889}">
      <dgm:prSet/>
      <dgm:spPr/>
      <dgm:t>
        <a:bodyPr/>
        <a:lstStyle/>
        <a:p>
          <a:endParaRPr lang="en-US"/>
        </a:p>
      </dgm:t>
    </dgm:pt>
    <dgm:pt modelId="{7C0D997C-E6CF-45D9-BC71-00D91454B3EB}" type="sibTrans" cxnId="{7B803330-DEC4-4A98-80F3-934F10F84889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EAACD10A-FEAF-4C65-96FF-E2B3BC769C8F}">
      <dgm:prSet phldrT="[Text]"/>
      <dgm:spPr/>
      <dgm:t>
        <a:bodyPr/>
        <a:lstStyle/>
        <a:p>
          <a:r>
            <a:rPr lang="en-US" dirty="0" smtClean="0"/>
            <a:t>Do not cut posts that contain restraint systems</a:t>
          </a:r>
          <a:endParaRPr lang="en-US" dirty="0"/>
        </a:p>
      </dgm:t>
    </dgm:pt>
    <dgm:pt modelId="{D6A9A098-1BC3-43F4-9BEC-BC5081C832B0}" type="parTrans" cxnId="{A07EEA74-59A1-48ED-8A8E-2E4DFAF128C9}">
      <dgm:prSet/>
      <dgm:spPr/>
      <dgm:t>
        <a:bodyPr/>
        <a:lstStyle/>
        <a:p>
          <a:endParaRPr lang="en-US"/>
        </a:p>
      </dgm:t>
    </dgm:pt>
    <dgm:pt modelId="{43268541-2839-4337-A437-CC4113BA803B}" type="sibTrans" cxnId="{A07EEA74-59A1-48ED-8A8E-2E4DFAF128C9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170FE19C-AC16-462B-8DFE-D6B484015EED}">
      <dgm:prSet phldrT="[Text]"/>
      <dgm:spPr/>
      <dgm:t>
        <a:bodyPr/>
        <a:lstStyle/>
        <a:p>
          <a:r>
            <a:rPr lang="en-US" dirty="0" smtClean="0"/>
            <a:t>Know where large capacity or multiple fuel cells may exist</a:t>
          </a:r>
          <a:endParaRPr lang="en-US" dirty="0"/>
        </a:p>
      </dgm:t>
    </dgm:pt>
    <dgm:pt modelId="{7A706395-EA12-4492-A809-68B39645813F}" type="parTrans" cxnId="{4F7522AD-95AA-4F4C-A310-3ACE46E994A1}">
      <dgm:prSet/>
      <dgm:spPr/>
      <dgm:t>
        <a:bodyPr/>
        <a:lstStyle/>
        <a:p>
          <a:endParaRPr lang="en-US"/>
        </a:p>
      </dgm:t>
    </dgm:pt>
    <dgm:pt modelId="{C7BA9495-6FA1-4226-A27D-8BDE9EFA6432}" type="sibTrans" cxnId="{4F7522AD-95AA-4F4C-A310-3ACE46E994A1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0155E3AC-C07D-4F9B-A269-BA23A5F88D25}">
      <dgm:prSet phldrT="[Text]"/>
      <dgm:spPr/>
      <dgm:t>
        <a:bodyPr/>
        <a:lstStyle/>
        <a:p>
          <a:r>
            <a:rPr lang="en-US" dirty="0" smtClean="0"/>
            <a:t>Check trunk area for flammable/ combustibles</a:t>
          </a:r>
          <a:endParaRPr lang="en-US" dirty="0"/>
        </a:p>
      </dgm:t>
    </dgm:pt>
    <dgm:pt modelId="{8626B4DF-EF2F-437B-AAED-1E9C99626F89}" type="parTrans" cxnId="{A6861FDA-4076-4D7C-9DFD-F6BC3C018F1E}">
      <dgm:prSet/>
      <dgm:spPr/>
      <dgm:t>
        <a:bodyPr/>
        <a:lstStyle/>
        <a:p>
          <a:endParaRPr lang="en-US"/>
        </a:p>
      </dgm:t>
    </dgm:pt>
    <dgm:pt modelId="{03778D04-0B06-44D0-84CF-E0B630C8611D}" type="sibTrans" cxnId="{A6861FDA-4076-4D7C-9DFD-F6BC3C018F1E}">
      <dgm:prSet/>
      <dgm:spPr/>
      <dgm:t>
        <a:bodyPr/>
        <a:lstStyle/>
        <a:p>
          <a:endParaRPr lang="en-US"/>
        </a:p>
      </dgm:t>
    </dgm:pt>
    <dgm:pt modelId="{49125FEC-EB29-4535-8268-4D28D37908E5}">
      <dgm:prSet phldrT="[Text]"/>
      <dgm:spPr/>
      <dgm:t>
        <a:bodyPr/>
        <a:lstStyle/>
        <a:p>
          <a:r>
            <a:rPr lang="en-US" dirty="0" smtClean="0"/>
            <a:t>Hydraulic system considerations</a:t>
          </a:r>
          <a:endParaRPr lang="en-US" dirty="0"/>
        </a:p>
      </dgm:t>
    </dgm:pt>
    <dgm:pt modelId="{F24B4F6B-7FFB-4184-A55C-9F3A9871B061}" type="parTrans" cxnId="{6B4C9F98-B4D5-48B3-86BD-BDF6E9C0668C}">
      <dgm:prSet/>
      <dgm:spPr/>
      <dgm:t>
        <a:bodyPr/>
        <a:lstStyle/>
        <a:p>
          <a:endParaRPr lang="en-US"/>
        </a:p>
      </dgm:t>
    </dgm:pt>
    <dgm:pt modelId="{02237C6D-8290-4C3E-88FE-4041D8BA05F5}" type="sibTrans" cxnId="{6B4C9F98-B4D5-48B3-86BD-BDF6E9C0668C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8EEB13AB-26B9-454D-8ACA-4D3708CE335D}" type="pres">
      <dgm:prSet presAssocID="{35BBB221-3AEF-4DD2-83AB-000C8C3086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7E672-219F-4BA3-9AA9-760CE7CD57C5}" type="pres">
      <dgm:prSet presAssocID="{354705EB-0091-48FC-90A3-AB0202A056D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7321C-231C-46E7-BC30-82A396D0917A}" type="pres">
      <dgm:prSet presAssocID="{434F7A2E-17B1-4298-A378-12418F59B2D4}" presName="sibTrans" presStyleLbl="sibTrans1D1" presStyleIdx="0" presStyleCnt="6"/>
      <dgm:spPr/>
      <dgm:t>
        <a:bodyPr/>
        <a:lstStyle/>
        <a:p>
          <a:endParaRPr lang="en-US"/>
        </a:p>
      </dgm:t>
    </dgm:pt>
    <dgm:pt modelId="{CC6BFCD0-4865-450D-8874-FBFD8BBA3F91}" type="pres">
      <dgm:prSet presAssocID="{434F7A2E-17B1-4298-A378-12418F59B2D4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65C33FDB-F961-45D5-BB53-9EEE01D36585}" type="pres">
      <dgm:prSet presAssocID="{37A2045E-EEBD-452E-924B-3A98AB470CD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0F625-86AC-4DF3-AF72-C42E2A628536}" type="pres">
      <dgm:prSet presAssocID="{CF935917-8EAE-4170-ADE5-8954147A2E6C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6D73DF9-32A9-4F4A-9A5C-06DB37F84D18}" type="pres">
      <dgm:prSet presAssocID="{CF935917-8EAE-4170-ADE5-8954147A2E6C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EBF252DB-07C6-46ED-B50B-4F4D9D1DFA56}" type="pres">
      <dgm:prSet presAssocID="{082441AA-F7B7-412E-8A77-26A5825777F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3AD3F9-0DDF-4811-B556-6C833AD4017A}" type="pres">
      <dgm:prSet presAssocID="{7C0D997C-E6CF-45D9-BC71-00D91454B3E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B455E215-544F-43AA-8E79-FB73B03E5987}" type="pres">
      <dgm:prSet presAssocID="{7C0D997C-E6CF-45D9-BC71-00D91454B3EB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600DD935-A703-4AC5-9712-1DB2842C7A46}" type="pres">
      <dgm:prSet presAssocID="{EAACD10A-FEAF-4C65-96FF-E2B3BC769C8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001872-E08B-45A2-BFBA-9F31C003B23C}" type="pres">
      <dgm:prSet presAssocID="{43268541-2839-4337-A437-CC4113BA803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100A6FD4-5514-42A8-BCA3-B187BA8E2BAF}" type="pres">
      <dgm:prSet presAssocID="{43268541-2839-4337-A437-CC4113BA803B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D6E3F98A-A87D-4FF0-93DC-ED623DAB274A}" type="pres">
      <dgm:prSet presAssocID="{170FE19C-AC16-462B-8DFE-D6B484015EE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0DC93-9E6D-43F9-97DE-70980EE9768C}" type="pres">
      <dgm:prSet presAssocID="{C7BA9495-6FA1-4226-A27D-8BDE9EFA643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78D26909-5EB0-4C74-B6FA-BB36FED26B9E}" type="pres">
      <dgm:prSet presAssocID="{C7BA9495-6FA1-4226-A27D-8BDE9EFA643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69E0D7B0-D70F-40FF-A738-400B3D177E5C}" type="pres">
      <dgm:prSet presAssocID="{49125FEC-EB29-4535-8268-4D28D37908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8098F-0A8F-4CAC-B93A-698F6C03CE53}" type="pres">
      <dgm:prSet presAssocID="{02237C6D-8290-4C3E-88FE-4041D8BA05F5}" presName="sibTrans" presStyleLbl="sibTrans1D1" presStyleIdx="5" presStyleCnt="6"/>
      <dgm:spPr/>
      <dgm:t>
        <a:bodyPr/>
        <a:lstStyle/>
        <a:p>
          <a:endParaRPr lang="en-US"/>
        </a:p>
      </dgm:t>
    </dgm:pt>
    <dgm:pt modelId="{743F7BE3-E311-496D-9367-BECC08F291EA}" type="pres">
      <dgm:prSet presAssocID="{02237C6D-8290-4C3E-88FE-4041D8BA05F5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F2BDD7F3-4119-4B54-8950-F2D863359597}" type="pres">
      <dgm:prSet presAssocID="{0155E3AC-C07D-4F9B-A269-BA23A5F88D2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23ED1C-9771-4A70-AF49-0B89B0F78960}" srcId="{35BBB221-3AEF-4DD2-83AB-000C8C30863B}" destId="{354705EB-0091-48FC-90A3-AB0202A056D5}" srcOrd="0" destOrd="0" parTransId="{9C1A7787-9FBE-4861-B0B8-559CD399FBD2}" sibTransId="{434F7A2E-17B1-4298-A378-12418F59B2D4}"/>
    <dgm:cxn modelId="{4F7522AD-95AA-4F4C-A310-3ACE46E994A1}" srcId="{35BBB221-3AEF-4DD2-83AB-000C8C30863B}" destId="{170FE19C-AC16-462B-8DFE-D6B484015EED}" srcOrd="4" destOrd="0" parTransId="{7A706395-EA12-4492-A809-68B39645813F}" sibTransId="{C7BA9495-6FA1-4226-A27D-8BDE9EFA6432}"/>
    <dgm:cxn modelId="{94BE8CBB-9393-4B92-9F9D-2C37F9CEB5C0}" type="presOf" srcId="{CF935917-8EAE-4170-ADE5-8954147A2E6C}" destId="{26D73DF9-32A9-4F4A-9A5C-06DB37F84D18}" srcOrd="1" destOrd="0" presId="urn:microsoft.com/office/officeart/2005/8/layout/bProcess3"/>
    <dgm:cxn modelId="{B5BC2AE7-57AB-4E9A-9EE9-7684345DD645}" type="presOf" srcId="{434F7A2E-17B1-4298-A378-12418F59B2D4}" destId="{CC6BFCD0-4865-450D-8874-FBFD8BBA3F91}" srcOrd="1" destOrd="0" presId="urn:microsoft.com/office/officeart/2005/8/layout/bProcess3"/>
    <dgm:cxn modelId="{1873FB76-8F8D-4DC8-B2FF-2E97FBB5FB2C}" type="presOf" srcId="{EAACD10A-FEAF-4C65-96FF-E2B3BC769C8F}" destId="{600DD935-A703-4AC5-9712-1DB2842C7A46}" srcOrd="0" destOrd="0" presId="urn:microsoft.com/office/officeart/2005/8/layout/bProcess3"/>
    <dgm:cxn modelId="{DBA2BE4B-9BE6-408A-9E08-9669EF6D057B}" type="presOf" srcId="{35BBB221-3AEF-4DD2-83AB-000C8C30863B}" destId="{8EEB13AB-26B9-454D-8ACA-4D3708CE335D}" srcOrd="0" destOrd="0" presId="urn:microsoft.com/office/officeart/2005/8/layout/bProcess3"/>
    <dgm:cxn modelId="{A6861FDA-4076-4D7C-9DFD-F6BC3C018F1E}" srcId="{35BBB221-3AEF-4DD2-83AB-000C8C30863B}" destId="{0155E3AC-C07D-4F9B-A269-BA23A5F88D25}" srcOrd="6" destOrd="0" parTransId="{8626B4DF-EF2F-437B-AAED-1E9C99626F89}" sibTransId="{03778D04-0B06-44D0-84CF-E0B630C8611D}"/>
    <dgm:cxn modelId="{56D7C089-9779-4158-A4FB-293B1D4A3011}" type="presOf" srcId="{354705EB-0091-48FC-90A3-AB0202A056D5}" destId="{2F87E672-219F-4BA3-9AA9-760CE7CD57C5}" srcOrd="0" destOrd="0" presId="urn:microsoft.com/office/officeart/2005/8/layout/bProcess3"/>
    <dgm:cxn modelId="{A07EEA74-59A1-48ED-8A8E-2E4DFAF128C9}" srcId="{35BBB221-3AEF-4DD2-83AB-000C8C30863B}" destId="{EAACD10A-FEAF-4C65-96FF-E2B3BC769C8F}" srcOrd="3" destOrd="0" parTransId="{D6A9A098-1BC3-43F4-9BEC-BC5081C832B0}" sibTransId="{43268541-2839-4337-A437-CC4113BA803B}"/>
    <dgm:cxn modelId="{DDB1BB2C-607D-46CC-99E5-8B53B961B9EE}" type="presOf" srcId="{082441AA-F7B7-412E-8A77-26A5825777FD}" destId="{EBF252DB-07C6-46ED-B50B-4F4D9D1DFA56}" srcOrd="0" destOrd="0" presId="urn:microsoft.com/office/officeart/2005/8/layout/bProcess3"/>
    <dgm:cxn modelId="{2BA88FD9-3025-4B2C-BA93-0173F479E08F}" type="presOf" srcId="{434F7A2E-17B1-4298-A378-12418F59B2D4}" destId="{DE57321C-231C-46E7-BC30-82A396D0917A}" srcOrd="0" destOrd="0" presId="urn:microsoft.com/office/officeart/2005/8/layout/bProcess3"/>
    <dgm:cxn modelId="{AA275D3C-35E8-4C6B-AEC6-D6368DC5582E}" type="presOf" srcId="{37A2045E-EEBD-452E-924B-3A98AB470CDD}" destId="{65C33FDB-F961-45D5-BB53-9EEE01D36585}" srcOrd="0" destOrd="0" presId="urn:microsoft.com/office/officeart/2005/8/layout/bProcess3"/>
    <dgm:cxn modelId="{8CB2703A-73D5-4C30-BA2E-06D809F24474}" type="presOf" srcId="{7C0D997C-E6CF-45D9-BC71-00D91454B3EB}" destId="{B455E215-544F-43AA-8E79-FB73B03E5987}" srcOrd="1" destOrd="0" presId="urn:microsoft.com/office/officeart/2005/8/layout/bProcess3"/>
    <dgm:cxn modelId="{188E68D2-EBF4-4209-8327-47E353A420B4}" type="presOf" srcId="{C7BA9495-6FA1-4226-A27D-8BDE9EFA6432}" destId="{78D26909-5EB0-4C74-B6FA-BB36FED26B9E}" srcOrd="1" destOrd="0" presId="urn:microsoft.com/office/officeart/2005/8/layout/bProcess3"/>
    <dgm:cxn modelId="{DBED9FE8-60D5-4090-A662-75AD79F67136}" type="presOf" srcId="{C7BA9495-6FA1-4226-A27D-8BDE9EFA6432}" destId="{D4A0DC93-9E6D-43F9-97DE-70980EE9768C}" srcOrd="0" destOrd="0" presId="urn:microsoft.com/office/officeart/2005/8/layout/bProcess3"/>
    <dgm:cxn modelId="{B504FAA3-60D3-49F6-B5D4-A0533543D3ED}" srcId="{35BBB221-3AEF-4DD2-83AB-000C8C30863B}" destId="{37A2045E-EEBD-452E-924B-3A98AB470CDD}" srcOrd="1" destOrd="0" parTransId="{48DB4CDE-7C9D-416C-846C-09CCF54F3162}" sibTransId="{CF935917-8EAE-4170-ADE5-8954147A2E6C}"/>
    <dgm:cxn modelId="{D7F0BF92-6F10-478D-9F7E-E58D10B6DF21}" type="presOf" srcId="{49125FEC-EB29-4535-8268-4D28D37908E5}" destId="{69E0D7B0-D70F-40FF-A738-400B3D177E5C}" srcOrd="0" destOrd="0" presId="urn:microsoft.com/office/officeart/2005/8/layout/bProcess3"/>
    <dgm:cxn modelId="{5D06F7F4-6472-4759-B19B-358DAE668F24}" type="presOf" srcId="{43268541-2839-4337-A437-CC4113BA803B}" destId="{100A6FD4-5514-42A8-BCA3-B187BA8E2BAF}" srcOrd="1" destOrd="0" presId="urn:microsoft.com/office/officeart/2005/8/layout/bProcess3"/>
    <dgm:cxn modelId="{B3954713-B473-497A-8A09-575A73AC6DF9}" type="presOf" srcId="{CF935917-8EAE-4170-ADE5-8954147A2E6C}" destId="{5DF0F625-86AC-4DF3-AF72-C42E2A628536}" srcOrd="0" destOrd="0" presId="urn:microsoft.com/office/officeart/2005/8/layout/bProcess3"/>
    <dgm:cxn modelId="{6B4C9F98-B4D5-48B3-86BD-BDF6E9C0668C}" srcId="{35BBB221-3AEF-4DD2-83AB-000C8C30863B}" destId="{49125FEC-EB29-4535-8268-4D28D37908E5}" srcOrd="5" destOrd="0" parTransId="{F24B4F6B-7FFB-4184-A55C-9F3A9871B061}" sibTransId="{02237C6D-8290-4C3E-88FE-4041D8BA05F5}"/>
    <dgm:cxn modelId="{5836E477-5431-48BA-890E-11E3414F278D}" type="presOf" srcId="{43268541-2839-4337-A437-CC4113BA803B}" destId="{15001872-E08B-45A2-BFBA-9F31C003B23C}" srcOrd="0" destOrd="0" presId="urn:microsoft.com/office/officeart/2005/8/layout/bProcess3"/>
    <dgm:cxn modelId="{91E583BB-2504-448F-9683-5211838A7794}" type="presOf" srcId="{7C0D997C-E6CF-45D9-BC71-00D91454B3EB}" destId="{9A3AD3F9-0DDF-4811-B556-6C833AD4017A}" srcOrd="0" destOrd="0" presId="urn:microsoft.com/office/officeart/2005/8/layout/bProcess3"/>
    <dgm:cxn modelId="{1BABA65E-A87D-4A61-A4F4-F1609C768D42}" type="presOf" srcId="{02237C6D-8290-4C3E-88FE-4041D8BA05F5}" destId="{C7E8098F-0A8F-4CAC-B93A-698F6C03CE53}" srcOrd="0" destOrd="0" presId="urn:microsoft.com/office/officeart/2005/8/layout/bProcess3"/>
    <dgm:cxn modelId="{B181A94F-14C4-47D7-8068-69D0096184BC}" type="presOf" srcId="{02237C6D-8290-4C3E-88FE-4041D8BA05F5}" destId="{743F7BE3-E311-496D-9367-BECC08F291EA}" srcOrd="1" destOrd="0" presId="urn:microsoft.com/office/officeart/2005/8/layout/bProcess3"/>
    <dgm:cxn modelId="{EF8D6132-20F6-4311-B100-187E23E671C9}" type="presOf" srcId="{170FE19C-AC16-462B-8DFE-D6B484015EED}" destId="{D6E3F98A-A87D-4FF0-93DC-ED623DAB274A}" srcOrd="0" destOrd="0" presId="urn:microsoft.com/office/officeart/2005/8/layout/bProcess3"/>
    <dgm:cxn modelId="{7C5270B6-4DAA-466F-B95E-7848C39E60E7}" type="presOf" srcId="{0155E3AC-C07D-4F9B-A269-BA23A5F88D25}" destId="{F2BDD7F3-4119-4B54-8950-F2D863359597}" srcOrd="0" destOrd="0" presId="urn:microsoft.com/office/officeart/2005/8/layout/bProcess3"/>
    <dgm:cxn modelId="{7B803330-DEC4-4A98-80F3-934F10F84889}" srcId="{35BBB221-3AEF-4DD2-83AB-000C8C30863B}" destId="{082441AA-F7B7-412E-8A77-26A5825777FD}" srcOrd="2" destOrd="0" parTransId="{D095B72C-9927-46DA-9F49-C0EE5E3F9123}" sibTransId="{7C0D997C-E6CF-45D9-BC71-00D91454B3EB}"/>
    <dgm:cxn modelId="{E7C35B66-B06C-4B7F-915D-7FC022760916}" type="presParOf" srcId="{8EEB13AB-26B9-454D-8ACA-4D3708CE335D}" destId="{2F87E672-219F-4BA3-9AA9-760CE7CD57C5}" srcOrd="0" destOrd="0" presId="urn:microsoft.com/office/officeart/2005/8/layout/bProcess3"/>
    <dgm:cxn modelId="{4ECA6D82-6343-421E-8473-66FABB6BD6BC}" type="presParOf" srcId="{8EEB13AB-26B9-454D-8ACA-4D3708CE335D}" destId="{DE57321C-231C-46E7-BC30-82A396D0917A}" srcOrd="1" destOrd="0" presId="urn:microsoft.com/office/officeart/2005/8/layout/bProcess3"/>
    <dgm:cxn modelId="{D0FCE95B-D368-4145-97E0-38DD789DE088}" type="presParOf" srcId="{DE57321C-231C-46E7-BC30-82A396D0917A}" destId="{CC6BFCD0-4865-450D-8874-FBFD8BBA3F91}" srcOrd="0" destOrd="0" presId="urn:microsoft.com/office/officeart/2005/8/layout/bProcess3"/>
    <dgm:cxn modelId="{EAF2F9AC-FB19-4FE1-87DF-55D8AF670FA7}" type="presParOf" srcId="{8EEB13AB-26B9-454D-8ACA-4D3708CE335D}" destId="{65C33FDB-F961-45D5-BB53-9EEE01D36585}" srcOrd="2" destOrd="0" presId="urn:microsoft.com/office/officeart/2005/8/layout/bProcess3"/>
    <dgm:cxn modelId="{3A5C8D2C-1BD6-4390-8F4E-997FA9080CAA}" type="presParOf" srcId="{8EEB13AB-26B9-454D-8ACA-4D3708CE335D}" destId="{5DF0F625-86AC-4DF3-AF72-C42E2A628536}" srcOrd="3" destOrd="0" presId="urn:microsoft.com/office/officeart/2005/8/layout/bProcess3"/>
    <dgm:cxn modelId="{0FACEEF8-1DE7-47EB-B460-D27843C1013D}" type="presParOf" srcId="{5DF0F625-86AC-4DF3-AF72-C42E2A628536}" destId="{26D73DF9-32A9-4F4A-9A5C-06DB37F84D18}" srcOrd="0" destOrd="0" presId="urn:microsoft.com/office/officeart/2005/8/layout/bProcess3"/>
    <dgm:cxn modelId="{C206FCA8-7E41-4DC6-AE75-1C4033261215}" type="presParOf" srcId="{8EEB13AB-26B9-454D-8ACA-4D3708CE335D}" destId="{EBF252DB-07C6-46ED-B50B-4F4D9D1DFA56}" srcOrd="4" destOrd="0" presId="urn:microsoft.com/office/officeart/2005/8/layout/bProcess3"/>
    <dgm:cxn modelId="{4D6F318A-634C-4030-8A87-1EC1E21ADE36}" type="presParOf" srcId="{8EEB13AB-26B9-454D-8ACA-4D3708CE335D}" destId="{9A3AD3F9-0DDF-4811-B556-6C833AD4017A}" srcOrd="5" destOrd="0" presId="urn:microsoft.com/office/officeart/2005/8/layout/bProcess3"/>
    <dgm:cxn modelId="{2F1B99F0-36BA-4649-AC5D-9438712C5657}" type="presParOf" srcId="{9A3AD3F9-0DDF-4811-B556-6C833AD4017A}" destId="{B455E215-544F-43AA-8E79-FB73B03E5987}" srcOrd="0" destOrd="0" presId="urn:microsoft.com/office/officeart/2005/8/layout/bProcess3"/>
    <dgm:cxn modelId="{776AA138-E582-4B31-9E99-8DAF7FC8E738}" type="presParOf" srcId="{8EEB13AB-26B9-454D-8ACA-4D3708CE335D}" destId="{600DD935-A703-4AC5-9712-1DB2842C7A46}" srcOrd="6" destOrd="0" presId="urn:microsoft.com/office/officeart/2005/8/layout/bProcess3"/>
    <dgm:cxn modelId="{196BC423-C84D-4332-904E-13E2B783CADF}" type="presParOf" srcId="{8EEB13AB-26B9-454D-8ACA-4D3708CE335D}" destId="{15001872-E08B-45A2-BFBA-9F31C003B23C}" srcOrd="7" destOrd="0" presId="urn:microsoft.com/office/officeart/2005/8/layout/bProcess3"/>
    <dgm:cxn modelId="{E38B9312-333C-4267-BC7B-AA113D4E31CA}" type="presParOf" srcId="{15001872-E08B-45A2-BFBA-9F31C003B23C}" destId="{100A6FD4-5514-42A8-BCA3-B187BA8E2BAF}" srcOrd="0" destOrd="0" presId="urn:microsoft.com/office/officeart/2005/8/layout/bProcess3"/>
    <dgm:cxn modelId="{CB3053CF-451D-449E-802E-4C746FE7969D}" type="presParOf" srcId="{8EEB13AB-26B9-454D-8ACA-4D3708CE335D}" destId="{D6E3F98A-A87D-4FF0-93DC-ED623DAB274A}" srcOrd="8" destOrd="0" presId="urn:microsoft.com/office/officeart/2005/8/layout/bProcess3"/>
    <dgm:cxn modelId="{25961FF6-3FF4-41B4-947C-9AA6DB225B62}" type="presParOf" srcId="{8EEB13AB-26B9-454D-8ACA-4D3708CE335D}" destId="{D4A0DC93-9E6D-43F9-97DE-70980EE9768C}" srcOrd="9" destOrd="0" presId="urn:microsoft.com/office/officeart/2005/8/layout/bProcess3"/>
    <dgm:cxn modelId="{5DE74E8E-1592-4B2C-965A-84AC117C147E}" type="presParOf" srcId="{D4A0DC93-9E6D-43F9-97DE-70980EE9768C}" destId="{78D26909-5EB0-4C74-B6FA-BB36FED26B9E}" srcOrd="0" destOrd="0" presId="urn:microsoft.com/office/officeart/2005/8/layout/bProcess3"/>
    <dgm:cxn modelId="{0307C153-A418-4D78-9328-9DCE49326FC6}" type="presParOf" srcId="{8EEB13AB-26B9-454D-8ACA-4D3708CE335D}" destId="{69E0D7B0-D70F-40FF-A738-400B3D177E5C}" srcOrd="10" destOrd="0" presId="urn:microsoft.com/office/officeart/2005/8/layout/bProcess3"/>
    <dgm:cxn modelId="{852A9B02-CD0C-4CA6-9307-0989FC0BEE6A}" type="presParOf" srcId="{8EEB13AB-26B9-454D-8ACA-4D3708CE335D}" destId="{C7E8098F-0A8F-4CAC-B93A-698F6C03CE53}" srcOrd="11" destOrd="0" presId="urn:microsoft.com/office/officeart/2005/8/layout/bProcess3"/>
    <dgm:cxn modelId="{209B7704-0D62-48E2-992A-E423173A05AF}" type="presParOf" srcId="{C7E8098F-0A8F-4CAC-B93A-698F6C03CE53}" destId="{743F7BE3-E311-496D-9367-BECC08F291EA}" srcOrd="0" destOrd="0" presId="urn:microsoft.com/office/officeart/2005/8/layout/bProcess3"/>
    <dgm:cxn modelId="{038E9902-7545-478C-925B-A76B1529BD1A}" type="presParOf" srcId="{8EEB13AB-26B9-454D-8ACA-4D3708CE335D}" destId="{F2BDD7F3-4119-4B54-8950-F2D863359597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BDEA39-8BAE-4AD5-A40E-698A168BD353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47075A7-B774-42BB-A68B-F7CB545AE4B8}">
      <dgm:prSet phldrT="[Text]"/>
      <dgm:spPr/>
      <dgm:t>
        <a:bodyPr/>
        <a:lstStyle/>
        <a:p>
          <a:r>
            <a:rPr lang="en-US" dirty="0" smtClean="0"/>
            <a:t>May be used in court</a:t>
          </a:r>
          <a:endParaRPr lang="en-US" dirty="0"/>
        </a:p>
      </dgm:t>
    </dgm:pt>
    <dgm:pt modelId="{047A2B3A-37D8-4DE4-8FA2-A2A0568B46B6}" type="parTrans" cxnId="{63E80D24-512F-47F0-96E8-34758BA128A9}">
      <dgm:prSet/>
      <dgm:spPr/>
      <dgm:t>
        <a:bodyPr/>
        <a:lstStyle/>
        <a:p>
          <a:endParaRPr lang="en-US"/>
        </a:p>
      </dgm:t>
    </dgm:pt>
    <dgm:pt modelId="{D8277B70-6BD6-4EAC-A755-A74F3AFF1E09}" type="sibTrans" cxnId="{63E80D24-512F-47F0-96E8-34758BA128A9}">
      <dgm:prSet/>
      <dgm:spPr/>
      <dgm:t>
        <a:bodyPr/>
        <a:lstStyle/>
        <a:p>
          <a:endParaRPr lang="en-US"/>
        </a:p>
      </dgm:t>
    </dgm:pt>
    <dgm:pt modelId="{A9C20858-1940-4562-B4AE-3F629DBFA895}">
      <dgm:prSet phldrT="[Text]"/>
      <dgm:spPr/>
      <dgm:t>
        <a:bodyPr/>
        <a:lstStyle/>
        <a:p>
          <a:r>
            <a:rPr lang="en-US" dirty="0" smtClean="0"/>
            <a:t>Arson – Criminal charges</a:t>
          </a:r>
          <a:endParaRPr lang="en-US" dirty="0"/>
        </a:p>
      </dgm:t>
    </dgm:pt>
    <dgm:pt modelId="{A19C415C-9C4D-4EF2-B91D-8F8F0AC07751}" type="parTrans" cxnId="{C88F5143-6F75-4A48-8685-9674569324E8}">
      <dgm:prSet/>
      <dgm:spPr/>
      <dgm:t>
        <a:bodyPr/>
        <a:lstStyle/>
        <a:p>
          <a:endParaRPr lang="en-US"/>
        </a:p>
      </dgm:t>
    </dgm:pt>
    <dgm:pt modelId="{69BD18CA-BBBE-40A3-990D-60C0993FA3DE}" type="sibTrans" cxnId="{C88F5143-6F75-4A48-8685-9674569324E8}">
      <dgm:prSet/>
      <dgm:spPr/>
      <dgm:t>
        <a:bodyPr/>
        <a:lstStyle/>
        <a:p>
          <a:endParaRPr lang="en-US"/>
        </a:p>
      </dgm:t>
    </dgm:pt>
    <dgm:pt modelId="{390D535B-B5C2-499E-9A64-47D30B06A31C}" type="pres">
      <dgm:prSet presAssocID="{A8BDEA39-8BAE-4AD5-A40E-698A168BD353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43DCAC-50E1-4960-93F5-11928355CECF}" type="pres">
      <dgm:prSet presAssocID="{047075A7-B774-42BB-A68B-F7CB545AE4B8}" presName="Accent1" presStyleCnt="0"/>
      <dgm:spPr/>
    </dgm:pt>
    <dgm:pt modelId="{E3B2E9C2-F380-427E-8DAC-EC66D02F692B}" type="pres">
      <dgm:prSet presAssocID="{047075A7-B774-42BB-A68B-F7CB545AE4B8}" presName="Accent" presStyleLbl="node1" presStyleIdx="0" presStyleCnt="2"/>
      <dgm:spPr/>
    </dgm:pt>
    <dgm:pt modelId="{C73A80BE-BB4B-48FB-BC2F-D0352D8561BB}" type="pres">
      <dgm:prSet presAssocID="{047075A7-B774-42BB-A68B-F7CB545AE4B8}" presName="Parent1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0165A6-2F6F-402E-B3EC-CA7BB77E1B7F}" type="pres">
      <dgm:prSet presAssocID="{A9C20858-1940-4562-B4AE-3F629DBFA895}" presName="Accent2" presStyleCnt="0"/>
      <dgm:spPr/>
    </dgm:pt>
    <dgm:pt modelId="{EE345707-D7D4-48E9-8F4C-CA042465C98C}" type="pres">
      <dgm:prSet presAssocID="{A9C20858-1940-4562-B4AE-3F629DBFA895}" presName="Accent" presStyleLbl="node1" presStyleIdx="1" presStyleCnt="2"/>
      <dgm:spPr/>
    </dgm:pt>
    <dgm:pt modelId="{025D5645-ACFF-4F0D-B434-734B95B96396}" type="pres">
      <dgm:prSet presAssocID="{A9C20858-1940-4562-B4AE-3F629DBFA895}" presName="Parent2" presStyleLbl="revTx" presStyleIdx="1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E80D24-512F-47F0-96E8-34758BA128A9}" srcId="{A8BDEA39-8BAE-4AD5-A40E-698A168BD353}" destId="{047075A7-B774-42BB-A68B-F7CB545AE4B8}" srcOrd="0" destOrd="0" parTransId="{047A2B3A-37D8-4DE4-8FA2-A2A0568B46B6}" sibTransId="{D8277B70-6BD6-4EAC-A755-A74F3AFF1E09}"/>
    <dgm:cxn modelId="{C88F5143-6F75-4A48-8685-9674569324E8}" srcId="{A8BDEA39-8BAE-4AD5-A40E-698A168BD353}" destId="{A9C20858-1940-4562-B4AE-3F629DBFA895}" srcOrd="1" destOrd="0" parTransId="{A19C415C-9C4D-4EF2-B91D-8F8F0AC07751}" sibTransId="{69BD18CA-BBBE-40A3-990D-60C0993FA3DE}"/>
    <dgm:cxn modelId="{7B766A8F-BAB4-4C0B-9C2B-8FF01030ADE7}" type="presOf" srcId="{A8BDEA39-8BAE-4AD5-A40E-698A168BD353}" destId="{390D535B-B5C2-499E-9A64-47D30B06A31C}" srcOrd="0" destOrd="0" presId="urn:microsoft.com/office/officeart/2009/layout/CircleArrowProcess"/>
    <dgm:cxn modelId="{DF4B5DB7-EE53-4612-9331-4CAAD4FB1D8E}" type="presOf" srcId="{A9C20858-1940-4562-B4AE-3F629DBFA895}" destId="{025D5645-ACFF-4F0D-B434-734B95B96396}" srcOrd="0" destOrd="0" presId="urn:microsoft.com/office/officeart/2009/layout/CircleArrowProcess"/>
    <dgm:cxn modelId="{CF17D546-AC49-4BE9-8914-B39F164FF8C4}" type="presOf" srcId="{047075A7-B774-42BB-A68B-F7CB545AE4B8}" destId="{C73A80BE-BB4B-48FB-BC2F-D0352D8561BB}" srcOrd="0" destOrd="0" presId="urn:microsoft.com/office/officeart/2009/layout/CircleArrowProcess"/>
    <dgm:cxn modelId="{D4A8D339-CB3F-4971-BE21-7B619D9C37FC}" type="presParOf" srcId="{390D535B-B5C2-499E-9A64-47D30B06A31C}" destId="{5243DCAC-50E1-4960-93F5-11928355CECF}" srcOrd="0" destOrd="0" presId="urn:microsoft.com/office/officeart/2009/layout/CircleArrowProcess"/>
    <dgm:cxn modelId="{3DFDCEBF-CC11-44D4-BF6D-64F8B1D2B587}" type="presParOf" srcId="{5243DCAC-50E1-4960-93F5-11928355CECF}" destId="{E3B2E9C2-F380-427E-8DAC-EC66D02F692B}" srcOrd="0" destOrd="0" presId="urn:microsoft.com/office/officeart/2009/layout/CircleArrowProcess"/>
    <dgm:cxn modelId="{9E0699F5-7CBF-4BCC-BDEF-13A156A4DB50}" type="presParOf" srcId="{390D535B-B5C2-499E-9A64-47D30B06A31C}" destId="{C73A80BE-BB4B-48FB-BC2F-D0352D8561BB}" srcOrd="1" destOrd="0" presId="urn:microsoft.com/office/officeart/2009/layout/CircleArrowProcess"/>
    <dgm:cxn modelId="{5384D0A9-1FE1-4015-B9A9-DEBAC94386EC}" type="presParOf" srcId="{390D535B-B5C2-499E-9A64-47D30B06A31C}" destId="{BD0165A6-2F6F-402E-B3EC-CA7BB77E1B7F}" srcOrd="2" destOrd="0" presId="urn:microsoft.com/office/officeart/2009/layout/CircleArrowProcess"/>
    <dgm:cxn modelId="{F56FC4B2-2134-42AD-9CA4-A7D682861C0C}" type="presParOf" srcId="{BD0165A6-2F6F-402E-B3EC-CA7BB77E1B7F}" destId="{EE345707-D7D4-48E9-8F4C-CA042465C98C}" srcOrd="0" destOrd="0" presId="urn:microsoft.com/office/officeart/2009/layout/CircleArrowProcess"/>
    <dgm:cxn modelId="{BE0F0A4F-3CD7-4B6D-B985-D2B16191B675}" type="presParOf" srcId="{390D535B-B5C2-499E-9A64-47D30B06A31C}" destId="{025D5645-ACFF-4F0D-B434-734B95B96396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60358-70EA-46FE-AB9B-78138919E8CE}" type="doc">
      <dgm:prSet loTypeId="urn:microsoft.com/office/officeart/2005/8/layout/hList9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A65DE79-8788-424F-AE49-C6943671A167}">
      <dgm:prSet phldrT="[Text]"/>
      <dgm:spPr/>
      <dgm:t>
        <a:bodyPr/>
        <a:lstStyle/>
        <a:p>
          <a:r>
            <a:rPr lang="en-US" dirty="0" smtClean="0"/>
            <a:t>Control evidence</a:t>
          </a:r>
          <a:endParaRPr lang="en-US" dirty="0"/>
        </a:p>
      </dgm:t>
    </dgm:pt>
    <dgm:pt modelId="{8F32A48A-D3EC-4024-B940-E35A881E188F}" type="parTrans" cxnId="{FD77E19F-B342-4CDA-9924-9DF14EDC66B1}">
      <dgm:prSet/>
      <dgm:spPr/>
      <dgm:t>
        <a:bodyPr/>
        <a:lstStyle/>
        <a:p>
          <a:endParaRPr lang="en-US"/>
        </a:p>
      </dgm:t>
    </dgm:pt>
    <dgm:pt modelId="{017C6C7D-3EB9-4872-AB06-00BA221C9503}" type="sibTrans" cxnId="{FD77E19F-B342-4CDA-9924-9DF14EDC66B1}">
      <dgm:prSet/>
      <dgm:spPr/>
      <dgm:t>
        <a:bodyPr/>
        <a:lstStyle/>
        <a:p>
          <a:endParaRPr lang="en-US"/>
        </a:p>
      </dgm:t>
    </dgm:pt>
    <dgm:pt modelId="{3F61A2AE-D09E-4F58-AA12-34044A0F8149}">
      <dgm:prSet phldrT="[Text]"/>
      <dgm:spPr/>
      <dgm:t>
        <a:bodyPr/>
        <a:lstStyle/>
        <a:p>
          <a:r>
            <a:rPr lang="en-US" dirty="0" smtClean="0"/>
            <a:t>Chain of custody</a:t>
          </a:r>
          <a:endParaRPr lang="en-US" dirty="0"/>
        </a:p>
      </dgm:t>
    </dgm:pt>
    <dgm:pt modelId="{8C59009A-1BF8-4F4C-9D70-5C6C511BBF7D}" type="parTrans" cxnId="{B2435FE5-6467-45F6-9500-E3EA03360EDB}">
      <dgm:prSet/>
      <dgm:spPr/>
      <dgm:t>
        <a:bodyPr/>
        <a:lstStyle/>
        <a:p>
          <a:endParaRPr lang="en-US"/>
        </a:p>
      </dgm:t>
    </dgm:pt>
    <dgm:pt modelId="{31CC8037-117E-4789-ACB8-2A9C23EC62A9}" type="sibTrans" cxnId="{B2435FE5-6467-45F6-9500-E3EA03360EDB}">
      <dgm:prSet/>
      <dgm:spPr/>
      <dgm:t>
        <a:bodyPr/>
        <a:lstStyle/>
        <a:p>
          <a:endParaRPr lang="en-US"/>
        </a:p>
      </dgm:t>
    </dgm:pt>
    <dgm:pt modelId="{9AE20968-0AEF-4AF5-91CB-001D02DFD6D1}">
      <dgm:prSet phldrT="[Text]"/>
      <dgm:spPr/>
      <dgm:t>
        <a:bodyPr/>
        <a:lstStyle/>
        <a:p>
          <a:r>
            <a:rPr lang="en-US" dirty="0" smtClean="0"/>
            <a:t>Required in legal cases</a:t>
          </a:r>
          <a:endParaRPr lang="en-US" dirty="0"/>
        </a:p>
      </dgm:t>
    </dgm:pt>
    <dgm:pt modelId="{27D1920F-C96A-435A-AA57-43DD2FEAF388}" type="parTrans" cxnId="{92AA92D2-66FA-40A6-8456-DA9C29B24608}">
      <dgm:prSet/>
      <dgm:spPr/>
      <dgm:t>
        <a:bodyPr/>
        <a:lstStyle/>
        <a:p>
          <a:endParaRPr lang="en-US"/>
        </a:p>
      </dgm:t>
    </dgm:pt>
    <dgm:pt modelId="{5FBC9D78-C834-44DA-AE87-0ACD2080D9B0}" type="sibTrans" cxnId="{92AA92D2-66FA-40A6-8456-DA9C29B24608}">
      <dgm:prSet/>
      <dgm:spPr/>
      <dgm:t>
        <a:bodyPr/>
        <a:lstStyle/>
        <a:p>
          <a:endParaRPr lang="en-US"/>
        </a:p>
      </dgm:t>
    </dgm:pt>
    <dgm:pt modelId="{FE80471E-DA5B-4340-906B-22B35680FB68}">
      <dgm:prSet phldrT="[Text]"/>
      <dgm:spPr/>
      <dgm:t>
        <a:bodyPr/>
        <a:lstStyle/>
        <a:p>
          <a:r>
            <a:rPr lang="en-US" dirty="0" smtClean="0"/>
            <a:t>Remember from on scene – What you</a:t>
          </a:r>
          <a:endParaRPr lang="en-US" dirty="0"/>
        </a:p>
      </dgm:t>
    </dgm:pt>
    <dgm:pt modelId="{FC3126AC-876B-4991-A103-D968F669BAD9}" type="parTrans" cxnId="{CD471D18-1397-46FA-BAA8-DAFAA513C6A0}">
      <dgm:prSet/>
      <dgm:spPr/>
      <dgm:t>
        <a:bodyPr/>
        <a:lstStyle/>
        <a:p>
          <a:endParaRPr lang="en-US"/>
        </a:p>
      </dgm:t>
    </dgm:pt>
    <dgm:pt modelId="{407871E0-DEDA-4FB9-A48B-269C547E7551}" type="sibTrans" cxnId="{CD471D18-1397-46FA-BAA8-DAFAA513C6A0}">
      <dgm:prSet/>
      <dgm:spPr/>
      <dgm:t>
        <a:bodyPr/>
        <a:lstStyle/>
        <a:p>
          <a:endParaRPr lang="en-US"/>
        </a:p>
      </dgm:t>
    </dgm:pt>
    <dgm:pt modelId="{E2C9F928-2078-4DD4-8190-92D8FD4B3BD8}">
      <dgm:prSet phldrT="[Text]"/>
      <dgm:spPr/>
      <dgm:t>
        <a:bodyPr/>
        <a:lstStyle/>
        <a:p>
          <a:r>
            <a:rPr lang="en-US" dirty="0" smtClean="0"/>
            <a:t>See</a:t>
          </a:r>
          <a:endParaRPr lang="en-US" dirty="0"/>
        </a:p>
      </dgm:t>
    </dgm:pt>
    <dgm:pt modelId="{4651A319-814E-4CFF-B3D9-4BE58A8E7EE2}" type="parTrans" cxnId="{79458F98-31FB-45E0-8E49-0FD8FFCB7B93}">
      <dgm:prSet/>
      <dgm:spPr/>
      <dgm:t>
        <a:bodyPr/>
        <a:lstStyle/>
        <a:p>
          <a:endParaRPr lang="en-US"/>
        </a:p>
      </dgm:t>
    </dgm:pt>
    <dgm:pt modelId="{11B29B64-6595-4A46-B914-B892ACAF8500}" type="sibTrans" cxnId="{79458F98-31FB-45E0-8E49-0FD8FFCB7B93}">
      <dgm:prSet/>
      <dgm:spPr/>
      <dgm:t>
        <a:bodyPr/>
        <a:lstStyle/>
        <a:p>
          <a:endParaRPr lang="en-US"/>
        </a:p>
      </dgm:t>
    </dgm:pt>
    <dgm:pt modelId="{49658FE4-2DBA-4C09-9AA4-1A90422BA81D}">
      <dgm:prSet phldrT="[Text]"/>
      <dgm:spPr/>
      <dgm:t>
        <a:bodyPr/>
        <a:lstStyle/>
        <a:p>
          <a:r>
            <a:rPr lang="en-US" dirty="0" smtClean="0"/>
            <a:t>Hear</a:t>
          </a:r>
          <a:endParaRPr lang="en-US" dirty="0"/>
        </a:p>
      </dgm:t>
    </dgm:pt>
    <dgm:pt modelId="{4F8CBF67-2E40-41EB-89D8-9E30E106DF07}" type="parTrans" cxnId="{3DF4E0E5-2A4F-491A-8D21-B2B2FD3E94D0}">
      <dgm:prSet/>
      <dgm:spPr/>
      <dgm:t>
        <a:bodyPr/>
        <a:lstStyle/>
        <a:p>
          <a:endParaRPr lang="en-US"/>
        </a:p>
      </dgm:t>
    </dgm:pt>
    <dgm:pt modelId="{1286C771-5BAF-4A73-811F-5BFF450C6567}" type="sibTrans" cxnId="{3DF4E0E5-2A4F-491A-8D21-B2B2FD3E94D0}">
      <dgm:prSet/>
      <dgm:spPr/>
      <dgm:t>
        <a:bodyPr/>
        <a:lstStyle/>
        <a:p>
          <a:endParaRPr lang="en-US"/>
        </a:p>
      </dgm:t>
    </dgm:pt>
    <dgm:pt modelId="{4BAB531A-60B9-4BF3-8951-B8845071B00A}">
      <dgm:prSet phldrT="[Text]"/>
      <dgm:spPr/>
      <dgm:t>
        <a:bodyPr/>
        <a:lstStyle/>
        <a:p>
          <a:r>
            <a:rPr lang="en-US" dirty="0" smtClean="0"/>
            <a:t>Smell</a:t>
          </a:r>
          <a:endParaRPr lang="en-US" dirty="0"/>
        </a:p>
      </dgm:t>
    </dgm:pt>
    <dgm:pt modelId="{2293A3F1-A16A-490D-8FA5-693B7386364D}" type="parTrans" cxnId="{56A2BE45-2306-4A98-9FCF-C61CEA10685B}">
      <dgm:prSet/>
      <dgm:spPr/>
      <dgm:t>
        <a:bodyPr/>
        <a:lstStyle/>
        <a:p>
          <a:endParaRPr lang="en-US"/>
        </a:p>
      </dgm:t>
    </dgm:pt>
    <dgm:pt modelId="{A17CC26D-1598-43DF-B672-E0100761EC56}" type="sibTrans" cxnId="{56A2BE45-2306-4A98-9FCF-C61CEA10685B}">
      <dgm:prSet/>
      <dgm:spPr/>
      <dgm:t>
        <a:bodyPr/>
        <a:lstStyle/>
        <a:p>
          <a:endParaRPr lang="en-US"/>
        </a:p>
      </dgm:t>
    </dgm:pt>
    <dgm:pt modelId="{D8DEE04E-E371-4805-9D3E-37DCB6A532C9}" type="pres">
      <dgm:prSet presAssocID="{7B260358-70EA-46FE-AB9B-78138919E8C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40AC9C2-9398-4983-88A0-E9C8D29AB29C}" type="pres">
      <dgm:prSet presAssocID="{9A65DE79-8788-424F-AE49-C6943671A167}" presName="posSpace" presStyleCnt="0"/>
      <dgm:spPr/>
    </dgm:pt>
    <dgm:pt modelId="{4874F836-A296-4D73-B258-32B8610E93AF}" type="pres">
      <dgm:prSet presAssocID="{9A65DE79-8788-424F-AE49-C6943671A167}" presName="vertFlow" presStyleCnt="0"/>
      <dgm:spPr/>
    </dgm:pt>
    <dgm:pt modelId="{8B0C5F03-F21B-4B58-A71B-545C280F093E}" type="pres">
      <dgm:prSet presAssocID="{9A65DE79-8788-424F-AE49-C6943671A167}" presName="topSpace" presStyleCnt="0"/>
      <dgm:spPr/>
    </dgm:pt>
    <dgm:pt modelId="{95D2A3C7-4954-4C54-97C0-E6ED3809F7F9}" type="pres">
      <dgm:prSet presAssocID="{9A65DE79-8788-424F-AE49-C6943671A167}" presName="firstComp" presStyleCnt="0"/>
      <dgm:spPr/>
    </dgm:pt>
    <dgm:pt modelId="{ED1DBE39-BCF9-4F31-AFF7-F76CAE81E857}" type="pres">
      <dgm:prSet presAssocID="{9A65DE79-8788-424F-AE49-C6943671A167}" presName="firstChild" presStyleLbl="bgAccFollowNode1" presStyleIdx="0" presStyleCnt="5"/>
      <dgm:spPr/>
      <dgm:t>
        <a:bodyPr/>
        <a:lstStyle/>
        <a:p>
          <a:endParaRPr lang="en-US"/>
        </a:p>
      </dgm:t>
    </dgm:pt>
    <dgm:pt modelId="{6B158BF2-60A1-458D-9BC4-8E097264217E}" type="pres">
      <dgm:prSet presAssocID="{9A65DE79-8788-424F-AE49-C6943671A167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7D112-DF34-4BC7-ADDC-AF9C842F3ED4}" type="pres">
      <dgm:prSet presAssocID="{9AE20968-0AEF-4AF5-91CB-001D02DFD6D1}" presName="comp" presStyleCnt="0"/>
      <dgm:spPr/>
    </dgm:pt>
    <dgm:pt modelId="{F584227F-253F-4515-A9FC-07A104ECC99B}" type="pres">
      <dgm:prSet presAssocID="{9AE20968-0AEF-4AF5-91CB-001D02DFD6D1}" presName="child" presStyleLbl="bgAccFollowNode1" presStyleIdx="1" presStyleCnt="5"/>
      <dgm:spPr/>
      <dgm:t>
        <a:bodyPr/>
        <a:lstStyle/>
        <a:p>
          <a:endParaRPr lang="en-US"/>
        </a:p>
      </dgm:t>
    </dgm:pt>
    <dgm:pt modelId="{A0E0C886-D217-41B1-8D00-09A2F44EF512}" type="pres">
      <dgm:prSet presAssocID="{9AE20968-0AEF-4AF5-91CB-001D02DFD6D1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D2ED2-8458-4D95-9A76-EC0C0CD53D88}" type="pres">
      <dgm:prSet presAssocID="{9A65DE79-8788-424F-AE49-C6943671A167}" presName="negSpace" presStyleCnt="0"/>
      <dgm:spPr/>
    </dgm:pt>
    <dgm:pt modelId="{96573D0C-C578-46F1-9C44-DFAB9F80C08E}" type="pres">
      <dgm:prSet presAssocID="{9A65DE79-8788-424F-AE49-C6943671A167}" presName="circle" presStyleLbl="node1" presStyleIdx="0" presStyleCnt="2"/>
      <dgm:spPr/>
      <dgm:t>
        <a:bodyPr/>
        <a:lstStyle/>
        <a:p>
          <a:endParaRPr lang="en-US"/>
        </a:p>
      </dgm:t>
    </dgm:pt>
    <dgm:pt modelId="{52413CEB-2513-49BD-940F-C236A67EADD4}" type="pres">
      <dgm:prSet presAssocID="{017C6C7D-3EB9-4872-AB06-00BA221C9503}" presName="transSpace" presStyleCnt="0"/>
      <dgm:spPr/>
    </dgm:pt>
    <dgm:pt modelId="{3DF5B74F-CB30-4105-B214-FB0CB879B10E}" type="pres">
      <dgm:prSet presAssocID="{FE80471E-DA5B-4340-906B-22B35680FB68}" presName="posSpace" presStyleCnt="0"/>
      <dgm:spPr/>
    </dgm:pt>
    <dgm:pt modelId="{2AA19F9D-6B28-4A49-9081-63C17AED3D51}" type="pres">
      <dgm:prSet presAssocID="{FE80471E-DA5B-4340-906B-22B35680FB68}" presName="vertFlow" presStyleCnt="0"/>
      <dgm:spPr/>
    </dgm:pt>
    <dgm:pt modelId="{E738C880-25A3-4139-A8CE-AF9F8173CA59}" type="pres">
      <dgm:prSet presAssocID="{FE80471E-DA5B-4340-906B-22B35680FB68}" presName="topSpace" presStyleCnt="0"/>
      <dgm:spPr/>
    </dgm:pt>
    <dgm:pt modelId="{AF01EE98-3BAC-4D10-9036-9FFECC54706F}" type="pres">
      <dgm:prSet presAssocID="{FE80471E-DA5B-4340-906B-22B35680FB68}" presName="firstComp" presStyleCnt="0"/>
      <dgm:spPr/>
    </dgm:pt>
    <dgm:pt modelId="{A5BAD2CD-5543-440D-B22C-E4FADD926440}" type="pres">
      <dgm:prSet presAssocID="{FE80471E-DA5B-4340-906B-22B35680FB68}" presName="firstChild" presStyleLbl="bgAccFollowNode1" presStyleIdx="2" presStyleCnt="5"/>
      <dgm:spPr/>
      <dgm:t>
        <a:bodyPr/>
        <a:lstStyle/>
        <a:p>
          <a:endParaRPr lang="en-US"/>
        </a:p>
      </dgm:t>
    </dgm:pt>
    <dgm:pt modelId="{C5D0797D-3B6D-4942-BA78-BB506C4BAC50}" type="pres">
      <dgm:prSet presAssocID="{FE80471E-DA5B-4340-906B-22B35680FB68}" presName="first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DFF7B-B04F-445A-B462-4AF9AA7E332D}" type="pres">
      <dgm:prSet presAssocID="{4BAB531A-60B9-4BF3-8951-B8845071B00A}" presName="comp" presStyleCnt="0"/>
      <dgm:spPr/>
    </dgm:pt>
    <dgm:pt modelId="{0CBC53CB-C58E-482D-9752-E2527E08BBD3}" type="pres">
      <dgm:prSet presAssocID="{4BAB531A-60B9-4BF3-8951-B8845071B00A}" presName="child" presStyleLbl="bgAccFollowNode1" presStyleIdx="3" presStyleCnt="5"/>
      <dgm:spPr/>
      <dgm:t>
        <a:bodyPr/>
        <a:lstStyle/>
        <a:p>
          <a:endParaRPr lang="en-US"/>
        </a:p>
      </dgm:t>
    </dgm:pt>
    <dgm:pt modelId="{704CFD9D-D71B-46A2-8969-A5CB06002596}" type="pres">
      <dgm:prSet presAssocID="{4BAB531A-60B9-4BF3-8951-B8845071B00A}" presName="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6BB05-0F23-4C9B-A944-3885FC16F2DD}" type="pres">
      <dgm:prSet presAssocID="{49658FE4-2DBA-4C09-9AA4-1A90422BA81D}" presName="comp" presStyleCnt="0"/>
      <dgm:spPr/>
    </dgm:pt>
    <dgm:pt modelId="{216AE916-AD3E-4F0D-A1DA-A63AAAF294B6}" type="pres">
      <dgm:prSet presAssocID="{49658FE4-2DBA-4C09-9AA4-1A90422BA81D}" presName="child" presStyleLbl="bgAccFollowNode1" presStyleIdx="4" presStyleCnt="5"/>
      <dgm:spPr/>
      <dgm:t>
        <a:bodyPr/>
        <a:lstStyle/>
        <a:p>
          <a:endParaRPr lang="en-US"/>
        </a:p>
      </dgm:t>
    </dgm:pt>
    <dgm:pt modelId="{152D85B3-630B-489C-BB7D-2D8843E297E3}" type="pres">
      <dgm:prSet presAssocID="{49658FE4-2DBA-4C09-9AA4-1A90422BA81D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438A0-DF9D-4904-8D7B-FF87AB774C25}" type="pres">
      <dgm:prSet presAssocID="{FE80471E-DA5B-4340-906B-22B35680FB68}" presName="negSpace" presStyleCnt="0"/>
      <dgm:spPr/>
    </dgm:pt>
    <dgm:pt modelId="{636D1B5A-8116-4EDD-8E7B-0A155638CA36}" type="pres">
      <dgm:prSet presAssocID="{FE80471E-DA5B-4340-906B-22B35680FB68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B2435FE5-6467-45F6-9500-E3EA03360EDB}" srcId="{9A65DE79-8788-424F-AE49-C6943671A167}" destId="{3F61A2AE-D09E-4F58-AA12-34044A0F8149}" srcOrd="0" destOrd="0" parTransId="{8C59009A-1BF8-4F4C-9D70-5C6C511BBF7D}" sibTransId="{31CC8037-117E-4789-ACB8-2A9C23EC62A9}"/>
    <dgm:cxn modelId="{3DF4E0E5-2A4F-491A-8D21-B2B2FD3E94D0}" srcId="{FE80471E-DA5B-4340-906B-22B35680FB68}" destId="{49658FE4-2DBA-4C09-9AA4-1A90422BA81D}" srcOrd="2" destOrd="0" parTransId="{4F8CBF67-2E40-41EB-89D8-9E30E106DF07}" sibTransId="{1286C771-5BAF-4A73-811F-5BFF450C6567}"/>
    <dgm:cxn modelId="{A7AA4ABA-4C40-4EDA-8BD7-74750A7F0E13}" type="presOf" srcId="{E2C9F928-2078-4DD4-8190-92D8FD4B3BD8}" destId="{A5BAD2CD-5543-440D-B22C-E4FADD926440}" srcOrd="0" destOrd="0" presId="urn:microsoft.com/office/officeart/2005/8/layout/hList9"/>
    <dgm:cxn modelId="{9A16C23C-CB8E-46C9-BD95-7AE4A31B66D5}" type="presOf" srcId="{4BAB531A-60B9-4BF3-8951-B8845071B00A}" destId="{704CFD9D-D71B-46A2-8969-A5CB06002596}" srcOrd="1" destOrd="0" presId="urn:microsoft.com/office/officeart/2005/8/layout/hList9"/>
    <dgm:cxn modelId="{56A2BE45-2306-4A98-9FCF-C61CEA10685B}" srcId="{FE80471E-DA5B-4340-906B-22B35680FB68}" destId="{4BAB531A-60B9-4BF3-8951-B8845071B00A}" srcOrd="1" destOrd="0" parTransId="{2293A3F1-A16A-490D-8FA5-693B7386364D}" sibTransId="{A17CC26D-1598-43DF-B672-E0100761EC56}"/>
    <dgm:cxn modelId="{95A8190E-1E22-4B50-A940-E72E374D703A}" type="presOf" srcId="{9AE20968-0AEF-4AF5-91CB-001D02DFD6D1}" destId="{F584227F-253F-4515-A9FC-07A104ECC99B}" srcOrd="0" destOrd="0" presId="urn:microsoft.com/office/officeart/2005/8/layout/hList9"/>
    <dgm:cxn modelId="{FD77E19F-B342-4CDA-9924-9DF14EDC66B1}" srcId="{7B260358-70EA-46FE-AB9B-78138919E8CE}" destId="{9A65DE79-8788-424F-AE49-C6943671A167}" srcOrd="0" destOrd="0" parTransId="{8F32A48A-D3EC-4024-B940-E35A881E188F}" sibTransId="{017C6C7D-3EB9-4872-AB06-00BA221C9503}"/>
    <dgm:cxn modelId="{A7D15F26-E6EA-4EF6-892F-BA42362DD143}" type="presOf" srcId="{49658FE4-2DBA-4C09-9AA4-1A90422BA81D}" destId="{152D85B3-630B-489C-BB7D-2D8843E297E3}" srcOrd="1" destOrd="0" presId="urn:microsoft.com/office/officeart/2005/8/layout/hList9"/>
    <dgm:cxn modelId="{8ABC6188-89A6-493D-814B-09977DDF41C4}" type="presOf" srcId="{49658FE4-2DBA-4C09-9AA4-1A90422BA81D}" destId="{216AE916-AD3E-4F0D-A1DA-A63AAAF294B6}" srcOrd="0" destOrd="0" presId="urn:microsoft.com/office/officeart/2005/8/layout/hList9"/>
    <dgm:cxn modelId="{CD471D18-1397-46FA-BAA8-DAFAA513C6A0}" srcId="{7B260358-70EA-46FE-AB9B-78138919E8CE}" destId="{FE80471E-DA5B-4340-906B-22B35680FB68}" srcOrd="1" destOrd="0" parTransId="{FC3126AC-876B-4991-A103-D968F669BAD9}" sibTransId="{407871E0-DEDA-4FB9-A48B-269C547E7551}"/>
    <dgm:cxn modelId="{338F6CA4-33E4-4CC9-94E0-E7487C0C0D2D}" type="presOf" srcId="{9A65DE79-8788-424F-AE49-C6943671A167}" destId="{96573D0C-C578-46F1-9C44-DFAB9F80C08E}" srcOrd="0" destOrd="0" presId="urn:microsoft.com/office/officeart/2005/8/layout/hList9"/>
    <dgm:cxn modelId="{A313B0CF-95A8-4DCF-9C12-0693EBE16476}" type="presOf" srcId="{3F61A2AE-D09E-4F58-AA12-34044A0F8149}" destId="{ED1DBE39-BCF9-4F31-AFF7-F76CAE81E857}" srcOrd="0" destOrd="0" presId="urn:microsoft.com/office/officeart/2005/8/layout/hList9"/>
    <dgm:cxn modelId="{79458F98-31FB-45E0-8E49-0FD8FFCB7B93}" srcId="{FE80471E-DA5B-4340-906B-22B35680FB68}" destId="{E2C9F928-2078-4DD4-8190-92D8FD4B3BD8}" srcOrd="0" destOrd="0" parTransId="{4651A319-814E-4CFF-B3D9-4BE58A8E7EE2}" sibTransId="{11B29B64-6595-4A46-B914-B892ACAF8500}"/>
    <dgm:cxn modelId="{6290764D-7994-432B-B95B-9C8600CBCA83}" type="presOf" srcId="{3F61A2AE-D09E-4F58-AA12-34044A0F8149}" destId="{6B158BF2-60A1-458D-9BC4-8E097264217E}" srcOrd="1" destOrd="0" presId="urn:microsoft.com/office/officeart/2005/8/layout/hList9"/>
    <dgm:cxn modelId="{934B8160-2D5F-4B2D-8B7C-C766E810F448}" type="presOf" srcId="{7B260358-70EA-46FE-AB9B-78138919E8CE}" destId="{D8DEE04E-E371-4805-9D3E-37DCB6A532C9}" srcOrd="0" destOrd="0" presId="urn:microsoft.com/office/officeart/2005/8/layout/hList9"/>
    <dgm:cxn modelId="{C6EF3CFF-452C-420C-B611-874DD7F9202B}" type="presOf" srcId="{9AE20968-0AEF-4AF5-91CB-001D02DFD6D1}" destId="{A0E0C886-D217-41B1-8D00-09A2F44EF512}" srcOrd="1" destOrd="0" presId="urn:microsoft.com/office/officeart/2005/8/layout/hList9"/>
    <dgm:cxn modelId="{8A116E33-ABCE-48B5-94C3-E7DC4BCF85EE}" type="presOf" srcId="{E2C9F928-2078-4DD4-8190-92D8FD4B3BD8}" destId="{C5D0797D-3B6D-4942-BA78-BB506C4BAC50}" srcOrd="1" destOrd="0" presId="urn:microsoft.com/office/officeart/2005/8/layout/hList9"/>
    <dgm:cxn modelId="{92AA92D2-66FA-40A6-8456-DA9C29B24608}" srcId="{9A65DE79-8788-424F-AE49-C6943671A167}" destId="{9AE20968-0AEF-4AF5-91CB-001D02DFD6D1}" srcOrd="1" destOrd="0" parTransId="{27D1920F-C96A-435A-AA57-43DD2FEAF388}" sibTransId="{5FBC9D78-C834-44DA-AE87-0ACD2080D9B0}"/>
    <dgm:cxn modelId="{CA4FC62F-DBD5-43D6-82E2-7B1CC7A3093D}" type="presOf" srcId="{FE80471E-DA5B-4340-906B-22B35680FB68}" destId="{636D1B5A-8116-4EDD-8E7B-0A155638CA36}" srcOrd="0" destOrd="0" presId="urn:microsoft.com/office/officeart/2005/8/layout/hList9"/>
    <dgm:cxn modelId="{11085CD6-BB19-4A30-A0E7-4F989EF25DFE}" type="presOf" srcId="{4BAB531A-60B9-4BF3-8951-B8845071B00A}" destId="{0CBC53CB-C58E-482D-9752-E2527E08BBD3}" srcOrd="0" destOrd="0" presId="urn:microsoft.com/office/officeart/2005/8/layout/hList9"/>
    <dgm:cxn modelId="{869D45E3-C264-4A78-8D95-7F3B1984D3ED}" type="presParOf" srcId="{D8DEE04E-E371-4805-9D3E-37DCB6A532C9}" destId="{440AC9C2-9398-4983-88A0-E9C8D29AB29C}" srcOrd="0" destOrd="0" presId="urn:microsoft.com/office/officeart/2005/8/layout/hList9"/>
    <dgm:cxn modelId="{2B4DF787-051B-4101-9A23-97DC199CD301}" type="presParOf" srcId="{D8DEE04E-E371-4805-9D3E-37DCB6A532C9}" destId="{4874F836-A296-4D73-B258-32B8610E93AF}" srcOrd="1" destOrd="0" presId="urn:microsoft.com/office/officeart/2005/8/layout/hList9"/>
    <dgm:cxn modelId="{A6AA192C-DC87-466D-B286-F59E7D74AFAD}" type="presParOf" srcId="{4874F836-A296-4D73-B258-32B8610E93AF}" destId="{8B0C5F03-F21B-4B58-A71B-545C280F093E}" srcOrd="0" destOrd="0" presId="urn:microsoft.com/office/officeart/2005/8/layout/hList9"/>
    <dgm:cxn modelId="{F1A0906A-891A-44F0-8E83-14FD6A0B5216}" type="presParOf" srcId="{4874F836-A296-4D73-B258-32B8610E93AF}" destId="{95D2A3C7-4954-4C54-97C0-E6ED3809F7F9}" srcOrd="1" destOrd="0" presId="urn:microsoft.com/office/officeart/2005/8/layout/hList9"/>
    <dgm:cxn modelId="{E7AF6B43-A650-488F-9ECE-5FFF51B518AF}" type="presParOf" srcId="{95D2A3C7-4954-4C54-97C0-E6ED3809F7F9}" destId="{ED1DBE39-BCF9-4F31-AFF7-F76CAE81E857}" srcOrd="0" destOrd="0" presId="urn:microsoft.com/office/officeart/2005/8/layout/hList9"/>
    <dgm:cxn modelId="{BA539CF8-7235-4295-AE7C-D88B794548B5}" type="presParOf" srcId="{95D2A3C7-4954-4C54-97C0-E6ED3809F7F9}" destId="{6B158BF2-60A1-458D-9BC4-8E097264217E}" srcOrd="1" destOrd="0" presId="urn:microsoft.com/office/officeart/2005/8/layout/hList9"/>
    <dgm:cxn modelId="{2D12AEAC-514D-4423-A4F7-FDDA5FF202BC}" type="presParOf" srcId="{4874F836-A296-4D73-B258-32B8610E93AF}" destId="{A2E7D112-DF34-4BC7-ADDC-AF9C842F3ED4}" srcOrd="2" destOrd="0" presId="urn:microsoft.com/office/officeart/2005/8/layout/hList9"/>
    <dgm:cxn modelId="{88A37AC5-25FA-4A1E-8C64-F122720A7007}" type="presParOf" srcId="{A2E7D112-DF34-4BC7-ADDC-AF9C842F3ED4}" destId="{F584227F-253F-4515-A9FC-07A104ECC99B}" srcOrd="0" destOrd="0" presId="urn:microsoft.com/office/officeart/2005/8/layout/hList9"/>
    <dgm:cxn modelId="{C358375A-2097-4210-AB29-8720761627FC}" type="presParOf" srcId="{A2E7D112-DF34-4BC7-ADDC-AF9C842F3ED4}" destId="{A0E0C886-D217-41B1-8D00-09A2F44EF512}" srcOrd="1" destOrd="0" presId="urn:microsoft.com/office/officeart/2005/8/layout/hList9"/>
    <dgm:cxn modelId="{09883F64-212A-4BBB-8186-9F7042216C05}" type="presParOf" srcId="{D8DEE04E-E371-4805-9D3E-37DCB6A532C9}" destId="{BB2D2ED2-8458-4D95-9A76-EC0C0CD53D88}" srcOrd="2" destOrd="0" presId="urn:microsoft.com/office/officeart/2005/8/layout/hList9"/>
    <dgm:cxn modelId="{090F4083-817F-4522-BA38-7A8FD8FCCFC5}" type="presParOf" srcId="{D8DEE04E-E371-4805-9D3E-37DCB6A532C9}" destId="{96573D0C-C578-46F1-9C44-DFAB9F80C08E}" srcOrd="3" destOrd="0" presId="urn:microsoft.com/office/officeart/2005/8/layout/hList9"/>
    <dgm:cxn modelId="{41E9CDA4-AFD5-4BB4-A8D9-CF14ED3345FD}" type="presParOf" srcId="{D8DEE04E-E371-4805-9D3E-37DCB6A532C9}" destId="{52413CEB-2513-49BD-940F-C236A67EADD4}" srcOrd="4" destOrd="0" presId="urn:microsoft.com/office/officeart/2005/8/layout/hList9"/>
    <dgm:cxn modelId="{6371B2A2-D60C-4D43-804A-86A710DC823D}" type="presParOf" srcId="{D8DEE04E-E371-4805-9D3E-37DCB6A532C9}" destId="{3DF5B74F-CB30-4105-B214-FB0CB879B10E}" srcOrd="5" destOrd="0" presId="urn:microsoft.com/office/officeart/2005/8/layout/hList9"/>
    <dgm:cxn modelId="{FE0C1B04-FFFB-4702-996C-0ABB3A2288EA}" type="presParOf" srcId="{D8DEE04E-E371-4805-9D3E-37DCB6A532C9}" destId="{2AA19F9D-6B28-4A49-9081-63C17AED3D51}" srcOrd="6" destOrd="0" presId="urn:microsoft.com/office/officeart/2005/8/layout/hList9"/>
    <dgm:cxn modelId="{00BE0858-AF5C-45C8-AF54-19B5A8509ED7}" type="presParOf" srcId="{2AA19F9D-6B28-4A49-9081-63C17AED3D51}" destId="{E738C880-25A3-4139-A8CE-AF9F8173CA59}" srcOrd="0" destOrd="0" presId="urn:microsoft.com/office/officeart/2005/8/layout/hList9"/>
    <dgm:cxn modelId="{1318DE24-E252-441C-BD60-0CF34636300B}" type="presParOf" srcId="{2AA19F9D-6B28-4A49-9081-63C17AED3D51}" destId="{AF01EE98-3BAC-4D10-9036-9FFECC54706F}" srcOrd="1" destOrd="0" presId="urn:microsoft.com/office/officeart/2005/8/layout/hList9"/>
    <dgm:cxn modelId="{A687F3C3-18FB-426A-94D1-E640A1FBAA32}" type="presParOf" srcId="{AF01EE98-3BAC-4D10-9036-9FFECC54706F}" destId="{A5BAD2CD-5543-440D-B22C-E4FADD926440}" srcOrd="0" destOrd="0" presId="urn:microsoft.com/office/officeart/2005/8/layout/hList9"/>
    <dgm:cxn modelId="{4AF02464-1CA1-4F64-ABEA-C5A9FBD76724}" type="presParOf" srcId="{AF01EE98-3BAC-4D10-9036-9FFECC54706F}" destId="{C5D0797D-3B6D-4942-BA78-BB506C4BAC50}" srcOrd="1" destOrd="0" presId="urn:microsoft.com/office/officeart/2005/8/layout/hList9"/>
    <dgm:cxn modelId="{6FD45DD1-E294-4666-A023-3DF0519D4329}" type="presParOf" srcId="{2AA19F9D-6B28-4A49-9081-63C17AED3D51}" destId="{5EBDFF7B-B04F-445A-B462-4AF9AA7E332D}" srcOrd="2" destOrd="0" presId="urn:microsoft.com/office/officeart/2005/8/layout/hList9"/>
    <dgm:cxn modelId="{AEBA7D84-5BD0-4BC5-94A9-A4D1F0C45AE4}" type="presParOf" srcId="{5EBDFF7B-B04F-445A-B462-4AF9AA7E332D}" destId="{0CBC53CB-C58E-482D-9752-E2527E08BBD3}" srcOrd="0" destOrd="0" presId="urn:microsoft.com/office/officeart/2005/8/layout/hList9"/>
    <dgm:cxn modelId="{741120AC-C74A-4933-BB35-2356C6348C0B}" type="presParOf" srcId="{5EBDFF7B-B04F-445A-B462-4AF9AA7E332D}" destId="{704CFD9D-D71B-46A2-8969-A5CB06002596}" srcOrd="1" destOrd="0" presId="urn:microsoft.com/office/officeart/2005/8/layout/hList9"/>
    <dgm:cxn modelId="{D64192DA-EA01-43FA-A21E-DC3F933E4529}" type="presParOf" srcId="{2AA19F9D-6B28-4A49-9081-63C17AED3D51}" destId="{22F6BB05-0F23-4C9B-A944-3885FC16F2DD}" srcOrd="3" destOrd="0" presId="urn:microsoft.com/office/officeart/2005/8/layout/hList9"/>
    <dgm:cxn modelId="{589A988E-05C2-41F4-AAA1-66C4EAB042DB}" type="presParOf" srcId="{22F6BB05-0F23-4C9B-A944-3885FC16F2DD}" destId="{216AE916-AD3E-4F0D-A1DA-A63AAAF294B6}" srcOrd="0" destOrd="0" presId="urn:microsoft.com/office/officeart/2005/8/layout/hList9"/>
    <dgm:cxn modelId="{DE8E301B-57EF-493F-B22F-EED453B1FC8C}" type="presParOf" srcId="{22F6BB05-0F23-4C9B-A944-3885FC16F2DD}" destId="{152D85B3-630B-489C-BB7D-2D8843E297E3}" srcOrd="1" destOrd="0" presId="urn:microsoft.com/office/officeart/2005/8/layout/hList9"/>
    <dgm:cxn modelId="{6B402375-1264-4D0B-81FB-72F9C09B9162}" type="presParOf" srcId="{D8DEE04E-E371-4805-9D3E-37DCB6A532C9}" destId="{47C438A0-DF9D-4904-8D7B-FF87AB774C25}" srcOrd="7" destOrd="0" presId="urn:microsoft.com/office/officeart/2005/8/layout/hList9"/>
    <dgm:cxn modelId="{0B6232AE-A2C8-41BB-AF2C-8631EE8D489F}" type="presParOf" srcId="{D8DEE04E-E371-4805-9D3E-37DCB6A532C9}" destId="{636D1B5A-8116-4EDD-8E7B-0A155638CA36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A153F7-F837-48C1-8ACD-D50648FD7F97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4BF6720C-56A8-4BCA-A9B3-CBD14C7E4090}">
      <dgm:prSet phldrT="[Text]"/>
      <dgm:spPr/>
      <dgm:t>
        <a:bodyPr/>
        <a:lstStyle/>
        <a:p>
          <a:r>
            <a:rPr lang="en-US" dirty="0" smtClean="0"/>
            <a:t>May be apparent, if not</a:t>
          </a:r>
          <a:endParaRPr lang="en-US" dirty="0"/>
        </a:p>
      </dgm:t>
    </dgm:pt>
    <dgm:pt modelId="{30AB412E-5540-48AE-B8E8-87586C2F9C1F}" type="parTrans" cxnId="{E711486A-5C86-458A-B056-855EFAD7F33C}">
      <dgm:prSet/>
      <dgm:spPr/>
      <dgm:t>
        <a:bodyPr/>
        <a:lstStyle/>
        <a:p>
          <a:endParaRPr lang="en-US"/>
        </a:p>
      </dgm:t>
    </dgm:pt>
    <dgm:pt modelId="{B4AD618D-F2ED-42DC-82B0-20C3C58D0FFE}" type="sibTrans" cxnId="{E711486A-5C86-458A-B056-855EFAD7F33C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7DCAFC49-EE97-4D19-8864-156FE2D0E97F}">
      <dgm:prSet phldrT="[Text]"/>
      <dgm:spPr/>
      <dgm:t>
        <a:bodyPr/>
        <a:lstStyle/>
        <a:p>
          <a:r>
            <a:rPr lang="en-US" dirty="0" smtClean="0"/>
            <a:t>Follow from least damage to most</a:t>
          </a:r>
          <a:endParaRPr lang="en-US" dirty="0"/>
        </a:p>
      </dgm:t>
    </dgm:pt>
    <dgm:pt modelId="{6FE94DBD-684E-453D-B3E0-56B6B5DF9FD3}" type="parTrans" cxnId="{708D3B1C-5C56-4FC2-B0CB-2D1139693D72}">
      <dgm:prSet/>
      <dgm:spPr/>
      <dgm:t>
        <a:bodyPr/>
        <a:lstStyle/>
        <a:p>
          <a:endParaRPr lang="en-US"/>
        </a:p>
      </dgm:t>
    </dgm:pt>
    <dgm:pt modelId="{E302AC82-A59D-4ED2-ACCA-041F4D85FDDE}" type="sibTrans" cxnId="{708D3B1C-5C56-4FC2-B0CB-2D1139693D72}">
      <dgm:prSet/>
      <dgm:spPr/>
      <dgm:t>
        <a:bodyPr/>
        <a:lstStyle/>
        <a:p>
          <a:endParaRPr lang="en-US"/>
        </a:p>
      </dgm:t>
    </dgm:pt>
    <dgm:pt modelId="{ABC4B1F2-DE02-4622-A21B-41B45FE39EDD}">
      <dgm:prSet phldrT="[Text]"/>
      <dgm:spPr/>
      <dgm:t>
        <a:bodyPr/>
        <a:lstStyle/>
        <a:p>
          <a:r>
            <a:rPr lang="en-US" dirty="0" smtClean="0"/>
            <a:t>Critical to overall success</a:t>
          </a:r>
          <a:endParaRPr lang="en-US" dirty="0"/>
        </a:p>
      </dgm:t>
    </dgm:pt>
    <dgm:pt modelId="{CB2407F7-0830-44AF-85B6-99686175E8A0}" type="parTrans" cxnId="{98CD0572-BA19-42F1-9E63-7A7B405A8900}">
      <dgm:prSet/>
      <dgm:spPr/>
      <dgm:t>
        <a:bodyPr/>
        <a:lstStyle/>
        <a:p>
          <a:endParaRPr lang="en-US"/>
        </a:p>
      </dgm:t>
    </dgm:pt>
    <dgm:pt modelId="{CEC7A957-76D5-4901-B96C-751260136D28}" type="sibTrans" cxnId="{98CD0572-BA19-42F1-9E63-7A7B405A8900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D7464953-C155-47A9-A9CF-5F8CDB434A0F}">
      <dgm:prSet phldrT="[Text]"/>
      <dgm:spPr/>
      <dgm:t>
        <a:bodyPr/>
        <a:lstStyle/>
        <a:p>
          <a:r>
            <a:rPr lang="en-US" dirty="0" smtClean="0"/>
            <a:t>Identify witnesses</a:t>
          </a:r>
          <a:endParaRPr lang="en-US" dirty="0"/>
        </a:p>
      </dgm:t>
    </dgm:pt>
    <dgm:pt modelId="{D5CF350C-9DCF-4784-855A-F7F36F766578}" type="parTrans" cxnId="{422D1AB9-60F1-45DD-BB28-FB1192C16AB3}">
      <dgm:prSet/>
      <dgm:spPr/>
      <dgm:t>
        <a:bodyPr/>
        <a:lstStyle/>
        <a:p>
          <a:endParaRPr lang="en-US"/>
        </a:p>
      </dgm:t>
    </dgm:pt>
    <dgm:pt modelId="{70C0395B-AC3D-47CF-9609-1CDC9AFCC8D9}" type="sibTrans" cxnId="{422D1AB9-60F1-45DD-BB28-FB1192C16AB3}">
      <dgm:prSet/>
      <dgm:spPr/>
      <dgm:t>
        <a:bodyPr/>
        <a:lstStyle/>
        <a:p>
          <a:endParaRPr lang="en-US"/>
        </a:p>
      </dgm:t>
    </dgm:pt>
    <dgm:pt modelId="{A0CA1D01-974C-4529-B601-8E755C01B294}">
      <dgm:prSet phldrT="[Text]"/>
      <dgm:spPr/>
      <dgm:t>
        <a:bodyPr/>
        <a:lstStyle/>
        <a:p>
          <a:r>
            <a:rPr lang="en-US" dirty="0" smtClean="0"/>
            <a:t>Incident Commander or fire/criminal investigator</a:t>
          </a:r>
          <a:endParaRPr lang="en-US" dirty="0"/>
        </a:p>
      </dgm:t>
    </dgm:pt>
    <dgm:pt modelId="{E776D759-BAA4-4750-8378-3481E48335AF}" type="parTrans" cxnId="{7F9D6E46-1335-47AD-84BF-65CE6DC3279B}">
      <dgm:prSet/>
      <dgm:spPr/>
      <dgm:t>
        <a:bodyPr/>
        <a:lstStyle/>
        <a:p>
          <a:endParaRPr lang="en-US"/>
        </a:p>
      </dgm:t>
    </dgm:pt>
    <dgm:pt modelId="{E33CC5BE-32C1-451F-9C23-6CA2E2ECCF30}" type="sibTrans" cxnId="{7F9D6E46-1335-47AD-84BF-65CE6DC3279B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21714A1B-323E-434D-97B4-D19F87EE557C}">
      <dgm:prSet phldrT="[Text]"/>
      <dgm:spPr/>
      <dgm:t>
        <a:bodyPr/>
        <a:lstStyle/>
        <a:p>
          <a:r>
            <a:rPr lang="en-US" dirty="0" smtClean="0"/>
            <a:t>Secure scene</a:t>
          </a:r>
          <a:endParaRPr lang="en-US" dirty="0"/>
        </a:p>
      </dgm:t>
    </dgm:pt>
    <dgm:pt modelId="{9CCAE5D7-1846-4239-9979-4E781A94F470}" type="parTrans" cxnId="{71556246-D63A-40B1-865E-F827B03E4877}">
      <dgm:prSet/>
      <dgm:spPr/>
      <dgm:t>
        <a:bodyPr/>
        <a:lstStyle/>
        <a:p>
          <a:endParaRPr lang="en-US"/>
        </a:p>
      </dgm:t>
    </dgm:pt>
    <dgm:pt modelId="{780BBBD8-490E-4A29-A881-1A507EE6B907}" type="sibTrans" cxnId="{71556246-D63A-40B1-865E-F827B03E4877}">
      <dgm:prSet/>
      <dgm:spPr/>
      <dgm:t>
        <a:bodyPr/>
        <a:lstStyle/>
        <a:p>
          <a:endParaRPr lang="en-US"/>
        </a:p>
      </dgm:t>
    </dgm:pt>
    <dgm:pt modelId="{DD13C870-6C54-47FB-8ED3-52AB4205E22E}">
      <dgm:prSet phldrT="[Text]"/>
      <dgm:spPr/>
      <dgm:t>
        <a:bodyPr/>
        <a:lstStyle/>
        <a:p>
          <a:r>
            <a:rPr lang="en-US" dirty="0" smtClean="0"/>
            <a:t>Note initial scene</a:t>
          </a:r>
          <a:endParaRPr lang="en-US" dirty="0"/>
        </a:p>
      </dgm:t>
    </dgm:pt>
    <dgm:pt modelId="{C5561C70-1BF1-4F5A-9FB5-F53DCF3196C5}" type="parTrans" cxnId="{E0A695FA-1C72-4E94-95B8-D7B5AE4A3A4D}">
      <dgm:prSet/>
      <dgm:spPr/>
      <dgm:t>
        <a:bodyPr/>
        <a:lstStyle/>
        <a:p>
          <a:endParaRPr lang="en-US"/>
        </a:p>
      </dgm:t>
    </dgm:pt>
    <dgm:pt modelId="{93213108-EADC-47FA-A835-15DF30AD7706}" type="sibTrans" cxnId="{E0A695FA-1C72-4E94-95B8-D7B5AE4A3A4D}">
      <dgm:prSet/>
      <dgm:spPr/>
      <dgm:t>
        <a:bodyPr/>
        <a:lstStyle/>
        <a:p>
          <a:endParaRPr lang="en-US"/>
        </a:p>
      </dgm:t>
    </dgm:pt>
    <dgm:pt modelId="{DA837A0B-4FC7-4ECA-B995-E6A0FB3FE698}">
      <dgm:prSet phldrT="[Text]"/>
      <dgm:spPr/>
      <dgm:t>
        <a:bodyPr/>
        <a:lstStyle/>
        <a:p>
          <a:r>
            <a:rPr lang="en-US" dirty="0" smtClean="0"/>
            <a:t>Protect or collect evidence</a:t>
          </a:r>
          <a:endParaRPr lang="en-US" dirty="0"/>
        </a:p>
      </dgm:t>
    </dgm:pt>
    <dgm:pt modelId="{D1CD07BD-48F9-410A-BD38-1DDB6BA739D6}" type="parTrans" cxnId="{43924157-4C81-4F09-BE9D-5427FFCD6734}">
      <dgm:prSet/>
      <dgm:spPr/>
      <dgm:t>
        <a:bodyPr/>
        <a:lstStyle/>
        <a:p>
          <a:endParaRPr lang="en-US"/>
        </a:p>
      </dgm:t>
    </dgm:pt>
    <dgm:pt modelId="{0A60EA49-0F5C-44BE-BBF8-AEFD9AA8B1FD}" type="sibTrans" cxnId="{43924157-4C81-4F09-BE9D-5427FFCD6734}">
      <dgm:prSet/>
      <dgm:spPr/>
      <dgm:t>
        <a:bodyPr/>
        <a:lstStyle/>
        <a:p>
          <a:endParaRPr lang="en-US"/>
        </a:p>
      </dgm:t>
    </dgm:pt>
    <dgm:pt modelId="{B13F0C99-2726-4294-8FA7-6E89C88B2FB3}">
      <dgm:prSet phldrT="[Text]"/>
      <dgm:spPr/>
      <dgm:t>
        <a:bodyPr/>
        <a:lstStyle/>
        <a:p>
          <a:r>
            <a:rPr lang="en-US" dirty="0" smtClean="0"/>
            <a:t>Determine point fire started, fire cause</a:t>
          </a:r>
          <a:endParaRPr lang="en-US" dirty="0"/>
        </a:p>
      </dgm:t>
    </dgm:pt>
    <dgm:pt modelId="{B6F0BD59-6B0D-43E3-896A-AF537083635D}" type="parTrans" cxnId="{47CD2387-0B0A-4223-ADA5-9EE7883BA5A0}">
      <dgm:prSet/>
      <dgm:spPr/>
      <dgm:t>
        <a:bodyPr/>
        <a:lstStyle/>
        <a:p>
          <a:endParaRPr lang="en-US"/>
        </a:p>
      </dgm:t>
    </dgm:pt>
    <dgm:pt modelId="{D965F078-C9BD-4A68-98C3-2404F801CE7E}" type="sibTrans" cxnId="{47CD2387-0B0A-4223-ADA5-9EE7883BA5A0}">
      <dgm:prSet/>
      <dgm:spPr/>
      <dgm:t>
        <a:bodyPr/>
        <a:lstStyle/>
        <a:p>
          <a:endParaRPr lang="en-US"/>
        </a:p>
      </dgm:t>
    </dgm:pt>
    <dgm:pt modelId="{2B71AC27-8E17-48F3-ACD8-0DC65B6C5ADD}">
      <dgm:prSet phldrT="[Text]"/>
      <dgm:spPr/>
      <dgm:t>
        <a:bodyPr/>
        <a:lstStyle/>
        <a:p>
          <a:r>
            <a:rPr lang="en-US" dirty="0" smtClean="0"/>
            <a:t>Wildland or ground cover fire</a:t>
          </a:r>
          <a:endParaRPr lang="en-US" dirty="0"/>
        </a:p>
      </dgm:t>
    </dgm:pt>
    <dgm:pt modelId="{34AB9246-2EAE-4836-BF6B-ED6D19B9DA6B}" type="parTrans" cxnId="{CFD7DC9D-5DE4-46F0-9AC7-C6D185A8B78F}">
      <dgm:prSet/>
      <dgm:spPr/>
      <dgm:t>
        <a:bodyPr/>
        <a:lstStyle/>
        <a:p>
          <a:endParaRPr lang="en-US"/>
        </a:p>
      </dgm:t>
    </dgm:pt>
    <dgm:pt modelId="{CA401DD7-8E86-4F09-8B9D-E7FFEE4C1CB7}" type="sibTrans" cxnId="{CFD7DC9D-5DE4-46F0-9AC7-C6D185A8B78F}">
      <dgm:prSet/>
      <dgm:spPr/>
      <dgm:t>
        <a:bodyPr/>
        <a:lstStyle/>
        <a:p>
          <a:endParaRPr lang="en-US"/>
        </a:p>
      </dgm:t>
    </dgm:pt>
    <dgm:pt modelId="{BA65CA58-8C08-495C-BDD9-1A741285E3EB}">
      <dgm:prSet phldrT="[Text]"/>
      <dgm:spPr/>
      <dgm:t>
        <a:bodyPr/>
        <a:lstStyle/>
        <a:p>
          <a:r>
            <a:rPr lang="en-US" dirty="0" smtClean="0"/>
            <a:t>May require experienced investigator</a:t>
          </a:r>
          <a:endParaRPr lang="en-US" dirty="0"/>
        </a:p>
      </dgm:t>
    </dgm:pt>
    <dgm:pt modelId="{FDE9D14C-4018-4577-BB19-65167B547E6B}" type="parTrans" cxnId="{67008365-7DD7-4A44-977F-A34C76B3DD0A}">
      <dgm:prSet/>
      <dgm:spPr/>
      <dgm:t>
        <a:bodyPr/>
        <a:lstStyle/>
        <a:p>
          <a:endParaRPr lang="en-US"/>
        </a:p>
      </dgm:t>
    </dgm:pt>
    <dgm:pt modelId="{A8207109-224D-458B-B995-39D3C075216C}" type="sibTrans" cxnId="{67008365-7DD7-4A44-977F-A34C76B3DD0A}">
      <dgm:prSet/>
      <dgm:spPr/>
      <dgm:t>
        <a:bodyPr/>
        <a:lstStyle/>
        <a:p>
          <a:endParaRPr lang="en-US"/>
        </a:p>
      </dgm:t>
    </dgm:pt>
    <dgm:pt modelId="{3C5F5635-EE54-42EE-B423-659866FA9C4A}" type="pres">
      <dgm:prSet presAssocID="{24A153F7-F837-48C1-8ACD-D50648FD7F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95E76E-BF03-49B2-9935-EA6B17552CB0}" type="pres">
      <dgm:prSet presAssocID="{4BF6720C-56A8-4BCA-A9B3-CBD14C7E40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813A9B-A08D-4C85-82FD-F80FA7F3605B}" type="pres">
      <dgm:prSet presAssocID="{B4AD618D-F2ED-42DC-82B0-20C3C58D0FFE}" presName="sibTrans" presStyleLbl="sibTrans1D1" presStyleIdx="0" presStyleCnt="3"/>
      <dgm:spPr/>
      <dgm:t>
        <a:bodyPr/>
        <a:lstStyle/>
        <a:p>
          <a:endParaRPr lang="en-US"/>
        </a:p>
      </dgm:t>
    </dgm:pt>
    <dgm:pt modelId="{5E7DE220-A66F-4280-B2BE-3A1B6B425989}" type="pres">
      <dgm:prSet presAssocID="{B4AD618D-F2ED-42DC-82B0-20C3C58D0FFE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0C72E16C-BF90-46F2-B432-0E67A4DD4F55}" type="pres">
      <dgm:prSet presAssocID="{ABC4B1F2-DE02-4622-A21B-41B45FE39E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F4809-D7A9-4146-8DDC-42021C6392F2}" type="pres">
      <dgm:prSet presAssocID="{CEC7A957-76D5-4901-B96C-751260136D28}" presName="sibTrans" presStyleLbl="sibTrans1D1" presStyleIdx="1" presStyleCnt="3"/>
      <dgm:spPr/>
      <dgm:t>
        <a:bodyPr/>
        <a:lstStyle/>
        <a:p>
          <a:endParaRPr lang="en-US"/>
        </a:p>
      </dgm:t>
    </dgm:pt>
    <dgm:pt modelId="{F7A5F7AA-42FC-4DA7-9460-0FFD337C7F25}" type="pres">
      <dgm:prSet presAssocID="{CEC7A957-76D5-4901-B96C-751260136D28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60A63B8F-C558-4F0F-9145-B6C5755F9234}" type="pres">
      <dgm:prSet presAssocID="{A0CA1D01-974C-4529-B601-8E755C01B29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73605-899F-41A2-9B83-4E7AE5CFC5E8}" type="pres">
      <dgm:prSet presAssocID="{E33CC5BE-32C1-451F-9C23-6CA2E2ECCF30}" presName="sibTrans" presStyleLbl="sibTrans1D1" presStyleIdx="2" presStyleCnt="3"/>
      <dgm:spPr/>
      <dgm:t>
        <a:bodyPr/>
        <a:lstStyle/>
        <a:p>
          <a:endParaRPr lang="en-US"/>
        </a:p>
      </dgm:t>
    </dgm:pt>
    <dgm:pt modelId="{5B77E447-15A9-47C0-AA3A-BC3C75E48E13}" type="pres">
      <dgm:prSet presAssocID="{E33CC5BE-32C1-451F-9C23-6CA2E2ECCF30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92811A6A-FCD6-415D-B124-7EE91E454901}" type="pres">
      <dgm:prSet presAssocID="{2B71AC27-8E17-48F3-ACD8-0DC65B6C5A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2D1AB9-60F1-45DD-BB28-FB1192C16AB3}" srcId="{ABC4B1F2-DE02-4622-A21B-41B45FE39EDD}" destId="{D7464953-C155-47A9-A9CF-5F8CDB434A0F}" srcOrd="0" destOrd="0" parTransId="{D5CF350C-9DCF-4784-855A-F7F36F766578}" sibTransId="{70C0395B-AC3D-47CF-9609-1CDC9AFCC8D9}"/>
    <dgm:cxn modelId="{A801351B-65D6-4434-9C13-7C9714432A4C}" type="presOf" srcId="{B4AD618D-F2ED-42DC-82B0-20C3C58D0FFE}" destId="{4D813A9B-A08D-4C85-82FD-F80FA7F3605B}" srcOrd="0" destOrd="0" presId="urn:microsoft.com/office/officeart/2005/8/layout/bProcess3"/>
    <dgm:cxn modelId="{E6ADE6BF-0C34-4092-ADA9-5DA30B13C1C7}" type="presOf" srcId="{D7464953-C155-47A9-A9CF-5F8CDB434A0F}" destId="{0C72E16C-BF90-46F2-B432-0E67A4DD4F55}" srcOrd="0" destOrd="1" presId="urn:microsoft.com/office/officeart/2005/8/layout/bProcess3"/>
    <dgm:cxn modelId="{67008365-7DD7-4A44-977F-A34C76B3DD0A}" srcId="{2B71AC27-8E17-48F3-ACD8-0DC65B6C5ADD}" destId="{BA65CA58-8C08-495C-BDD9-1A741285E3EB}" srcOrd="0" destOrd="0" parTransId="{FDE9D14C-4018-4577-BB19-65167B547E6B}" sibTransId="{A8207109-224D-458B-B995-39D3C075216C}"/>
    <dgm:cxn modelId="{DEC39203-D658-42F7-B0AA-7A25419DABB5}" type="presOf" srcId="{BA65CA58-8C08-495C-BDD9-1A741285E3EB}" destId="{92811A6A-FCD6-415D-B124-7EE91E454901}" srcOrd="0" destOrd="1" presId="urn:microsoft.com/office/officeart/2005/8/layout/bProcess3"/>
    <dgm:cxn modelId="{43924157-4C81-4F09-BE9D-5427FFCD6734}" srcId="{A0CA1D01-974C-4529-B601-8E755C01B294}" destId="{DA837A0B-4FC7-4ECA-B995-E6A0FB3FE698}" srcOrd="1" destOrd="0" parTransId="{D1CD07BD-48F9-410A-BD38-1DDB6BA739D6}" sibTransId="{0A60EA49-0F5C-44BE-BBF8-AEFD9AA8B1FD}"/>
    <dgm:cxn modelId="{708D3B1C-5C56-4FC2-B0CB-2D1139693D72}" srcId="{4BF6720C-56A8-4BCA-A9B3-CBD14C7E4090}" destId="{7DCAFC49-EE97-4D19-8864-156FE2D0E97F}" srcOrd="0" destOrd="0" parTransId="{6FE94DBD-684E-453D-B3E0-56B6B5DF9FD3}" sibTransId="{E302AC82-A59D-4ED2-ACCA-041F4D85FDDE}"/>
    <dgm:cxn modelId="{98CD0572-BA19-42F1-9E63-7A7B405A8900}" srcId="{24A153F7-F837-48C1-8ACD-D50648FD7F97}" destId="{ABC4B1F2-DE02-4622-A21B-41B45FE39EDD}" srcOrd="1" destOrd="0" parTransId="{CB2407F7-0830-44AF-85B6-99686175E8A0}" sibTransId="{CEC7A957-76D5-4901-B96C-751260136D28}"/>
    <dgm:cxn modelId="{C764E3F1-0317-4169-A7D8-0BF3E6A37CB8}" type="presOf" srcId="{2B71AC27-8E17-48F3-ACD8-0DC65B6C5ADD}" destId="{92811A6A-FCD6-415D-B124-7EE91E454901}" srcOrd="0" destOrd="0" presId="urn:microsoft.com/office/officeart/2005/8/layout/bProcess3"/>
    <dgm:cxn modelId="{39A99E44-4380-4C2A-A100-B360BCFF6C56}" type="presOf" srcId="{CEC7A957-76D5-4901-B96C-751260136D28}" destId="{5BCF4809-D7A9-4146-8DDC-42021C6392F2}" srcOrd="0" destOrd="0" presId="urn:microsoft.com/office/officeart/2005/8/layout/bProcess3"/>
    <dgm:cxn modelId="{47CD2387-0B0A-4223-ADA5-9EE7883BA5A0}" srcId="{A0CA1D01-974C-4529-B601-8E755C01B294}" destId="{B13F0C99-2726-4294-8FA7-6E89C88B2FB3}" srcOrd="0" destOrd="0" parTransId="{B6F0BD59-6B0D-43E3-896A-AF537083635D}" sibTransId="{D965F078-C9BD-4A68-98C3-2404F801CE7E}"/>
    <dgm:cxn modelId="{96BF37AF-845F-49D9-93AD-934FA81608E9}" type="presOf" srcId="{DA837A0B-4FC7-4ECA-B995-E6A0FB3FE698}" destId="{60A63B8F-C558-4F0F-9145-B6C5755F9234}" srcOrd="0" destOrd="2" presId="urn:microsoft.com/office/officeart/2005/8/layout/bProcess3"/>
    <dgm:cxn modelId="{5CF2050D-B36F-4381-9729-2A95FBB6A486}" type="presOf" srcId="{21714A1B-323E-434D-97B4-D19F87EE557C}" destId="{0C72E16C-BF90-46F2-B432-0E67A4DD4F55}" srcOrd="0" destOrd="2" presId="urn:microsoft.com/office/officeart/2005/8/layout/bProcess3"/>
    <dgm:cxn modelId="{7F9D6E46-1335-47AD-84BF-65CE6DC3279B}" srcId="{24A153F7-F837-48C1-8ACD-D50648FD7F97}" destId="{A0CA1D01-974C-4529-B601-8E755C01B294}" srcOrd="2" destOrd="0" parTransId="{E776D759-BAA4-4750-8378-3481E48335AF}" sibTransId="{E33CC5BE-32C1-451F-9C23-6CA2E2ECCF30}"/>
    <dgm:cxn modelId="{DD3E16AB-85EE-4B68-8FD9-D1E304306CDD}" type="presOf" srcId="{4BF6720C-56A8-4BCA-A9B3-CBD14C7E4090}" destId="{7395E76E-BF03-49B2-9935-EA6B17552CB0}" srcOrd="0" destOrd="0" presId="urn:microsoft.com/office/officeart/2005/8/layout/bProcess3"/>
    <dgm:cxn modelId="{8DD96338-6377-4D35-A511-BC69C4487D24}" type="presOf" srcId="{E33CC5BE-32C1-451F-9C23-6CA2E2ECCF30}" destId="{5B77E447-15A9-47C0-AA3A-BC3C75E48E13}" srcOrd="1" destOrd="0" presId="urn:microsoft.com/office/officeart/2005/8/layout/bProcess3"/>
    <dgm:cxn modelId="{E0A695FA-1C72-4E94-95B8-D7B5AE4A3A4D}" srcId="{ABC4B1F2-DE02-4622-A21B-41B45FE39EDD}" destId="{DD13C870-6C54-47FB-8ED3-52AB4205E22E}" srcOrd="2" destOrd="0" parTransId="{C5561C70-1BF1-4F5A-9FB5-F53DCF3196C5}" sibTransId="{93213108-EADC-47FA-A835-15DF30AD7706}"/>
    <dgm:cxn modelId="{4840A349-6CB2-4D41-A76E-8E790E73601D}" type="presOf" srcId="{A0CA1D01-974C-4529-B601-8E755C01B294}" destId="{60A63B8F-C558-4F0F-9145-B6C5755F9234}" srcOrd="0" destOrd="0" presId="urn:microsoft.com/office/officeart/2005/8/layout/bProcess3"/>
    <dgm:cxn modelId="{E711486A-5C86-458A-B056-855EFAD7F33C}" srcId="{24A153F7-F837-48C1-8ACD-D50648FD7F97}" destId="{4BF6720C-56A8-4BCA-A9B3-CBD14C7E4090}" srcOrd="0" destOrd="0" parTransId="{30AB412E-5540-48AE-B8E8-87586C2F9C1F}" sibTransId="{B4AD618D-F2ED-42DC-82B0-20C3C58D0FFE}"/>
    <dgm:cxn modelId="{EFCC2F92-68E5-4B6E-97C7-9B6C61329A5A}" type="presOf" srcId="{7DCAFC49-EE97-4D19-8864-156FE2D0E97F}" destId="{7395E76E-BF03-49B2-9935-EA6B17552CB0}" srcOrd="0" destOrd="1" presId="urn:microsoft.com/office/officeart/2005/8/layout/bProcess3"/>
    <dgm:cxn modelId="{D9D5E2CE-95E6-4353-B4BA-A728417783BC}" type="presOf" srcId="{CEC7A957-76D5-4901-B96C-751260136D28}" destId="{F7A5F7AA-42FC-4DA7-9460-0FFD337C7F25}" srcOrd="1" destOrd="0" presId="urn:microsoft.com/office/officeart/2005/8/layout/bProcess3"/>
    <dgm:cxn modelId="{663BA426-743C-474B-A73C-B5EB60787797}" type="presOf" srcId="{B13F0C99-2726-4294-8FA7-6E89C88B2FB3}" destId="{60A63B8F-C558-4F0F-9145-B6C5755F9234}" srcOrd="0" destOrd="1" presId="urn:microsoft.com/office/officeart/2005/8/layout/bProcess3"/>
    <dgm:cxn modelId="{0CC42F59-7867-4EA7-A269-301EFD1F18FE}" type="presOf" srcId="{DD13C870-6C54-47FB-8ED3-52AB4205E22E}" destId="{0C72E16C-BF90-46F2-B432-0E67A4DD4F55}" srcOrd="0" destOrd="3" presId="urn:microsoft.com/office/officeart/2005/8/layout/bProcess3"/>
    <dgm:cxn modelId="{CFD7DC9D-5DE4-46F0-9AC7-C6D185A8B78F}" srcId="{24A153F7-F837-48C1-8ACD-D50648FD7F97}" destId="{2B71AC27-8E17-48F3-ACD8-0DC65B6C5ADD}" srcOrd="3" destOrd="0" parTransId="{34AB9246-2EAE-4836-BF6B-ED6D19B9DA6B}" sibTransId="{CA401DD7-8E86-4F09-8B9D-E7FFEE4C1CB7}"/>
    <dgm:cxn modelId="{190084A0-4FC5-44F4-89AE-C33BD3F18991}" type="presOf" srcId="{24A153F7-F837-48C1-8ACD-D50648FD7F97}" destId="{3C5F5635-EE54-42EE-B423-659866FA9C4A}" srcOrd="0" destOrd="0" presId="urn:microsoft.com/office/officeart/2005/8/layout/bProcess3"/>
    <dgm:cxn modelId="{5A768C5F-3037-491F-A7A9-1EDA10FB4A4A}" type="presOf" srcId="{B4AD618D-F2ED-42DC-82B0-20C3C58D0FFE}" destId="{5E7DE220-A66F-4280-B2BE-3A1B6B425989}" srcOrd="1" destOrd="0" presId="urn:microsoft.com/office/officeart/2005/8/layout/bProcess3"/>
    <dgm:cxn modelId="{71556246-D63A-40B1-865E-F827B03E4877}" srcId="{ABC4B1F2-DE02-4622-A21B-41B45FE39EDD}" destId="{21714A1B-323E-434D-97B4-D19F87EE557C}" srcOrd="1" destOrd="0" parTransId="{9CCAE5D7-1846-4239-9979-4E781A94F470}" sibTransId="{780BBBD8-490E-4A29-A881-1A507EE6B907}"/>
    <dgm:cxn modelId="{F8D67648-85B4-4A78-BDF1-80DF935B70C1}" type="presOf" srcId="{ABC4B1F2-DE02-4622-A21B-41B45FE39EDD}" destId="{0C72E16C-BF90-46F2-B432-0E67A4DD4F55}" srcOrd="0" destOrd="0" presId="urn:microsoft.com/office/officeart/2005/8/layout/bProcess3"/>
    <dgm:cxn modelId="{FB35FF9A-9C69-495E-A3A2-5D4C56FCAE28}" type="presOf" srcId="{E33CC5BE-32C1-451F-9C23-6CA2E2ECCF30}" destId="{48C73605-899F-41A2-9B83-4E7AE5CFC5E8}" srcOrd="0" destOrd="0" presId="urn:microsoft.com/office/officeart/2005/8/layout/bProcess3"/>
    <dgm:cxn modelId="{87641F08-09B1-4F11-84D5-A09E32ED88F0}" type="presParOf" srcId="{3C5F5635-EE54-42EE-B423-659866FA9C4A}" destId="{7395E76E-BF03-49B2-9935-EA6B17552CB0}" srcOrd="0" destOrd="0" presId="urn:microsoft.com/office/officeart/2005/8/layout/bProcess3"/>
    <dgm:cxn modelId="{7DDA8797-F892-44E5-BED4-71048261CE3E}" type="presParOf" srcId="{3C5F5635-EE54-42EE-B423-659866FA9C4A}" destId="{4D813A9B-A08D-4C85-82FD-F80FA7F3605B}" srcOrd="1" destOrd="0" presId="urn:microsoft.com/office/officeart/2005/8/layout/bProcess3"/>
    <dgm:cxn modelId="{9EC04915-AA49-400A-BC31-868C96C592FB}" type="presParOf" srcId="{4D813A9B-A08D-4C85-82FD-F80FA7F3605B}" destId="{5E7DE220-A66F-4280-B2BE-3A1B6B425989}" srcOrd="0" destOrd="0" presId="urn:microsoft.com/office/officeart/2005/8/layout/bProcess3"/>
    <dgm:cxn modelId="{2141AB2C-3232-4C90-85CC-D3E4EE6B522C}" type="presParOf" srcId="{3C5F5635-EE54-42EE-B423-659866FA9C4A}" destId="{0C72E16C-BF90-46F2-B432-0E67A4DD4F55}" srcOrd="2" destOrd="0" presId="urn:microsoft.com/office/officeart/2005/8/layout/bProcess3"/>
    <dgm:cxn modelId="{AD163CBE-5E56-4A7A-B36A-048870C32C24}" type="presParOf" srcId="{3C5F5635-EE54-42EE-B423-659866FA9C4A}" destId="{5BCF4809-D7A9-4146-8DDC-42021C6392F2}" srcOrd="3" destOrd="0" presId="urn:microsoft.com/office/officeart/2005/8/layout/bProcess3"/>
    <dgm:cxn modelId="{11A3BA78-8DB4-4A83-969B-262DAAE3DAEA}" type="presParOf" srcId="{5BCF4809-D7A9-4146-8DDC-42021C6392F2}" destId="{F7A5F7AA-42FC-4DA7-9460-0FFD337C7F25}" srcOrd="0" destOrd="0" presId="urn:microsoft.com/office/officeart/2005/8/layout/bProcess3"/>
    <dgm:cxn modelId="{E786D3C2-430A-4405-B514-BF0B13CFF3DC}" type="presParOf" srcId="{3C5F5635-EE54-42EE-B423-659866FA9C4A}" destId="{60A63B8F-C558-4F0F-9145-B6C5755F9234}" srcOrd="4" destOrd="0" presId="urn:microsoft.com/office/officeart/2005/8/layout/bProcess3"/>
    <dgm:cxn modelId="{A18240CD-2313-4759-B6C7-697474C29335}" type="presParOf" srcId="{3C5F5635-EE54-42EE-B423-659866FA9C4A}" destId="{48C73605-899F-41A2-9B83-4E7AE5CFC5E8}" srcOrd="5" destOrd="0" presId="urn:microsoft.com/office/officeart/2005/8/layout/bProcess3"/>
    <dgm:cxn modelId="{4A279A53-1B02-4D6D-90F6-6EAE23F48042}" type="presParOf" srcId="{48C73605-899F-41A2-9B83-4E7AE5CFC5E8}" destId="{5B77E447-15A9-47C0-AA3A-BC3C75E48E13}" srcOrd="0" destOrd="0" presId="urn:microsoft.com/office/officeart/2005/8/layout/bProcess3"/>
    <dgm:cxn modelId="{68876363-5A5C-4FC6-AC0C-600BD752FA62}" type="presParOf" srcId="{3C5F5635-EE54-42EE-B423-659866FA9C4A}" destId="{92811A6A-FCD6-415D-B124-7EE91E454901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8E285-DBB9-4317-90F0-F2F22FFB982C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7AAC589-45BF-4C4F-A87D-0075F0E8E858}">
      <dgm:prSet phldrT="[Text]"/>
      <dgm:spPr/>
      <dgm:t>
        <a:bodyPr/>
        <a:lstStyle/>
        <a:p>
          <a:r>
            <a:rPr lang="en-US" dirty="0" smtClean="0"/>
            <a:t>Delay overhaul beyond locating, extinguishing fires</a:t>
          </a:r>
          <a:endParaRPr lang="en-US" dirty="0"/>
        </a:p>
      </dgm:t>
    </dgm:pt>
    <dgm:pt modelId="{4310E344-8627-4D9C-BCA1-94BEAFBEF82E}" type="parTrans" cxnId="{8FA8F948-3396-4420-ABDF-141E6FCA1751}">
      <dgm:prSet/>
      <dgm:spPr/>
      <dgm:t>
        <a:bodyPr/>
        <a:lstStyle/>
        <a:p>
          <a:endParaRPr lang="en-US"/>
        </a:p>
      </dgm:t>
    </dgm:pt>
    <dgm:pt modelId="{8D2030A2-E7BD-49F7-A949-ACC79192D905}" type="sibTrans" cxnId="{8FA8F948-3396-4420-ABDF-141E6FCA1751}">
      <dgm:prSet/>
      <dgm:spPr/>
      <dgm:t>
        <a:bodyPr/>
        <a:lstStyle/>
        <a:p>
          <a:endParaRPr lang="en-US"/>
        </a:p>
      </dgm:t>
    </dgm:pt>
    <dgm:pt modelId="{3835A2DE-7A65-4EF3-9197-A3A039689793}">
      <dgm:prSet phldrT="[Text]"/>
      <dgm:spPr/>
      <dgm:t>
        <a:bodyPr/>
        <a:lstStyle/>
        <a:p>
          <a:r>
            <a:rPr lang="en-US" dirty="0" smtClean="0"/>
            <a:t>Protect scene</a:t>
          </a:r>
          <a:endParaRPr lang="en-US" dirty="0"/>
        </a:p>
      </dgm:t>
    </dgm:pt>
    <dgm:pt modelId="{34EE6E49-4A0B-4EE8-8BF2-D2BB59A1128B}" type="parTrans" cxnId="{363C381F-EF83-404E-B59B-B975D4B6EBB9}">
      <dgm:prSet/>
      <dgm:spPr/>
      <dgm:t>
        <a:bodyPr/>
        <a:lstStyle/>
        <a:p>
          <a:endParaRPr lang="en-US"/>
        </a:p>
      </dgm:t>
    </dgm:pt>
    <dgm:pt modelId="{DE5AEA04-EC71-4B01-9A85-F830D8840D5B}" type="sibTrans" cxnId="{363C381F-EF83-404E-B59B-B975D4B6EBB9}">
      <dgm:prSet/>
      <dgm:spPr/>
      <dgm:t>
        <a:bodyPr/>
        <a:lstStyle/>
        <a:p>
          <a:endParaRPr lang="en-US"/>
        </a:p>
      </dgm:t>
    </dgm:pt>
    <dgm:pt modelId="{C974BB6E-E55C-4A5B-BED0-F63A6D0A3D7B}">
      <dgm:prSet phldrT="[Text]"/>
      <dgm:spPr/>
      <dgm:t>
        <a:bodyPr/>
        <a:lstStyle/>
        <a:p>
          <a:r>
            <a:rPr lang="en-US" dirty="0" smtClean="0"/>
            <a:t>Establish scene security</a:t>
          </a:r>
          <a:endParaRPr lang="en-US" dirty="0"/>
        </a:p>
      </dgm:t>
    </dgm:pt>
    <dgm:pt modelId="{3A4F49CB-2D81-4447-9DB5-20273D07B8EF}" type="parTrans" cxnId="{AF4AFFC7-1C3D-4B62-BF2D-F0ABF038166F}">
      <dgm:prSet/>
      <dgm:spPr/>
      <dgm:t>
        <a:bodyPr/>
        <a:lstStyle/>
        <a:p>
          <a:endParaRPr lang="en-US"/>
        </a:p>
      </dgm:t>
    </dgm:pt>
    <dgm:pt modelId="{155EB10F-9513-4237-B00C-F9FD805AA628}" type="sibTrans" cxnId="{AF4AFFC7-1C3D-4B62-BF2D-F0ABF038166F}">
      <dgm:prSet/>
      <dgm:spPr/>
      <dgm:t>
        <a:bodyPr/>
        <a:lstStyle/>
        <a:p>
          <a:endParaRPr lang="en-US"/>
        </a:p>
      </dgm:t>
    </dgm:pt>
    <dgm:pt modelId="{350607BA-4A42-4BA0-B5F9-1C05A917441F}" type="pres">
      <dgm:prSet presAssocID="{8808E285-DBB9-4317-90F0-F2F22FFB982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2841FC3-5E3C-49F1-82B1-FFC70587C3D5}" type="pres">
      <dgm:prSet presAssocID="{8808E285-DBB9-4317-90F0-F2F22FFB982C}" presName="pyramid" presStyleLbl="node1" presStyleIdx="0" presStyleCnt="1"/>
      <dgm:spPr/>
    </dgm:pt>
    <dgm:pt modelId="{E951CEB1-C5F9-465B-9162-31E2B6189843}" type="pres">
      <dgm:prSet presAssocID="{8808E285-DBB9-4317-90F0-F2F22FFB982C}" presName="theList" presStyleCnt="0"/>
      <dgm:spPr/>
    </dgm:pt>
    <dgm:pt modelId="{18BD2348-EA8A-4B1B-92CF-7726F5ED7784}" type="pres">
      <dgm:prSet presAssocID="{37AAC589-45BF-4C4F-A87D-0075F0E8E858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610E2-E353-4F2F-B6AB-6A187AD780FB}" type="pres">
      <dgm:prSet presAssocID="{37AAC589-45BF-4C4F-A87D-0075F0E8E858}" presName="aSpace" presStyleCnt="0"/>
      <dgm:spPr/>
    </dgm:pt>
    <dgm:pt modelId="{052353C6-4016-4EF2-BDF4-FD5092903CC1}" type="pres">
      <dgm:prSet presAssocID="{3835A2DE-7A65-4EF3-9197-A3A039689793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83DD1-4143-49CC-A534-0A1731B5DCD4}" type="pres">
      <dgm:prSet presAssocID="{3835A2DE-7A65-4EF3-9197-A3A039689793}" presName="aSpace" presStyleCnt="0"/>
      <dgm:spPr/>
    </dgm:pt>
    <dgm:pt modelId="{11EEB398-3B41-4AC8-88AA-6C949A82A1B5}" type="pres">
      <dgm:prSet presAssocID="{C974BB6E-E55C-4A5B-BED0-F63A6D0A3D7B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2DE89-8582-468D-8DB8-24BF40DFDB14}" type="pres">
      <dgm:prSet presAssocID="{C974BB6E-E55C-4A5B-BED0-F63A6D0A3D7B}" presName="aSpace" presStyleCnt="0"/>
      <dgm:spPr/>
    </dgm:pt>
  </dgm:ptLst>
  <dgm:cxnLst>
    <dgm:cxn modelId="{8FA8F948-3396-4420-ABDF-141E6FCA1751}" srcId="{8808E285-DBB9-4317-90F0-F2F22FFB982C}" destId="{37AAC589-45BF-4C4F-A87D-0075F0E8E858}" srcOrd="0" destOrd="0" parTransId="{4310E344-8627-4D9C-BCA1-94BEAFBEF82E}" sibTransId="{8D2030A2-E7BD-49F7-A949-ACC79192D905}"/>
    <dgm:cxn modelId="{54A9B398-EC61-4A6A-B320-6672D4CC02F9}" type="presOf" srcId="{3835A2DE-7A65-4EF3-9197-A3A039689793}" destId="{052353C6-4016-4EF2-BDF4-FD5092903CC1}" srcOrd="0" destOrd="0" presId="urn:microsoft.com/office/officeart/2005/8/layout/pyramid2"/>
    <dgm:cxn modelId="{A8DF98CE-272F-4B22-81BE-89437FF617F7}" type="presOf" srcId="{37AAC589-45BF-4C4F-A87D-0075F0E8E858}" destId="{18BD2348-EA8A-4B1B-92CF-7726F5ED7784}" srcOrd="0" destOrd="0" presId="urn:microsoft.com/office/officeart/2005/8/layout/pyramid2"/>
    <dgm:cxn modelId="{AF4AFFC7-1C3D-4B62-BF2D-F0ABF038166F}" srcId="{8808E285-DBB9-4317-90F0-F2F22FFB982C}" destId="{C974BB6E-E55C-4A5B-BED0-F63A6D0A3D7B}" srcOrd="2" destOrd="0" parTransId="{3A4F49CB-2D81-4447-9DB5-20273D07B8EF}" sibTransId="{155EB10F-9513-4237-B00C-F9FD805AA628}"/>
    <dgm:cxn modelId="{363C381F-EF83-404E-B59B-B975D4B6EBB9}" srcId="{8808E285-DBB9-4317-90F0-F2F22FFB982C}" destId="{3835A2DE-7A65-4EF3-9197-A3A039689793}" srcOrd="1" destOrd="0" parTransId="{34EE6E49-4A0B-4EE8-8BF2-D2BB59A1128B}" sibTransId="{DE5AEA04-EC71-4B01-9A85-F830D8840D5B}"/>
    <dgm:cxn modelId="{7BBD5E70-0E86-4478-9562-C6598684D2F3}" type="presOf" srcId="{C974BB6E-E55C-4A5B-BED0-F63A6D0A3D7B}" destId="{11EEB398-3B41-4AC8-88AA-6C949A82A1B5}" srcOrd="0" destOrd="0" presId="urn:microsoft.com/office/officeart/2005/8/layout/pyramid2"/>
    <dgm:cxn modelId="{C9278CFE-E06B-45A1-8332-4C13C15EA2A9}" type="presOf" srcId="{8808E285-DBB9-4317-90F0-F2F22FFB982C}" destId="{350607BA-4A42-4BA0-B5F9-1C05A917441F}" srcOrd="0" destOrd="0" presId="urn:microsoft.com/office/officeart/2005/8/layout/pyramid2"/>
    <dgm:cxn modelId="{17071B41-3C40-46E3-B738-E23A3B43112F}" type="presParOf" srcId="{350607BA-4A42-4BA0-B5F9-1C05A917441F}" destId="{52841FC3-5E3C-49F1-82B1-FFC70587C3D5}" srcOrd="0" destOrd="0" presId="urn:microsoft.com/office/officeart/2005/8/layout/pyramid2"/>
    <dgm:cxn modelId="{7F5BABFF-3EB0-4F1A-A55F-F86956C6B50F}" type="presParOf" srcId="{350607BA-4A42-4BA0-B5F9-1C05A917441F}" destId="{E951CEB1-C5F9-465B-9162-31E2B6189843}" srcOrd="1" destOrd="0" presId="urn:microsoft.com/office/officeart/2005/8/layout/pyramid2"/>
    <dgm:cxn modelId="{63340D29-E194-48E6-B0A8-8FD7A40DDCE6}" type="presParOf" srcId="{E951CEB1-C5F9-465B-9162-31E2B6189843}" destId="{18BD2348-EA8A-4B1B-92CF-7726F5ED7784}" srcOrd="0" destOrd="0" presId="urn:microsoft.com/office/officeart/2005/8/layout/pyramid2"/>
    <dgm:cxn modelId="{36BCDC4F-28F6-4F54-A677-E2E81C0D4D64}" type="presParOf" srcId="{E951CEB1-C5F9-465B-9162-31E2B6189843}" destId="{EC4610E2-E353-4F2F-B6AB-6A187AD780FB}" srcOrd="1" destOrd="0" presId="urn:microsoft.com/office/officeart/2005/8/layout/pyramid2"/>
    <dgm:cxn modelId="{4190B7CB-947C-4834-A54F-676F0994D86E}" type="presParOf" srcId="{E951CEB1-C5F9-465B-9162-31E2B6189843}" destId="{052353C6-4016-4EF2-BDF4-FD5092903CC1}" srcOrd="2" destOrd="0" presId="urn:microsoft.com/office/officeart/2005/8/layout/pyramid2"/>
    <dgm:cxn modelId="{7FE07650-5A9C-4A9E-9B4C-D342F6C0C09B}" type="presParOf" srcId="{E951CEB1-C5F9-465B-9162-31E2B6189843}" destId="{B3083DD1-4143-49CC-A534-0A1731B5DCD4}" srcOrd="3" destOrd="0" presId="urn:microsoft.com/office/officeart/2005/8/layout/pyramid2"/>
    <dgm:cxn modelId="{6FDE4B71-A77B-4212-BD7C-8960C74B91DA}" type="presParOf" srcId="{E951CEB1-C5F9-465B-9162-31E2B6189843}" destId="{11EEB398-3B41-4AC8-88AA-6C949A82A1B5}" srcOrd="4" destOrd="0" presId="urn:microsoft.com/office/officeart/2005/8/layout/pyramid2"/>
    <dgm:cxn modelId="{F9B8BDD5-B566-49DF-A482-5270276FE1BC}" type="presParOf" srcId="{E951CEB1-C5F9-465B-9162-31E2B6189843}" destId="{0602DE89-8582-468D-8DB8-24BF40DFDB14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6A9417-49F3-4DA1-ABB6-BCE510E8A0E6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F4C8DFB-AA19-4F73-8DED-702D8472B645}">
      <dgm:prSet phldrT="[Text]"/>
      <dgm:spPr/>
      <dgm:t>
        <a:bodyPr/>
        <a:lstStyle/>
        <a:p>
          <a:r>
            <a:rPr lang="en-US" dirty="0" smtClean="0"/>
            <a:t>Exam scene to determine</a:t>
          </a:r>
          <a:endParaRPr lang="en-US" dirty="0"/>
        </a:p>
      </dgm:t>
    </dgm:pt>
    <dgm:pt modelId="{2F3AB647-A0CF-421F-80E8-6BD31B6DC5B0}" type="parTrans" cxnId="{9BB98A89-322E-4251-8988-E5A084D311A6}">
      <dgm:prSet/>
      <dgm:spPr/>
      <dgm:t>
        <a:bodyPr/>
        <a:lstStyle/>
        <a:p>
          <a:endParaRPr lang="en-US"/>
        </a:p>
      </dgm:t>
    </dgm:pt>
    <dgm:pt modelId="{AB6E74D5-4A5C-43DA-956D-74E5ADCC9BDE}" type="sibTrans" cxnId="{9BB98A89-322E-4251-8988-E5A084D311A6}">
      <dgm:prSet/>
      <dgm:spPr/>
      <dgm:t>
        <a:bodyPr/>
        <a:lstStyle/>
        <a:p>
          <a:endParaRPr lang="en-US" dirty="0"/>
        </a:p>
      </dgm:t>
    </dgm:pt>
    <dgm:pt modelId="{90F4D171-C266-40E0-AB1C-F1E4FBF1E43A}">
      <dgm:prSet phldrT="[Text]"/>
      <dgm:spPr/>
      <dgm:t>
        <a:bodyPr/>
        <a:lstStyle/>
        <a:p>
          <a:r>
            <a:rPr lang="en-US" dirty="0" smtClean="0"/>
            <a:t>Document, preserve</a:t>
          </a:r>
          <a:endParaRPr lang="en-US" dirty="0"/>
        </a:p>
      </dgm:t>
    </dgm:pt>
    <dgm:pt modelId="{4777D70C-C836-4F3D-A5D2-C5CAD69AF7C9}" type="parTrans" cxnId="{409CC209-626B-4A82-9CD7-05C175F61281}">
      <dgm:prSet/>
      <dgm:spPr/>
      <dgm:t>
        <a:bodyPr/>
        <a:lstStyle/>
        <a:p>
          <a:endParaRPr lang="en-US"/>
        </a:p>
      </dgm:t>
    </dgm:pt>
    <dgm:pt modelId="{EAB51D7C-6A16-4971-91C2-C23D935F724C}" type="sibTrans" cxnId="{409CC209-626B-4A82-9CD7-05C175F61281}">
      <dgm:prSet/>
      <dgm:spPr/>
      <dgm:t>
        <a:bodyPr/>
        <a:lstStyle/>
        <a:p>
          <a:endParaRPr lang="en-US" dirty="0"/>
        </a:p>
      </dgm:t>
    </dgm:pt>
    <dgm:pt modelId="{C9BE4620-FA41-46E6-AF45-B3FBCE0EFBA0}">
      <dgm:prSet phldrT="[Text]"/>
      <dgm:spPr/>
      <dgm:t>
        <a:bodyPr/>
        <a:lstStyle/>
        <a:p>
          <a:r>
            <a:rPr lang="en-US" dirty="0" smtClean="0"/>
            <a:t>Specific observations</a:t>
          </a:r>
          <a:endParaRPr lang="en-US" dirty="0"/>
        </a:p>
      </dgm:t>
    </dgm:pt>
    <dgm:pt modelId="{B0128FE7-FB59-4D3E-B80A-509A1079F751}" type="parTrans" cxnId="{207B4D03-4918-4CB6-A29D-B96D2CED08FE}">
      <dgm:prSet/>
      <dgm:spPr/>
      <dgm:t>
        <a:bodyPr/>
        <a:lstStyle/>
        <a:p>
          <a:endParaRPr lang="en-US"/>
        </a:p>
      </dgm:t>
    </dgm:pt>
    <dgm:pt modelId="{D1A51F2A-7B4D-4718-BFF2-AF8EB9D75C08}" type="sibTrans" cxnId="{207B4D03-4918-4CB6-A29D-B96D2CED08FE}">
      <dgm:prSet/>
      <dgm:spPr/>
      <dgm:t>
        <a:bodyPr/>
        <a:lstStyle/>
        <a:p>
          <a:endParaRPr lang="en-US"/>
        </a:p>
      </dgm:t>
    </dgm:pt>
    <dgm:pt modelId="{A6BFCDE5-441A-4D90-9773-76AAAAC1ABB5}" type="pres">
      <dgm:prSet presAssocID="{856A9417-49F3-4DA1-ABB6-BCE510E8A0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5196B7-8013-4E5E-BE18-93777B28733F}" type="pres">
      <dgm:prSet presAssocID="{FF4C8DFB-AA19-4F73-8DED-702D8472B6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E9DD8-877D-440D-BFE6-642561563E16}" type="pres">
      <dgm:prSet presAssocID="{AB6E74D5-4A5C-43DA-956D-74E5ADCC9BDE}" presName="sibTrans" presStyleLbl="sibTrans2D1" presStyleIdx="0" presStyleCnt="2"/>
      <dgm:spPr/>
      <dgm:t>
        <a:bodyPr/>
        <a:lstStyle/>
        <a:p>
          <a:endParaRPr lang="en-US"/>
        </a:p>
      </dgm:t>
    </dgm:pt>
    <dgm:pt modelId="{2A6BE030-221D-49B6-B849-819E6171CB53}" type="pres">
      <dgm:prSet presAssocID="{AB6E74D5-4A5C-43DA-956D-74E5ADCC9BDE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3A162973-07BE-40D7-B474-4E345480EB9F}" type="pres">
      <dgm:prSet presAssocID="{90F4D171-C266-40E0-AB1C-F1E4FBF1E43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83982-BB4B-4E6F-9FE5-5B237F7B98B2}" type="pres">
      <dgm:prSet presAssocID="{EAB51D7C-6A16-4971-91C2-C23D935F724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B3B2C657-806A-46EC-87EF-CB53CCE875FD}" type="pres">
      <dgm:prSet presAssocID="{EAB51D7C-6A16-4971-91C2-C23D935F724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4E370C3-D4F4-4CEE-9518-18D4F7FB199C}" type="pres">
      <dgm:prSet presAssocID="{C9BE4620-FA41-46E6-AF45-B3FBCE0EFB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20374D-8B11-4E04-9548-1B42488E9EE2}" type="presOf" srcId="{90F4D171-C266-40E0-AB1C-F1E4FBF1E43A}" destId="{3A162973-07BE-40D7-B474-4E345480EB9F}" srcOrd="0" destOrd="0" presId="urn:microsoft.com/office/officeart/2005/8/layout/process1"/>
    <dgm:cxn modelId="{5370F0B9-9F5D-4B01-AA2E-F1F4D2907FC8}" type="presOf" srcId="{AB6E74D5-4A5C-43DA-956D-74E5ADCC9BDE}" destId="{2A6BE030-221D-49B6-B849-819E6171CB53}" srcOrd="1" destOrd="0" presId="urn:microsoft.com/office/officeart/2005/8/layout/process1"/>
    <dgm:cxn modelId="{498E91A1-C209-4873-9E1C-B5C164C5D192}" type="presOf" srcId="{EAB51D7C-6A16-4971-91C2-C23D935F724C}" destId="{C0B83982-BB4B-4E6F-9FE5-5B237F7B98B2}" srcOrd="0" destOrd="0" presId="urn:microsoft.com/office/officeart/2005/8/layout/process1"/>
    <dgm:cxn modelId="{409CC209-626B-4A82-9CD7-05C175F61281}" srcId="{856A9417-49F3-4DA1-ABB6-BCE510E8A0E6}" destId="{90F4D171-C266-40E0-AB1C-F1E4FBF1E43A}" srcOrd="1" destOrd="0" parTransId="{4777D70C-C836-4F3D-A5D2-C5CAD69AF7C9}" sibTransId="{EAB51D7C-6A16-4971-91C2-C23D935F724C}"/>
    <dgm:cxn modelId="{5A542751-3496-44BD-993A-7FFB357D9262}" type="presOf" srcId="{FF4C8DFB-AA19-4F73-8DED-702D8472B645}" destId="{E05196B7-8013-4E5E-BE18-93777B28733F}" srcOrd="0" destOrd="0" presId="urn:microsoft.com/office/officeart/2005/8/layout/process1"/>
    <dgm:cxn modelId="{2DF46810-7D3B-46D9-B576-40BBA78570D6}" type="presOf" srcId="{856A9417-49F3-4DA1-ABB6-BCE510E8A0E6}" destId="{A6BFCDE5-441A-4D90-9773-76AAAAC1ABB5}" srcOrd="0" destOrd="0" presId="urn:microsoft.com/office/officeart/2005/8/layout/process1"/>
    <dgm:cxn modelId="{84457695-93AD-4529-B74B-7C3DC7665A2E}" type="presOf" srcId="{EAB51D7C-6A16-4971-91C2-C23D935F724C}" destId="{B3B2C657-806A-46EC-87EF-CB53CCE875FD}" srcOrd="1" destOrd="0" presId="urn:microsoft.com/office/officeart/2005/8/layout/process1"/>
    <dgm:cxn modelId="{8A3988C6-27F0-48FB-9EEC-8B12A469FCD8}" type="presOf" srcId="{AB6E74D5-4A5C-43DA-956D-74E5ADCC9BDE}" destId="{994E9DD8-877D-440D-BFE6-642561563E16}" srcOrd="0" destOrd="0" presId="urn:microsoft.com/office/officeart/2005/8/layout/process1"/>
    <dgm:cxn modelId="{207B4D03-4918-4CB6-A29D-B96D2CED08FE}" srcId="{856A9417-49F3-4DA1-ABB6-BCE510E8A0E6}" destId="{C9BE4620-FA41-46E6-AF45-B3FBCE0EFBA0}" srcOrd="2" destOrd="0" parTransId="{B0128FE7-FB59-4D3E-B80A-509A1079F751}" sibTransId="{D1A51F2A-7B4D-4718-BFF2-AF8EB9D75C08}"/>
    <dgm:cxn modelId="{9BB98A89-322E-4251-8988-E5A084D311A6}" srcId="{856A9417-49F3-4DA1-ABB6-BCE510E8A0E6}" destId="{FF4C8DFB-AA19-4F73-8DED-702D8472B645}" srcOrd="0" destOrd="0" parTransId="{2F3AB647-A0CF-421F-80E8-6BD31B6DC5B0}" sibTransId="{AB6E74D5-4A5C-43DA-956D-74E5ADCC9BDE}"/>
    <dgm:cxn modelId="{8BC6F0D4-D4B4-4FF7-8B99-35F419430737}" type="presOf" srcId="{C9BE4620-FA41-46E6-AF45-B3FBCE0EFBA0}" destId="{A4E370C3-D4F4-4CEE-9518-18D4F7FB199C}" srcOrd="0" destOrd="0" presId="urn:microsoft.com/office/officeart/2005/8/layout/process1"/>
    <dgm:cxn modelId="{DF1D091F-41C3-49B0-9B54-6C23A0DBE28C}" type="presParOf" srcId="{A6BFCDE5-441A-4D90-9773-76AAAAC1ABB5}" destId="{E05196B7-8013-4E5E-BE18-93777B28733F}" srcOrd="0" destOrd="0" presId="urn:microsoft.com/office/officeart/2005/8/layout/process1"/>
    <dgm:cxn modelId="{E73DCD48-2729-4B8C-B001-DC0ABB81477B}" type="presParOf" srcId="{A6BFCDE5-441A-4D90-9773-76AAAAC1ABB5}" destId="{994E9DD8-877D-440D-BFE6-642561563E16}" srcOrd="1" destOrd="0" presId="urn:microsoft.com/office/officeart/2005/8/layout/process1"/>
    <dgm:cxn modelId="{A0C7A3CC-5B5E-43B5-99D2-537512CE71F6}" type="presParOf" srcId="{994E9DD8-877D-440D-BFE6-642561563E16}" destId="{2A6BE030-221D-49B6-B849-819E6171CB53}" srcOrd="0" destOrd="0" presId="urn:microsoft.com/office/officeart/2005/8/layout/process1"/>
    <dgm:cxn modelId="{5EB0CB41-428F-4649-A382-AC467044335C}" type="presParOf" srcId="{A6BFCDE5-441A-4D90-9773-76AAAAC1ABB5}" destId="{3A162973-07BE-40D7-B474-4E345480EB9F}" srcOrd="2" destOrd="0" presId="urn:microsoft.com/office/officeart/2005/8/layout/process1"/>
    <dgm:cxn modelId="{300D0EE3-F9CE-4A14-B5F6-60D25ADC843C}" type="presParOf" srcId="{A6BFCDE5-441A-4D90-9773-76AAAAC1ABB5}" destId="{C0B83982-BB4B-4E6F-9FE5-5B237F7B98B2}" srcOrd="3" destOrd="0" presId="urn:microsoft.com/office/officeart/2005/8/layout/process1"/>
    <dgm:cxn modelId="{08DA65DA-522F-4FB7-8942-A7C4A35DFEAB}" type="presParOf" srcId="{C0B83982-BB4B-4E6F-9FE5-5B237F7B98B2}" destId="{B3B2C657-806A-46EC-87EF-CB53CCE875FD}" srcOrd="0" destOrd="0" presId="urn:microsoft.com/office/officeart/2005/8/layout/process1"/>
    <dgm:cxn modelId="{8E52BEEA-92B3-47D3-9F5C-E7BAE82E03F9}" type="presParOf" srcId="{A6BFCDE5-441A-4D90-9773-76AAAAC1ABB5}" destId="{A4E370C3-D4F4-4CEE-9518-18D4F7FB199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BB0C65-AF8F-416B-95C7-06055C71677B}" type="doc">
      <dgm:prSet loTypeId="urn:microsoft.com/office/officeart/2009/layout/CircleArrowProcess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1AFA2F1-8742-441B-9274-BDB247A9986B}">
      <dgm:prSet phldrT="[Text]"/>
      <dgm:spPr/>
      <dgm:t>
        <a:bodyPr/>
        <a:lstStyle/>
        <a:p>
          <a:r>
            <a:rPr lang="en-US" dirty="0" smtClean="0"/>
            <a:t>Fire patterns</a:t>
          </a:r>
          <a:endParaRPr lang="en-US" dirty="0"/>
        </a:p>
      </dgm:t>
    </dgm:pt>
    <dgm:pt modelId="{E2127948-8F93-4481-BFB4-87AF32AF7DD0}" type="parTrans" cxnId="{AAE16D36-6025-4324-A840-F2F14B570F57}">
      <dgm:prSet/>
      <dgm:spPr/>
      <dgm:t>
        <a:bodyPr/>
        <a:lstStyle/>
        <a:p>
          <a:endParaRPr lang="en-US"/>
        </a:p>
      </dgm:t>
    </dgm:pt>
    <dgm:pt modelId="{20E03866-5B81-46DE-97C3-B797EEBAD697}" type="sibTrans" cxnId="{AAE16D36-6025-4324-A840-F2F14B570F57}">
      <dgm:prSet/>
      <dgm:spPr/>
      <dgm:t>
        <a:bodyPr/>
        <a:lstStyle/>
        <a:p>
          <a:endParaRPr lang="en-US"/>
        </a:p>
      </dgm:t>
    </dgm:pt>
    <dgm:pt modelId="{29F0B50F-2CF3-4D9E-B32A-E3D5EC3D4B38}">
      <dgm:prSet phldrT="[Text]"/>
      <dgm:spPr/>
      <dgm:t>
        <a:bodyPr/>
        <a:lstStyle/>
        <a:p>
          <a:r>
            <a:rPr lang="en-US" dirty="0" smtClean="0"/>
            <a:t>Melted metal, glass</a:t>
          </a:r>
          <a:endParaRPr lang="en-US" dirty="0"/>
        </a:p>
      </dgm:t>
    </dgm:pt>
    <dgm:pt modelId="{3AF56720-A06E-41BF-91ED-FE1469647C04}" type="parTrans" cxnId="{1FEBC9F1-8006-4560-BE92-51DDA3C46278}">
      <dgm:prSet/>
      <dgm:spPr/>
      <dgm:t>
        <a:bodyPr/>
        <a:lstStyle/>
        <a:p>
          <a:endParaRPr lang="en-US"/>
        </a:p>
      </dgm:t>
    </dgm:pt>
    <dgm:pt modelId="{A285FC67-80CA-461C-9E18-0B3ED1D37C57}" type="sibTrans" cxnId="{1FEBC9F1-8006-4560-BE92-51DDA3C46278}">
      <dgm:prSet/>
      <dgm:spPr/>
      <dgm:t>
        <a:bodyPr/>
        <a:lstStyle/>
        <a:p>
          <a:endParaRPr lang="en-US"/>
        </a:p>
      </dgm:t>
    </dgm:pt>
    <dgm:pt modelId="{C2ED2E58-921E-475B-BAB7-CA021298DC80}">
      <dgm:prSet phldrT="[Text]"/>
      <dgm:spPr/>
      <dgm:t>
        <a:bodyPr/>
        <a:lstStyle/>
        <a:p>
          <a:r>
            <a:rPr lang="en-US" dirty="0" smtClean="0"/>
            <a:t>Degree of damage</a:t>
          </a:r>
          <a:endParaRPr lang="en-US" dirty="0"/>
        </a:p>
      </dgm:t>
    </dgm:pt>
    <dgm:pt modelId="{305B0939-D1CC-4406-BA31-D115A8962327}" type="parTrans" cxnId="{2BD29BB3-AD9F-46DA-9D07-FB8CF0403B94}">
      <dgm:prSet/>
      <dgm:spPr/>
      <dgm:t>
        <a:bodyPr/>
        <a:lstStyle/>
        <a:p>
          <a:endParaRPr lang="en-US"/>
        </a:p>
      </dgm:t>
    </dgm:pt>
    <dgm:pt modelId="{DD949C8D-DDC7-4687-87D7-8EB8D38B488F}" type="sibTrans" cxnId="{2BD29BB3-AD9F-46DA-9D07-FB8CF0403B94}">
      <dgm:prSet/>
      <dgm:spPr/>
      <dgm:t>
        <a:bodyPr/>
        <a:lstStyle/>
        <a:p>
          <a:endParaRPr lang="en-US"/>
        </a:p>
      </dgm:t>
    </dgm:pt>
    <dgm:pt modelId="{36E8C629-E3E4-432F-91B0-D0E456701A81}">
      <dgm:prSet phldrT="[Text]"/>
      <dgm:spPr/>
      <dgm:t>
        <a:bodyPr/>
        <a:lstStyle/>
        <a:p>
          <a:r>
            <a:rPr lang="en-US" dirty="0" smtClean="0"/>
            <a:t>Fire indicators to use:</a:t>
          </a:r>
          <a:endParaRPr lang="en-US" dirty="0"/>
        </a:p>
      </dgm:t>
    </dgm:pt>
    <dgm:pt modelId="{4736B65E-F190-41B5-B46A-A4D10F3003B4}" type="parTrans" cxnId="{700D0B2C-EC0D-4EFD-867E-28CE28F715EC}">
      <dgm:prSet/>
      <dgm:spPr/>
      <dgm:t>
        <a:bodyPr/>
        <a:lstStyle/>
        <a:p>
          <a:endParaRPr lang="en-US"/>
        </a:p>
      </dgm:t>
    </dgm:pt>
    <dgm:pt modelId="{8984E884-9E98-4E55-A36F-D710CA46B636}" type="sibTrans" cxnId="{700D0B2C-EC0D-4EFD-867E-28CE28F715EC}">
      <dgm:prSet/>
      <dgm:spPr/>
      <dgm:t>
        <a:bodyPr/>
        <a:lstStyle/>
        <a:p>
          <a:endParaRPr lang="en-US"/>
        </a:p>
      </dgm:t>
    </dgm:pt>
    <dgm:pt modelId="{E5962549-FB63-4B14-8CCD-B665FD8DBABE}" type="pres">
      <dgm:prSet presAssocID="{55BB0C65-AF8F-416B-95C7-06055C71677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01629E-0FAD-4063-A8DD-1B437616AD25}" type="pres">
      <dgm:prSet presAssocID="{36E8C629-E3E4-432F-91B0-D0E456701A81}" presName="Accent1" presStyleCnt="0"/>
      <dgm:spPr/>
    </dgm:pt>
    <dgm:pt modelId="{D32DFFBC-6CF1-4DD0-A693-071B25DD0D73}" type="pres">
      <dgm:prSet presAssocID="{36E8C629-E3E4-432F-91B0-D0E456701A81}" presName="Accent" presStyleLbl="node1" presStyleIdx="0" presStyleCnt="4"/>
      <dgm:spPr/>
    </dgm:pt>
    <dgm:pt modelId="{12DE7992-0F38-428F-9B7D-A60882D56C9F}" type="pres">
      <dgm:prSet presAssocID="{36E8C629-E3E4-432F-91B0-D0E456701A81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861A68-4ABE-4A07-AC91-AD5174A75EEB}" type="pres">
      <dgm:prSet presAssocID="{F1AFA2F1-8742-441B-9274-BDB247A9986B}" presName="Accent2" presStyleCnt="0"/>
      <dgm:spPr/>
    </dgm:pt>
    <dgm:pt modelId="{A07FA5EE-63E8-49E5-B9FF-58E068BAE4E7}" type="pres">
      <dgm:prSet presAssocID="{F1AFA2F1-8742-441B-9274-BDB247A9986B}" presName="Accent" presStyleLbl="node1" presStyleIdx="1" presStyleCnt="4"/>
      <dgm:spPr/>
    </dgm:pt>
    <dgm:pt modelId="{48D31232-93BC-464A-BCFE-B537BBFB5FA8}" type="pres">
      <dgm:prSet presAssocID="{F1AFA2F1-8742-441B-9274-BDB247A9986B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24B6E-A958-4B01-9DAA-EA6D050304DD}" type="pres">
      <dgm:prSet presAssocID="{29F0B50F-2CF3-4D9E-B32A-E3D5EC3D4B38}" presName="Accent3" presStyleCnt="0"/>
      <dgm:spPr/>
    </dgm:pt>
    <dgm:pt modelId="{7D7514C9-38E5-40C9-8BCB-F10A31D69A2E}" type="pres">
      <dgm:prSet presAssocID="{29F0B50F-2CF3-4D9E-B32A-E3D5EC3D4B38}" presName="Accent" presStyleLbl="node1" presStyleIdx="2" presStyleCnt="4"/>
      <dgm:spPr/>
    </dgm:pt>
    <dgm:pt modelId="{378E8A95-EAE3-4C12-AF8B-F2F30106DBA7}" type="pres">
      <dgm:prSet presAssocID="{29F0B50F-2CF3-4D9E-B32A-E3D5EC3D4B38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4BBD2-35D7-456D-8028-61B80DEFE339}" type="pres">
      <dgm:prSet presAssocID="{C2ED2E58-921E-475B-BAB7-CA021298DC80}" presName="Accent4" presStyleCnt="0"/>
      <dgm:spPr/>
    </dgm:pt>
    <dgm:pt modelId="{DD52E804-584D-4D61-BC32-F5C503C55B59}" type="pres">
      <dgm:prSet presAssocID="{C2ED2E58-921E-475B-BAB7-CA021298DC80}" presName="Accent" presStyleLbl="node1" presStyleIdx="3" presStyleCnt="4"/>
      <dgm:spPr/>
    </dgm:pt>
    <dgm:pt modelId="{7ED5BADA-DB38-4AC1-B308-445568CEDD2D}" type="pres">
      <dgm:prSet presAssocID="{C2ED2E58-921E-475B-BAB7-CA021298DC80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9E1597-DF8E-475B-93D1-3ADAC0BA5F50}" type="presOf" srcId="{29F0B50F-2CF3-4D9E-B32A-E3D5EC3D4B38}" destId="{378E8A95-EAE3-4C12-AF8B-F2F30106DBA7}" srcOrd="0" destOrd="0" presId="urn:microsoft.com/office/officeart/2009/layout/CircleArrowProcess"/>
    <dgm:cxn modelId="{1FEBC9F1-8006-4560-BE92-51DDA3C46278}" srcId="{55BB0C65-AF8F-416B-95C7-06055C71677B}" destId="{29F0B50F-2CF3-4D9E-B32A-E3D5EC3D4B38}" srcOrd="2" destOrd="0" parTransId="{3AF56720-A06E-41BF-91ED-FE1469647C04}" sibTransId="{A285FC67-80CA-461C-9E18-0B3ED1D37C57}"/>
    <dgm:cxn modelId="{2BD29BB3-AD9F-46DA-9D07-FB8CF0403B94}" srcId="{55BB0C65-AF8F-416B-95C7-06055C71677B}" destId="{C2ED2E58-921E-475B-BAB7-CA021298DC80}" srcOrd="3" destOrd="0" parTransId="{305B0939-D1CC-4406-BA31-D115A8962327}" sibTransId="{DD949C8D-DDC7-4687-87D7-8EB8D38B488F}"/>
    <dgm:cxn modelId="{AAE16D36-6025-4324-A840-F2F14B570F57}" srcId="{55BB0C65-AF8F-416B-95C7-06055C71677B}" destId="{F1AFA2F1-8742-441B-9274-BDB247A9986B}" srcOrd="1" destOrd="0" parTransId="{E2127948-8F93-4481-BFB4-87AF32AF7DD0}" sibTransId="{20E03866-5B81-46DE-97C3-B797EEBAD697}"/>
    <dgm:cxn modelId="{D3183989-2494-49EB-806E-DE2318B366FA}" type="presOf" srcId="{C2ED2E58-921E-475B-BAB7-CA021298DC80}" destId="{7ED5BADA-DB38-4AC1-B308-445568CEDD2D}" srcOrd="0" destOrd="0" presId="urn:microsoft.com/office/officeart/2009/layout/CircleArrowProcess"/>
    <dgm:cxn modelId="{0AF13E7C-DC0C-49F3-8366-69327A9E50D3}" type="presOf" srcId="{36E8C629-E3E4-432F-91B0-D0E456701A81}" destId="{12DE7992-0F38-428F-9B7D-A60882D56C9F}" srcOrd="0" destOrd="0" presId="urn:microsoft.com/office/officeart/2009/layout/CircleArrowProcess"/>
    <dgm:cxn modelId="{88CCA193-6B7D-47BE-BF88-38FEE2628318}" type="presOf" srcId="{55BB0C65-AF8F-416B-95C7-06055C71677B}" destId="{E5962549-FB63-4B14-8CCD-B665FD8DBABE}" srcOrd="0" destOrd="0" presId="urn:microsoft.com/office/officeart/2009/layout/CircleArrowProcess"/>
    <dgm:cxn modelId="{700D0B2C-EC0D-4EFD-867E-28CE28F715EC}" srcId="{55BB0C65-AF8F-416B-95C7-06055C71677B}" destId="{36E8C629-E3E4-432F-91B0-D0E456701A81}" srcOrd="0" destOrd="0" parTransId="{4736B65E-F190-41B5-B46A-A4D10F3003B4}" sibTransId="{8984E884-9E98-4E55-A36F-D710CA46B636}"/>
    <dgm:cxn modelId="{6326B4DE-C0C8-40DE-82D0-5AFD96AEFAB8}" type="presOf" srcId="{F1AFA2F1-8742-441B-9274-BDB247A9986B}" destId="{48D31232-93BC-464A-BCFE-B537BBFB5FA8}" srcOrd="0" destOrd="0" presId="urn:microsoft.com/office/officeart/2009/layout/CircleArrowProcess"/>
    <dgm:cxn modelId="{9149B6CB-7ADD-4EAE-990E-092F3E6C530C}" type="presParOf" srcId="{E5962549-FB63-4B14-8CCD-B665FD8DBABE}" destId="{3001629E-0FAD-4063-A8DD-1B437616AD25}" srcOrd="0" destOrd="0" presId="urn:microsoft.com/office/officeart/2009/layout/CircleArrowProcess"/>
    <dgm:cxn modelId="{B89FEA3D-8BDF-4B32-A240-0909C3D75AC9}" type="presParOf" srcId="{3001629E-0FAD-4063-A8DD-1B437616AD25}" destId="{D32DFFBC-6CF1-4DD0-A693-071B25DD0D73}" srcOrd="0" destOrd="0" presId="urn:microsoft.com/office/officeart/2009/layout/CircleArrowProcess"/>
    <dgm:cxn modelId="{239B54D6-9F67-4ADC-91DF-B562DC2C4B50}" type="presParOf" srcId="{E5962549-FB63-4B14-8CCD-B665FD8DBABE}" destId="{12DE7992-0F38-428F-9B7D-A60882D56C9F}" srcOrd="1" destOrd="0" presId="urn:microsoft.com/office/officeart/2009/layout/CircleArrowProcess"/>
    <dgm:cxn modelId="{4AFB4D8B-AFA3-4DE1-BB7A-FA85B22D482C}" type="presParOf" srcId="{E5962549-FB63-4B14-8CCD-B665FD8DBABE}" destId="{D6861A68-4ABE-4A07-AC91-AD5174A75EEB}" srcOrd="2" destOrd="0" presId="urn:microsoft.com/office/officeart/2009/layout/CircleArrowProcess"/>
    <dgm:cxn modelId="{B8A524A9-8F4D-42DF-876B-DC503C945D6E}" type="presParOf" srcId="{D6861A68-4ABE-4A07-AC91-AD5174A75EEB}" destId="{A07FA5EE-63E8-49E5-B9FF-58E068BAE4E7}" srcOrd="0" destOrd="0" presId="urn:microsoft.com/office/officeart/2009/layout/CircleArrowProcess"/>
    <dgm:cxn modelId="{9BE78E48-1729-4BA5-B4FD-F6A408F2229E}" type="presParOf" srcId="{E5962549-FB63-4B14-8CCD-B665FD8DBABE}" destId="{48D31232-93BC-464A-BCFE-B537BBFB5FA8}" srcOrd="3" destOrd="0" presId="urn:microsoft.com/office/officeart/2009/layout/CircleArrowProcess"/>
    <dgm:cxn modelId="{D3AABE29-A27F-4196-84A0-784D178773FA}" type="presParOf" srcId="{E5962549-FB63-4B14-8CCD-B665FD8DBABE}" destId="{20424B6E-A958-4B01-9DAA-EA6D050304DD}" srcOrd="4" destOrd="0" presId="urn:microsoft.com/office/officeart/2009/layout/CircleArrowProcess"/>
    <dgm:cxn modelId="{DEA5E36F-12BD-49F6-A987-9FA7B68929C3}" type="presParOf" srcId="{20424B6E-A958-4B01-9DAA-EA6D050304DD}" destId="{7D7514C9-38E5-40C9-8BCB-F10A31D69A2E}" srcOrd="0" destOrd="0" presId="urn:microsoft.com/office/officeart/2009/layout/CircleArrowProcess"/>
    <dgm:cxn modelId="{87C5CD2E-B51A-4D05-8554-6FF698D63A42}" type="presParOf" srcId="{E5962549-FB63-4B14-8CCD-B665FD8DBABE}" destId="{378E8A95-EAE3-4C12-AF8B-F2F30106DBA7}" srcOrd="5" destOrd="0" presId="urn:microsoft.com/office/officeart/2009/layout/CircleArrowProcess"/>
    <dgm:cxn modelId="{640E3E2B-535B-4C39-BA14-4C6DB7E669A9}" type="presParOf" srcId="{E5962549-FB63-4B14-8CCD-B665FD8DBABE}" destId="{F094BBD2-35D7-456D-8028-61B80DEFE339}" srcOrd="6" destOrd="0" presId="urn:microsoft.com/office/officeart/2009/layout/CircleArrowProcess"/>
    <dgm:cxn modelId="{DBB016A0-CAF8-4EEC-963D-9313947F1C33}" type="presParOf" srcId="{F094BBD2-35D7-456D-8028-61B80DEFE339}" destId="{DD52E804-584D-4D61-BC32-F5C503C55B59}" srcOrd="0" destOrd="0" presId="urn:microsoft.com/office/officeart/2009/layout/CircleArrowProcess"/>
    <dgm:cxn modelId="{EAEA2816-B9B7-41ED-AA12-CB60D9257373}" type="presParOf" srcId="{E5962549-FB63-4B14-8CCD-B665FD8DBABE}" destId="{7ED5BADA-DB38-4AC1-B308-445568CEDD2D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17441E-21E3-4B0F-B7A0-104E3004A812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6454EB2-ECEA-4543-8CB3-AB9A0B9E3F17}">
      <dgm:prSet phldrT="[Text]"/>
      <dgm:spPr/>
      <dgm:t>
        <a:bodyPr/>
        <a:lstStyle/>
        <a:p>
          <a:r>
            <a:rPr lang="en-US" dirty="0" smtClean="0"/>
            <a:t>Where fuel burned in that location</a:t>
          </a:r>
          <a:endParaRPr lang="en-US" dirty="0"/>
        </a:p>
      </dgm:t>
    </dgm:pt>
    <dgm:pt modelId="{9DB4154A-8B6D-4EE7-9DF7-354CD4E747B7}" type="parTrans" cxnId="{2479ABB4-9597-4A64-B9F3-D2935EA6A905}">
      <dgm:prSet/>
      <dgm:spPr/>
      <dgm:t>
        <a:bodyPr/>
        <a:lstStyle/>
        <a:p>
          <a:endParaRPr lang="en-US"/>
        </a:p>
      </dgm:t>
    </dgm:pt>
    <dgm:pt modelId="{3A4EF5B8-37BB-4B82-887A-80AA8855EF19}" type="sibTrans" cxnId="{2479ABB4-9597-4A64-B9F3-D2935EA6A905}">
      <dgm:prSet/>
      <dgm:spPr/>
      <dgm:t>
        <a:bodyPr/>
        <a:lstStyle/>
        <a:p>
          <a:endParaRPr lang="en-US"/>
        </a:p>
      </dgm:t>
    </dgm:pt>
    <dgm:pt modelId="{403BE7AE-D7E3-49B9-A1EB-BEC86FCF09A5}">
      <dgm:prSet phldrT="[Text]"/>
      <dgm:spPr/>
      <dgm:t>
        <a:bodyPr/>
        <a:lstStyle/>
        <a:p>
          <a:r>
            <a:rPr lang="en-US" dirty="0" smtClean="0"/>
            <a:t>Face toward area or point of origin</a:t>
          </a:r>
          <a:endParaRPr lang="en-US" dirty="0"/>
        </a:p>
      </dgm:t>
    </dgm:pt>
    <dgm:pt modelId="{1B0EEA4A-5EC9-48F3-97D3-BD4ECFFA3DD5}" type="parTrans" cxnId="{33BC19AE-6948-4339-A324-E5456414258C}">
      <dgm:prSet/>
      <dgm:spPr/>
      <dgm:t>
        <a:bodyPr/>
        <a:lstStyle/>
        <a:p>
          <a:endParaRPr lang="en-US"/>
        </a:p>
      </dgm:t>
    </dgm:pt>
    <dgm:pt modelId="{151A0BFB-1ADB-4BCB-8FBA-B5BEBEC9B3EE}" type="sibTrans" cxnId="{33BC19AE-6948-4339-A324-E5456414258C}">
      <dgm:prSet/>
      <dgm:spPr/>
      <dgm:t>
        <a:bodyPr/>
        <a:lstStyle/>
        <a:p>
          <a:endParaRPr lang="en-US"/>
        </a:p>
      </dgm:t>
    </dgm:pt>
    <dgm:pt modelId="{C96F7E82-251A-42A3-BCA0-3240B0CE6EA7}" type="pres">
      <dgm:prSet presAssocID="{4A17441E-21E3-4B0F-B7A0-104E3004A81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5D3CB0-3A53-43F4-8974-C702BABBB984}" type="pres">
      <dgm:prSet presAssocID="{A6454EB2-ECEA-4543-8CB3-AB9A0B9E3F17}" presName="composite" presStyleCnt="0"/>
      <dgm:spPr/>
    </dgm:pt>
    <dgm:pt modelId="{52BE3B65-1ABB-47D2-A23A-485FB9739BE4}" type="pres">
      <dgm:prSet presAssocID="{A6454EB2-ECEA-4543-8CB3-AB9A0B9E3F17}" presName="rect1" presStyleLbl="bgImgPlace1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l="-12000" r="-12000"/>
          </a:stretch>
        </a:blipFill>
      </dgm:spPr>
    </dgm:pt>
    <dgm:pt modelId="{64BC649D-58E8-43CB-B049-FA6101601C79}" type="pres">
      <dgm:prSet presAssocID="{A6454EB2-ECEA-4543-8CB3-AB9A0B9E3F17}" presName="wedgeRectCallout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12200-B862-493C-9D79-80B41000A7A3}" type="pres">
      <dgm:prSet presAssocID="{3A4EF5B8-37BB-4B82-887A-80AA8855EF19}" presName="sibTrans" presStyleCnt="0"/>
      <dgm:spPr/>
    </dgm:pt>
    <dgm:pt modelId="{6FDB5D9E-EB4C-47DA-BC09-3BC46BF22168}" type="pres">
      <dgm:prSet presAssocID="{403BE7AE-D7E3-49B9-A1EB-BEC86FCF09A5}" presName="composite" presStyleCnt="0"/>
      <dgm:spPr/>
    </dgm:pt>
    <dgm:pt modelId="{FFC00892-A78C-4AC8-8A8B-619CB3E2F074}" type="pres">
      <dgm:prSet presAssocID="{403BE7AE-D7E3-49B9-A1EB-BEC86FCF09A5}" presName="rect1" presStyleLbl="bgImgPlace1" presStyleIdx="1" presStyleCnt="2"/>
      <dgm:spPr>
        <a:blipFill>
          <a:blip xmlns:r="http://schemas.openxmlformats.org/officeDocument/2006/relationships" r:embed="rId2">
            <a:extLst/>
          </a:blip>
          <a:srcRect/>
          <a:stretch>
            <a:fillRect t="-44000" b="-44000"/>
          </a:stretch>
        </a:blipFill>
      </dgm:spPr>
    </dgm:pt>
    <dgm:pt modelId="{7DB5ACF2-8395-42F7-99AA-4C4C97E40565}" type="pres">
      <dgm:prSet presAssocID="{403BE7AE-D7E3-49B9-A1EB-BEC86FCF09A5}" presName="wedgeRectCallout1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13E91-9C3C-49F7-819A-22AAFE00583E}" type="presOf" srcId="{403BE7AE-D7E3-49B9-A1EB-BEC86FCF09A5}" destId="{7DB5ACF2-8395-42F7-99AA-4C4C97E40565}" srcOrd="0" destOrd="0" presId="urn:microsoft.com/office/officeart/2008/layout/BendingPictureCaptionList"/>
    <dgm:cxn modelId="{4F3DB013-41F4-469E-875E-9AC109C19F9B}" type="presOf" srcId="{A6454EB2-ECEA-4543-8CB3-AB9A0B9E3F17}" destId="{64BC649D-58E8-43CB-B049-FA6101601C79}" srcOrd="0" destOrd="0" presId="urn:microsoft.com/office/officeart/2008/layout/BendingPictureCaptionList"/>
    <dgm:cxn modelId="{34072AC8-C80A-4304-85BD-56899733A569}" type="presOf" srcId="{4A17441E-21E3-4B0F-B7A0-104E3004A812}" destId="{C96F7E82-251A-42A3-BCA0-3240B0CE6EA7}" srcOrd="0" destOrd="0" presId="urn:microsoft.com/office/officeart/2008/layout/BendingPictureCaptionList"/>
    <dgm:cxn modelId="{2479ABB4-9597-4A64-B9F3-D2935EA6A905}" srcId="{4A17441E-21E3-4B0F-B7A0-104E3004A812}" destId="{A6454EB2-ECEA-4543-8CB3-AB9A0B9E3F17}" srcOrd="0" destOrd="0" parTransId="{9DB4154A-8B6D-4EE7-9DF7-354CD4E747B7}" sibTransId="{3A4EF5B8-37BB-4B82-887A-80AA8855EF19}"/>
    <dgm:cxn modelId="{33BC19AE-6948-4339-A324-E5456414258C}" srcId="{4A17441E-21E3-4B0F-B7A0-104E3004A812}" destId="{403BE7AE-D7E3-49B9-A1EB-BEC86FCF09A5}" srcOrd="1" destOrd="0" parTransId="{1B0EEA4A-5EC9-48F3-97D3-BD4ECFFA3DD5}" sibTransId="{151A0BFB-1ADB-4BCB-8FBA-B5BEBEC9B3EE}"/>
    <dgm:cxn modelId="{BECA8651-9D09-4D0D-8FB1-3FDA5EA26E2E}" type="presParOf" srcId="{C96F7E82-251A-42A3-BCA0-3240B0CE6EA7}" destId="{7F5D3CB0-3A53-43F4-8974-C702BABBB984}" srcOrd="0" destOrd="0" presId="urn:microsoft.com/office/officeart/2008/layout/BendingPictureCaptionList"/>
    <dgm:cxn modelId="{0998E261-D39B-4674-93D8-B2D144744E1A}" type="presParOf" srcId="{7F5D3CB0-3A53-43F4-8974-C702BABBB984}" destId="{52BE3B65-1ABB-47D2-A23A-485FB9739BE4}" srcOrd="0" destOrd="0" presId="urn:microsoft.com/office/officeart/2008/layout/BendingPictureCaptionList"/>
    <dgm:cxn modelId="{9B19FAB2-4FEE-4E1B-8B08-AE9F551B0A5B}" type="presParOf" srcId="{7F5D3CB0-3A53-43F4-8974-C702BABBB984}" destId="{64BC649D-58E8-43CB-B049-FA6101601C79}" srcOrd="1" destOrd="0" presId="urn:microsoft.com/office/officeart/2008/layout/BendingPictureCaptionList"/>
    <dgm:cxn modelId="{C391F270-F74F-4C39-9520-803BAF05050E}" type="presParOf" srcId="{C96F7E82-251A-42A3-BCA0-3240B0CE6EA7}" destId="{87912200-B862-493C-9D79-80B41000A7A3}" srcOrd="1" destOrd="0" presId="urn:microsoft.com/office/officeart/2008/layout/BendingPictureCaptionList"/>
    <dgm:cxn modelId="{8F167DF7-69D8-4162-9323-B98623E608FD}" type="presParOf" srcId="{C96F7E82-251A-42A3-BCA0-3240B0CE6EA7}" destId="{6FDB5D9E-EB4C-47DA-BC09-3BC46BF22168}" srcOrd="2" destOrd="0" presId="urn:microsoft.com/office/officeart/2008/layout/BendingPictureCaptionList"/>
    <dgm:cxn modelId="{5030FFB6-BC68-4579-A45C-458798FAB104}" type="presParOf" srcId="{6FDB5D9E-EB4C-47DA-BC09-3BC46BF22168}" destId="{FFC00892-A78C-4AC8-8A8B-619CB3E2F074}" srcOrd="0" destOrd="0" presId="urn:microsoft.com/office/officeart/2008/layout/BendingPictureCaptionList"/>
    <dgm:cxn modelId="{D4B84C99-3501-460E-AB28-CB13FC300CD2}" type="presParOf" srcId="{6FDB5D9E-EB4C-47DA-BC09-3BC46BF22168}" destId="{7DB5ACF2-8395-42F7-99AA-4C4C97E4056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5D36EE5-A3E5-4373-BEA7-902F72888D41}" type="doc">
      <dgm:prSet loTypeId="urn:microsoft.com/office/officeart/2005/8/layout/targe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AE16ED3-D759-487C-9BC9-2CAB48B53CED}">
      <dgm:prSet phldrT="[Text]"/>
      <dgm:spPr/>
      <dgm:t>
        <a:bodyPr/>
        <a:lstStyle/>
        <a:p>
          <a:r>
            <a:rPr lang="en-US" dirty="0" smtClean="0"/>
            <a:t>Multiple areas of origin</a:t>
          </a:r>
          <a:endParaRPr lang="en-US" dirty="0"/>
        </a:p>
      </dgm:t>
    </dgm:pt>
    <dgm:pt modelId="{3E7A52CF-3948-4A86-93E5-CF7E479964DC}" type="parTrans" cxnId="{D7E1C5F8-8060-4550-B82C-694CE9EB7700}">
      <dgm:prSet/>
      <dgm:spPr/>
      <dgm:t>
        <a:bodyPr/>
        <a:lstStyle/>
        <a:p>
          <a:endParaRPr lang="en-US"/>
        </a:p>
      </dgm:t>
    </dgm:pt>
    <dgm:pt modelId="{EA6129D4-9AFA-471D-AA3D-3CE5DB93884F}" type="sibTrans" cxnId="{D7E1C5F8-8060-4550-B82C-694CE9EB7700}">
      <dgm:prSet/>
      <dgm:spPr/>
      <dgm:t>
        <a:bodyPr/>
        <a:lstStyle/>
        <a:p>
          <a:endParaRPr lang="en-US"/>
        </a:p>
      </dgm:t>
    </dgm:pt>
    <dgm:pt modelId="{089922AB-4606-4EF2-895E-5D31B9002C76}">
      <dgm:prSet phldrT="[Text]"/>
      <dgm:spPr/>
      <dgm:t>
        <a:bodyPr/>
        <a:lstStyle/>
        <a:p>
          <a:r>
            <a:rPr lang="en-US" dirty="0" smtClean="0"/>
            <a:t>May indicate intentionally set</a:t>
          </a:r>
          <a:endParaRPr lang="en-US" dirty="0"/>
        </a:p>
      </dgm:t>
    </dgm:pt>
    <dgm:pt modelId="{699DC404-D72E-4651-A11B-4F28D0DD4BFB}" type="parTrans" cxnId="{F5D963D8-F4ED-40E8-90EB-9659D25E3B5B}">
      <dgm:prSet/>
      <dgm:spPr/>
      <dgm:t>
        <a:bodyPr/>
        <a:lstStyle/>
        <a:p>
          <a:endParaRPr lang="en-US"/>
        </a:p>
      </dgm:t>
    </dgm:pt>
    <dgm:pt modelId="{11120E5A-7C0E-4556-A3F1-5F4A5E27207D}" type="sibTrans" cxnId="{F5D963D8-F4ED-40E8-90EB-9659D25E3B5B}">
      <dgm:prSet/>
      <dgm:spPr/>
      <dgm:t>
        <a:bodyPr/>
        <a:lstStyle/>
        <a:p>
          <a:endParaRPr lang="en-US"/>
        </a:p>
      </dgm:t>
    </dgm:pt>
    <dgm:pt modelId="{BBCECAAE-892F-452B-B10F-EF81164E1CFD}">
      <dgm:prSet phldrT="[Text]"/>
      <dgm:spPr/>
      <dgm:t>
        <a:bodyPr/>
        <a:lstStyle/>
        <a:p>
          <a:r>
            <a:rPr lang="en-US" dirty="0" smtClean="0"/>
            <a:t>Unintentional may give same appearance</a:t>
          </a:r>
          <a:endParaRPr lang="en-US" dirty="0"/>
        </a:p>
      </dgm:t>
    </dgm:pt>
    <dgm:pt modelId="{5623C707-76BD-4B27-9B8A-E6FA30B742E1}" type="parTrans" cxnId="{E9B9E225-DFF7-4698-B56A-D3F919DC4257}">
      <dgm:prSet/>
      <dgm:spPr/>
      <dgm:t>
        <a:bodyPr/>
        <a:lstStyle/>
        <a:p>
          <a:endParaRPr lang="en-US"/>
        </a:p>
      </dgm:t>
    </dgm:pt>
    <dgm:pt modelId="{6C57423B-7DB1-45A3-988B-8EE0F31F3637}" type="sibTrans" cxnId="{E9B9E225-DFF7-4698-B56A-D3F919DC4257}">
      <dgm:prSet/>
      <dgm:spPr/>
      <dgm:t>
        <a:bodyPr/>
        <a:lstStyle/>
        <a:p>
          <a:endParaRPr lang="en-US"/>
        </a:p>
      </dgm:t>
    </dgm:pt>
    <dgm:pt modelId="{0AEE3DE9-4DC7-4CD2-BB1A-52D4EEDA6347}">
      <dgm:prSet phldrT="[Text]"/>
      <dgm:spPr/>
      <dgm:t>
        <a:bodyPr/>
        <a:lstStyle/>
        <a:p>
          <a:r>
            <a:rPr lang="en-US" dirty="0" smtClean="0"/>
            <a:t>Factors affecting fire spread</a:t>
          </a:r>
          <a:endParaRPr lang="en-US" dirty="0"/>
        </a:p>
      </dgm:t>
    </dgm:pt>
    <dgm:pt modelId="{567E2992-BF12-4357-AF44-242FCD4AC614}" type="parTrans" cxnId="{ED23D83E-52AB-4FB0-A211-C510FA1FA3C8}">
      <dgm:prSet/>
      <dgm:spPr/>
      <dgm:t>
        <a:bodyPr/>
        <a:lstStyle/>
        <a:p>
          <a:endParaRPr lang="en-US"/>
        </a:p>
      </dgm:t>
    </dgm:pt>
    <dgm:pt modelId="{D69302E0-58BF-4990-9ACC-0CEF9F9D632B}" type="sibTrans" cxnId="{ED23D83E-52AB-4FB0-A211-C510FA1FA3C8}">
      <dgm:prSet/>
      <dgm:spPr/>
      <dgm:t>
        <a:bodyPr/>
        <a:lstStyle/>
        <a:p>
          <a:endParaRPr lang="en-US"/>
        </a:p>
      </dgm:t>
    </dgm:pt>
    <dgm:pt modelId="{3278ADA1-D0D8-4C31-92E6-7613EE91E63E}">
      <dgm:prSet phldrT="[Text]"/>
      <dgm:spPr/>
      <dgm:t>
        <a:bodyPr/>
        <a:lstStyle/>
        <a:p>
          <a:r>
            <a:rPr lang="en-US" dirty="0" smtClean="0"/>
            <a:t>Materials in fire’s path</a:t>
          </a:r>
          <a:endParaRPr lang="en-US" dirty="0"/>
        </a:p>
      </dgm:t>
    </dgm:pt>
    <dgm:pt modelId="{2482EBDF-7B4C-4E50-B97C-CC1F17BD93B4}" type="parTrans" cxnId="{A4404DED-BDA5-4F0A-9BDA-7F083B8E6B6D}">
      <dgm:prSet/>
      <dgm:spPr/>
      <dgm:t>
        <a:bodyPr/>
        <a:lstStyle/>
        <a:p>
          <a:endParaRPr lang="en-US"/>
        </a:p>
      </dgm:t>
    </dgm:pt>
    <dgm:pt modelId="{A712EE21-B905-41A6-A398-1D40DD929F4E}" type="sibTrans" cxnId="{A4404DED-BDA5-4F0A-9BDA-7F083B8E6B6D}">
      <dgm:prSet/>
      <dgm:spPr/>
      <dgm:t>
        <a:bodyPr/>
        <a:lstStyle/>
        <a:p>
          <a:endParaRPr lang="en-US"/>
        </a:p>
      </dgm:t>
    </dgm:pt>
    <dgm:pt modelId="{CF0F4EAF-FC12-4C54-B173-BC2F08E06BCC}">
      <dgm:prSet phldrT="[Text]"/>
      <dgm:spPr/>
      <dgm:t>
        <a:bodyPr/>
        <a:lstStyle/>
        <a:p>
          <a:r>
            <a:rPr lang="en-US" dirty="0" smtClean="0"/>
            <a:t>Building features, layout</a:t>
          </a:r>
          <a:endParaRPr lang="en-US" dirty="0"/>
        </a:p>
      </dgm:t>
    </dgm:pt>
    <dgm:pt modelId="{13211691-C86F-4B1A-AEE6-90DCF557A426}" type="parTrans" cxnId="{FA5439B1-2CF4-4079-8F45-4BC1C21760B1}">
      <dgm:prSet/>
      <dgm:spPr/>
      <dgm:t>
        <a:bodyPr/>
        <a:lstStyle/>
        <a:p>
          <a:endParaRPr lang="en-US"/>
        </a:p>
      </dgm:t>
    </dgm:pt>
    <dgm:pt modelId="{A628F9C6-4FF8-481D-9387-F632ED6AEA16}" type="sibTrans" cxnId="{FA5439B1-2CF4-4079-8F45-4BC1C21760B1}">
      <dgm:prSet/>
      <dgm:spPr/>
      <dgm:t>
        <a:bodyPr/>
        <a:lstStyle/>
        <a:p>
          <a:endParaRPr lang="en-US"/>
        </a:p>
      </dgm:t>
    </dgm:pt>
    <dgm:pt modelId="{55606F03-4573-4C34-906D-5488F15D08E7}">
      <dgm:prSet phldrT="[Text]"/>
      <dgm:spPr/>
      <dgm:t>
        <a:bodyPr/>
        <a:lstStyle/>
        <a:p>
          <a:r>
            <a:rPr lang="en-US" dirty="0" smtClean="0"/>
            <a:t>Ventilation openings</a:t>
          </a:r>
          <a:endParaRPr lang="en-US" dirty="0"/>
        </a:p>
      </dgm:t>
    </dgm:pt>
    <dgm:pt modelId="{745E4587-8885-4886-B995-3F1F5669853B}" type="parTrans" cxnId="{74BE5719-0635-4313-BDF9-9BD7895A38BC}">
      <dgm:prSet/>
      <dgm:spPr/>
      <dgm:t>
        <a:bodyPr/>
        <a:lstStyle/>
        <a:p>
          <a:endParaRPr lang="en-US"/>
        </a:p>
      </dgm:t>
    </dgm:pt>
    <dgm:pt modelId="{AA0606C0-F805-422E-B471-D24A4D83CB18}" type="sibTrans" cxnId="{74BE5719-0635-4313-BDF9-9BD7895A38BC}">
      <dgm:prSet/>
      <dgm:spPr/>
      <dgm:t>
        <a:bodyPr/>
        <a:lstStyle/>
        <a:p>
          <a:endParaRPr lang="en-US"/>
        </a:p>
      </dgm:t>
    </dgm:pt>
    <dgm:pt modelId="{0B516D95-A7ED-44E0-8746-6795DA5C6636}">
      <dgm:prSet phldrT="[Text]"/>
      <dgm:spPr/>
      <dgm:t>
        <a:bodyPr/>
        <a:lstStyle/>
        <a:p>
          <a:r>
            <a:rPr lang="en-US" dirty="0" smtClean="0"/>
            <a:t>Fire load</a:t>
          </a:r>
          <a:endParaRPr lang="en-US" dirty="0"/>
        </a:p>
      </dgm:t>
    </dgm:pt>
    <dgm:pt modelId="{DA8C4D2E-50A2-4BEF-A260-1307604A36CE}" type="parTrans" cxnId="{00304A02-58F5-4069-93CF-730D3CDCAB39}">
      <dgm:prSet/>
      <dgm:spPr/>
      <dgm:t>
        <a:bodyPr/>
        <a:lstStyle/>
        <a:p>
          <a:endParaRPr lang="en-US"/>
        </a:p>
      </dgm:t>
    </dgm:pt>
    <dgm:pt modelId="{38B13FE6-BA61-4E7C-B350-58148E3922E0}" type="sibTrans" cxnId="{00304A02-58F5-4069-93CF-730D3CDCAB39}">
      <dgm:prSet/>
      <dgm:spPr/>
      <dgm:t>
        <a:bodyPr/>
        <a:lstStyle/>
        <a:p>
          <a:endParaRPr lang="en-US"/>
        </a:p>
      </dgm:t>
    </dgm:pt>
    <dgm:pt modelId="{DFFEEB5E-2D71-4EF2-B6B1-23C898D15782}">
      <dgm:prSet phldrT="[Text]"/>
      <dgm:spPr/>
      <dgm:t>
        <a:bodyPr/>
        <a:lstStyle/>
        <a:p>
          <a:r>
            <a:rPr lang="en-US" dirty="0" smtClean="0"/>
            <a:t>Activation of suppression systems</a:t>
          </a:r>
          <a:endParaRPr lang="en-US" dirty="0"/>
        </a:p>
      </dgm:t>
    </dgm:pt>
    <dgm:pt modelId="{EEEA47B2-0D37-41F8-B918-19A34B792B94}" type="parTrans" cxnId="{879FC0F1-8FCF-462D-94B6-5B4B767C2B2B}">
      <dgm:prSet/>
      <dgm:spPr/>
      <dgm:t>
        <a:bodyPr/>
        <a:lstStyle/>
        <a:p>
          <a:endParaRPr lang="en-US"/>
        </a:p>
      </dgm:t>
    </dgm:pt>
    <dgm:pt modelId="{018654DB-2590-4AF5-81F9-B14ECE0437CA}" type="sibTrans" cxnId="{879FC0F1-8FCF-462D-94B6-5B4B767C2B2B}">
      <dgm:prSet/>
      <dgm:spPr/>
      <dgm:t>
        <a:bodyPr/>
        <a:lstStyle/>
        <a:p>
          <a:endParaRPr lang="en-US"/>
        </a:p>
      </dgm:t>
    </dgm:pt>
    <dgm:pt modelId="{15E0F0E0-1256-44DA-870D-0E9C9DC78455}">
      <dgm:prSet phldrT="[Text]"/>
      <dgm:spPr/>
      <dgm:t>
        <a:bodyPr/>
        <a:lstStyle/>
        <a:p>
          <a:r>
            <a:rPr lang="en-US" dirty="0" smtClean="0"/>
            <a:t>Be aware of general patterns</a:t>
          </a:r>
          <a:endParaRPr lang="en-US" dirty="0"/>
        </a:p>
      </dgm:t>
    </dgm:pt>
    <dgm:pt modelId="{6DF0E5FC-2DE1-4E13-BE76-738EBC4D1820}" type="parTrans" cxnId="{1B263AA2-1174-4548-A55D-5E1ACD6C7E99}">
      <dgm:prSet/>
      <dgm:spPr/>
      <dgm:t>
        <a:bodyPr/>
        <a:lstStyle/>
        <a:p>
          <a:endParaRPr lang="en-US"/>
        </a:p>
      </dgm:t>
    </dgm:pt>
    <dgm:pt modelId="{E32ADD77-8AD1-43CF-86DC-01C81842D10D}" type="sibTrans" cxnId="{1B263AA2-1174-4548-A55D-5E1ACD6C7E99}">
      <dgm:prSet/>
      <dgm:spPr/>
      <dgm:t>
        <a:bodyPr/>
        <a:lstStyle/>
        <a:p>
          <a:endParaRPr lang="en-US"/>
        </a:p>
      </dgm:t>
    </dgm:pt>
    <dgm:pt modelId="{A4D529EE-4383-4CAA-87B4-27130A6FD2AE}">
      <dgm:prSet phldrT="[Text]"/>
      <dgm:spPr/>
      <dgm:t>
        <a:bodyPr/>
        <a:lstStyle/>
        <a:p>
          <a:r>
            <a:rPr lang="en-US" dirty="0" smtClean="0"/>
            <a:t>Call investigator if there is a question</a:t>
          </a:r>
          <a:endParaRPr lang="en-US" dirty="0"/>
        </a:p>
      </dgm:t>
    </dgm:pt>
    <dgm:pt modelId="{A8B7B858-8BBB-4EB3-A883-45E5A03AE584}" type="parTrans" cxnId="{606C4E84-597A-4810-92F1-FBA63BBFFFDD}">
      <dgm:prSet/>
      <dgm:spPr/>
      <dgm:t>
        <a:bodyPr/>
        <a:lstStyle/>
        <a:p>
          <a:endParaRPr lang="en-US"/>
        </a:p>
      </dgm:t>
    </dgm:pt>
    <dgm:pt modelId="{283B0421-77E0-459B-BFEC-FF5AEF2710A2}" type="sibTrans" cxnId="{606C4E84-597A-4810-92F1-FBA63BBFFFDD}">
      <dgm:prSet/>
      <dgm:spPr/>
      <dgm:t>
        <a:bodyPr/>
        <a:lstStyle/>
        <a:p>
          <a:endParaRPr lang="en-US"/>
        </a:p>
      </dgm:t>
    </dgm:pt>
    <dgm:pt modelId="{902B18CE-4576-4E31-855C-A399ED682E39}">
      <dgm:prSet phldrT="[Text]"/>
      <dgm:spPr/>
      <dgm:t>
        <a:bodyPr/>
        <a:lstStyle/>
        <a:p>
          <a:r>
            <a:rPr lang="en-US" dirty="0" smtClean="0"/>
            <a:t>Fire suppression tactics</a:t>
          </a:r>
          <a:endParaRPr lang="en-US" dirty="0"/>
        </a:p>
      </dgm:t>
    </dgm:pt>
    <dgm:pt modelId="{BAE0F0D0-3F79-4212-A4AE-736D67CEFA2D}" type="parTrans" cxnId="{F6FEDECE-66C8-4DDC-9460-7EF8AF88D6FE}">
      <dgm:prSet/>
      <dgm:spPr/>
      <dgm:t>
        <a:bodyPr/>
        <a:lstStyle/>
        <a:p>
          <a:endParaRPr lang="en-US"/>
        </a:p>
      </dgm:t>
    </dgm:pt>
    <dgm:pt modelId="{5838F997-6D38-488E-905E-4411F66AE1D0}" type="sibTrans" cxnId="{F6FEDECE-66C8-4DDC-9460-7EF8AF88D6FE}">
      <dgm:prSet/>
      <dgm:spPr/>
      <dgm:t>
        <a:bodyPr/>
        <a:lstStyle/>
        <a:p>
          <a:endParaRPr lang="en-US"/>
        </a:p>
      </dgm:t>
    </dgm:pt>
    <dgm:pt modelId="{79B5AC0A-FBAC-4F78-AE97-A88E5A7BE85C}" type="pres">
      <dgm:prSet presAssocID="{55D36EE5-A3E5-4373-BEA7-902F72888D41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050369-4D6E-4F78-A720-D86772224DC7}" type="pres">
      <dgm:prSet presAssocID="{2AE16ED3-D759-487C-9BC9-2CAB48B53CED}" presName="circle1" presStyleLbl="node1" presStyleIdx="0" presStyleCnt="3"/>
      <dgm:spPr/>
    </dgm:pt>
    <dgm:pt modelId="{285460A5-1C1D-4114-ACCC-AE8671090B56}" type="pres">
      <dgm:prSet presAssocID="{2AE16ED3-D759-487C-9BC9-2CAB48B53CED}" presName="space" presStyleCnt="0"/>
      <dgm:spPr/>
    </dgm:pt>
    <dgm:pt modelId="{8405E05E-CDE5-41CB-90FA-C119BB54918A}" type="pres">
      <dgm:prSet presAssocID="{2AE16ED3-D759-487C-9BC9-2CAB48B53CED}" presName="rect1" presStyleLbl="alignAcc1" presStyleIdx="0" presStyleCnt="3"/>
      <dgm:spPr/>
      <dgm:t>
        <a:bodyPr/>
        <a:lstStyle/>
        <a:p>
          <a:endParaRPr lang="en-US"/>
        </a:p>
      </dgm:t>
    </dgm:pt>
    <dgm:pt modelId="{0CE90C2E-0442-43D3-A20C-53FF3F523BB7}" type="pres">
      <dgm:prSet presAssocID="{0AEE3DE9-4DC7-4CD2-BB1A-52D4EEDA6347}" presName="vertSpace2" presStyleLbl="node1" presStyleIdx="0" presStyleCnt="3"/>
      <dgm:spPr/>
    </dgm:pt>
    <dgm:pt modelId="{BB0C008D-941A-468F-8A27-27A0A2852ACA}" type="pres">
      <dgm:prSet presAssocID="{0AEE3DE9-4DC7-4CD2-BB1A-52D4EEDA6347}" presName="circle2" presStyleLbl="node1" presStyleIdx="1" presStyleCnt="3"/>
      <dgm:spPr/>
    </dgm:pt>
    <dgm:pt modelId="{E7196813-800D-49EF-8DF4-C99EEA24067D}" type="pres">
      <dgm:prSet presAssocID="{0AEE3DE9-4DC7-4CD2-BB1A-52D4EEDA6347}" presName="rect2" presStyleLbl="alignAcc1" presStyleIdx="1" presStyleCnt="3"/>
      <dgm:spPr/>
      <dgm:t>
        <a:bodyPr/>
        <a:lstStyle/>
        <a:p>
          <a:endParaRPr lang="en-US"/>
        </a:p>
      </dgm:t>
    </dgm:pt>
    <dgm:pt modelId="{A9579561-5C55-4779-9FD0-FECB35865F66}" type="pres">
      <dgm:prSet presAssocID="{15E0F0E0-1256-44DA-870D-0E9C9DC78455}" presName="vertSpace3" presStyleLbl="node1" presStyleIdx="1" presStyleCnt="3"/>
      <dgm:spPr/>
    </dgm:pt>
    <dgm:pt modelId="{F49A5571-8743-4FE4-99F1-6240755D0B9B}" type="pres">
      <dgm:prSet presAssocID="{15E0F0E0-1256-44DA-870D-0E9C9DC78455}" presName="circle3" presStyleLbl="node1" presStyleIdx="2" presStyleCnt="3"/>
      <dgm:spPr/>
    </dgm:pt>
    <dgm:pt modelId="{34A785B3-2D6B-42AE-9671-CEA342D28C15}" type="pres">
      <dgm:prSet presAssocID="{15E0F0E0-1256-44DA-870D-0E9C9DC78455}" presName="rect3" presStyleLbl="alignAcc1" presStyleIdx="2" presStyleCnt="3"/>
      <dgm:spPr/>
      <dgm:t>
        <a:bodyPr/>
        <a:lstStyle/>
        <a:p>
          <a:endParaRPr lang="en-US"/>
        </a:p>
      </dgm:t>
    </dgm:pt>
    <dgm:pt modelId="{733AF9DB-459D-4DFA-BE33-E8C536DDF45D}" type="pres">
      <dgm:prSet presAssocID="{2AE16ED3-D759-487C-9BC9-2CAB48B53CED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2214A0-C99D-497D-A6E3-458738999A35}" type="pres">
      <dgm:prSet presAssocID="{2AE16ED3-D759-487C-9BC9-2CAB48B53CED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501F9A-09CE-49BE-9B79-6FDC5B76FABC}" type="pres">
      <dgm:prSet presAssocID="{0AEE3DE9-4DC7-4CD2-BB1A-52D4EEDA634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F8D04-A237-45FD-9983-4E52521BBE79}" type="pres">
      <dgm:prSet presAssocID="{0AEE3DE9-4DC7-4CD2-BB1A-52D4EEDA634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5A473D-D29A-4746-B405-6C22FCFB8677}" type="pres">
      <dgm:prSet presAssocID="{15E0F0E0-1256-44DA-870D-0E9C9DC7845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7D51D-CCB8-4986-BF18-9B97384144BC}" type="pres">
      <dgm:prSet presAssocID="{15E0F0E0-1256-44DA-870D-0E9C9DC7845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94D9BD-72B5-4D4D-8227-99787CF1A799}" type="presOf" srcId="{55606F03-4573-4C34-906D-5488F15D08E7}" destId="{3A4F8D04-A237-45FD-9983-4E52521BBE79}" srcOrd="0" destOrd="2" presId="urn:microsoft.com/office/officeart/2005/8/layout/target3"/>
    <dgm:cxn modelId="{F6FEDECE-66C8-4DDC-9460-7EF8AF88D6FE}" srcId="{0AEE3DE9-4DC7-4CD2-BB1A-52D4EEDA6347}" destId="{902B18CE-4576-4E31-855C-A399ED682E39}" srcOrd="4" destOrd="0" parTransId="{BAE0F0D0-3F79-4212-A4AE-736D67CEFA2D}" sibTransId="{5838F997-6D38-488E-905E-4411F66AE1D0}"/>
    <dgm:cxn modelId="{1B263AA2-1174-4548-A55D-5E1ACD6C7E99}" srcId="{55D36EE5-A3E5-4373-BEA7-902F72888D41}" destId="{15E0F0E0-1256-44DA-870D-0E9C9DC78455}" srcOrd="2" destOrd="0" parTransId="{6DF0E5FC-2DE1-4E13-BE76-738EBC4D1820}" sibTransId="{E32ADD77-8AD1-43CF-86DC-01C81842D10D}"/>
    <dgm:cxn modelId="{17C088C7-5384-4FA6-9E9A-BFCB89A4BA3F}" type="presOf" srcId="{2AE16ED3-D759-487C-9BC9-2CAB48B53CED}" destId="{733AF9DB-459D-4DFA-BE33-E8C536DDF45D}" srcOrd="1" destOrd="0" presId="urn:microsoft.com/office/officeart/2005/8/layout/target3"/>
    <dgm:cxn modelId="{0D6BE176-4A6F-4070-8E97-6C48B43B0548}" type="presOf" srcId="{0AEE3DE9-4DC7-4CD2-BB1A-52D4EEDA6347}" destId="{66501F9A-09CE-49BE-9B79-6FDC5B76FABC}" srcOrd="1" destOrd="0" presId="urn:microsoft.com/office/officeart/2005/8/layout/target3"/>
    <dgm:cxn modelId="{606C4E84-597A-4810-92F1-FBA63BBFFFDD}" srcId="{15E0F0E0-1256-44DA-870D-0E9C9DC78455}" destId="{A4D529EE-4383-4CAA-87B4-27130A6FD2AE}" srcOrd="0" destOrd="0" parTransId="{A8B7B858-8BBB-4EB3-A883-45E5A03AE584}" sibTransId="{283B0421-77E0-459B-BFEC-FF5AEF2710A2}"/>
    <dgm:cxn modelId="{F5D963D8-F4ED-40E8-90EB-9659D25E3B5B}" srcId="{2AE16ED3-D759-487C-9BC9-2CAB48B53CED}" destId="{089922AB-4606-4EF2-895E-5D31B9002C76}" srcOrd="0" destOrd="0" parTransId="{699DC404-D72E-4651-A11B-4F28D0DD4BFB}" sibTransId="{11120E5A-7C0E-4556-A3F1-5F4A5E27207D}"/>
    <dgm:cxn modelId="{BF5CF7C9-6F58-4144-AD98-218DB59FD382}" type="presOf" srcId="{089922AB-4606-4EF2-895E-5D31B9002C76}" destId="{062214A0-C99D-497D-A6E3-458738999A35}" srcOrd="0" destOrd="0" presId="urn:microsoft.com/office/officeart/2005/8/layout/target3"/>
    <dgm:cxn modelId="{81B870EF-6838-4E1C-BBAD-2BC334BA40B5}" type="presOf" srcId="{BBCECAAE-892F-452B-B10F-EF81164E1CFD}" destId="{062214A0-C99D-497D-A6E3-458738999A35}" srcOrd="0" destOrd="1" presId="urn:microsoft.com/office/officeart/2005/8/layout/target3"/>
    <dgm:cxn modelId="{CE4834FF-7F1F-4FF9-AF22-CB9F8571E803}" type="presOf" srcId="{0AEE3DE9-4DC7-4CD2-BB1A-52D4EEDA6347}" destId="{E7196813-800D-49EF-8DF4-C99EEA24067D}" srcOrd="0" destOrd="0" presId="urn:microsoft.com/office/officeart/2005/8/layout/target3"/>
    <dgm:cxn modelId="{F7AF9DE8-BEE1-40F4-A224-D2DB58164A81}" type="presOf" srcId="{3278ADA1-D0D8-4C31-92E6-7613EE91E63E}" destId="{3A4F8D04-A237-45FD-9983-4E52521BBE79}" srcOrd="0" destOrd="0" presId="urn:microsoft.com/office/officeart/2005/8/layout/target3"/>
    <dgm:cxn modelId="{D6D5A9EF-970E-416B-8808-6E95500BBC45}" type="presOf" srcId="{DFFEEB5E-2D71-4EF2-B6B1-23C898D15782}" destId="{3A4F8D04-A237-45FD-9983-4E52521BBE79}" srcOrd="0" destOrd="5" presId="urn:microsoft.com/office/officeart/2005/8/layout/target3"/>
    <dgm:cxn modelId="{E9B9E225-DFF7-4698-B56A-D3F919DC4257}" srcId="{2AE16ED3-D759-487C-9BC9-2CAB48B53CED}" destId="{BBCECAAE-892F-452B-B10F-EF81164E1CFD}" srcOrd="1" destOrd="0" parTransId="{5623C707-76BD-4B27-9B8A-E6FA30B742E1}" sibTransId="{6C57423B-7DB1-45A3-988B-8EE0F31F3637}"/>
    <dgm:cxn modelId="{DDF43692-966F-459C-80C8-5C60DF73B867}" type="presOf" srcId="{A4D529EE-4383-4CAA-87B4-27130A6FD2AE}" destId="{3F37D51D-CCB8-4986-BF18-9B97384144BC}" srcOrd="0" destOrd="0" presId="urn:microsoft.com/office/officeart/2005/8/layout/target3"/>
    <dgm:cxn modelId="{592B571E-DB7D-4E80-848B-CD0D7A0E6F80}" type="presOf" srcId="{902B18CE-4576-4E31-855C-A399ED682E39}" destId="{3A4F8D04-A237-45FD-9983-4E52521BBE79}" srcOrd="0" destOrd="4" presId="urn:microsoft.com/office/officeart/2005/8/layout/target3"/>
    <dgm:cxn modelId="{A4404DED-BDA5-4F0A-9BDA-7F083B8E6B6D}" srcId="{0AEE3DE9-4DC7-4CD2-BB1A-52D4EEDA6347}" destId="{3278ADA1-D0D8-4C31-92E6-7613EE91E63E}" srcOrd="0" destOrd="0" parTransId="{2482EBDF-7B4C-4E50-B97C-CC1F17BD93B4}" sibTransId="{A712EE21-B905-41A6-A398-1D40DD929F4E}"/>
    <dgm:cxn modelId="{879FC0F1-8FCF-462D-94B6-5B4B767C2B2B}" srcId="{0AEE3DE9-4DC7-4CD2-BB1A-52D4EEDA6347}" destId="{DFFEEB5E-2D71-4EF2-B6B1-23C898D15782}" srcOrd="5" destOrd="0" parTransId="{EEEA47B2-0D37-41F8-B918-19A34B792B94}" sibTransId="{018654DB-2590-4AF5-81F9-B14ECE0437CA}"/>
    <dgm:cxn modelId="{742D6DD7-31AA-4D39-8688-25D8526C4EEE}" type="presOf" srcId="{15E0F0E0-1256-44DA-870D-0E9C9DC78455}" destId="{135A473D-D29A-4746-B405-6C22FCFB8677}" srcOrd="1" destOrd="0" presId="urn:microsoft.com/office/officeart/2005/8/layout/target3"/>
    <dgm:cxn modelId="{ED23D83E-52AB-4FB0-A211-C510FA1FA3C8}" srcId="{55D36EE5-A3E5-4373-BEA7-902F72888D41}" destId="{0AEE3DE9-4DC7-4CD2-BB1A-52D4EEDA6347}" srcOrd="1" destOrd="0" parTransId="{567E2992-BF12-4357-AF44-242FCD4AC614}" sibTransId="{D69302E0-58BF-4990-9ACC-0CEF9F9D632B}"/>
    <dgm:cxn modelId="{FA5439B1-2CF4-4079-8F45-4BC1C21760B1}" srcId="{0AEE3DE9-4DC7-4CD2-BB1A-52D4EEDA6347}" destId="{CF0F4EAF-FC12-4C54-B173-BC2F08E06BCC}" srcOrd="1" destOrd="0" parTransId="{13211691-C86F-4B1A-AEE6-90DCF557A426}" sibTransId="{A628F9C6-4FF8-481D-9387-F632ED6AEA16}"/>
    <dgm:cxn modelId="{3801653C-9D42-499C-851B-0FE03A94CCCC}" type="presOf" srcId="{CF0F4EAF-FC12-4C54-B173-BC2F08E06BCC}" destId="{3A4F8D04-A237-45FD-9983-4E52521BBE79}" srcOrd="0" destOrd="1" presId="urn:microsoft.com/office/officeart/2005/8/layout/target3"/>
    <dgm:cxn modelId="{74BE5719-0635-4313-BDF9-9BD7895A38BC}" srcId="{0AEE3DE9-4DC7-4CD2-BB1A-52D4EEDA6347}" destId="{55606F03-4573-4C34-906D-5488F15D08E7}" srcOrd="2" destOrd="0" parTransId="{745E4587-8885-4886-B995-3F1F5669853B}" sibTransId="{AA0606C0-F805-422E-B471-D24A4D83CB18}"/>
    <dgm:cxn modelId="{00304A02-58F5-4069-93CF-730D3CDCAB39}" srcId="{0AEE3DE9-4DC7-4CD2-BB1A-52D4EEDA6347}" destId="{0B516D95-A7ED-44E0-8746-6795DA5C6636}" srcOrd="3" destOrd="0" parTransId="{DA8C4D2E-50A2-4BEF-A260-1307604A36CE}" sibTransId="{38B13FE6-BA61-4E7C-B350-58148E3922E0}"/>
    <dgm:cxn modelId="{81E170E0-26B7-4AEC-AAA9-2E18282E817A}" type="presOf" srcId="{2AE16ED3-D759-487C-9BC9-2CAB48B53CED}" destId="{8405E05E-CDE5-41CB-90FA-C119BB54918A}" srcOrd="0" destOrd="0" presId="urn:microsoft.com/office/officeart/2005/8/layout/target3"/>
    <dgm:cxn modelId="{59E59488-333E-4707-A6C9-45F395E51643}" type="presOf" srcId="{55D36EE5-A3E5-4373-BEA7-902F72888D41}" destId="{79B5AC0A-FBAC-4F78-AE97-A88E5A7BE85C}" srcOrd="0" destOrd="0" presId="urn:microsoft.com/office/officeart/2005/8/layout/target3"/>
    <dgm:cxn modelId="{A2933CD8-1255-4488-9CBE-381798BF6A82}" type="presOf" srcId="{0B516D95-A7ED-44E0-8746-6795DA5C6636}" destId="{3A4F8D04-A237-45FD-9983-4E52521BBE79}" srcOrd="0" destOrd="3" presId="urn:microsoft.com/office/officeart/2005/8/layout/target3"/>
    <dgm:cxn modelId="{D7E1C5F8-8060-4550-B82C-694CE9EB7700}" srcId="{55D36EE5-A3E5-4373-BEA7-902F72888D41}" destId="{2AE16ED3-D759-487C-9BC9-2CAB48B53CED}" srcOrd="0" destOrd="0" parTransId="{3E7A52CF-3948-4A86-93E5-CF7E479964DC}" sibTransId="{EA6129D4-9AFA-471D-AA3D-3CE5DB93884F}"/>
    <dgm:cxn modelId="{2FA83638-14BE-456F-83AB-D594329AEA59}" type="presOf" srcId="{15E0F0E0-1256-44DA-870D-0E9C9DC78455}" destId="{34A785B3-2D6B-42AE-9671-CEA342D28C15}" srcOrd="0" destOrd="0" presId="urn:microsoft.com/office/officeart/2005/8/layout/target3"/>
    <dgm:cxn modelId="{F1C80626-F9EC-4A3D-B6A9-5699870821EF}" type="presParOf" srcId="{79B5AC0A-FBAC-4F78-AE97-A88E5A7BE85C}" destId="{F4050369-4D6E-4F78-A720-D86772224DC7}" srcOrd="0" destOrd="0" presId="urn:microsoft.com/office/officeart/2005/8/layout/target3"/>
    <dgm:cxn modelId="{0CFCA8EB-DEE6-454F-BB04-C6F276C11D87}" type="presParOf" srcId="{79B5AC0A-FBAC-4F78-AE97-A88E5A7BE85C}" destId="{285460A5-1C1D-4114-ACCC-AE8671090B56}" srcOrd="1" destOrd="0" presId="urn:microsoft.com/office/officeart/2005/8/layout/target3"/>
    <dgm:cxn modelId="{07C56D56-1F10-4CBB-ADE2-18C8251141F3}" type="presParOf" srcId="{79B5AC0A-FBAC-4F78-AE97-A88E5A7BE85C}" destId="{8405E05E-CDE5-41CB-90FA-C119BB54918A}" srcOrd="2" destOrd="0" presId="urn:microsoft.com/office/officeart/2005/8/layout/target3"/>
    <dgm:cxn modelId="{3FE98480-AF96-43B4-B785-39752C1D270F}" type="presParOf" srcId="{79B5AC0A-FBAC-4F78-AE97-A88E5A7BE85C}" destId="{0CE90C2E-0442-43D3-A20C-53FF3F523BB7}" srcOrd="3" destOrd="0" presId="urn:microsoft.com/office/officeart/2005/8/layout/target3"/>
    <dgm:cxn modelId="{5E48B1A3-B277-490B-B474-8872EB99F4F5}" type="presParOf" srcId="{79B5AC0A-FBAC-4F78-AE97-A88E5A7BE85C}" destId="{BB0C008D-941A-468F-8A27-27A0A2852ACA}" srcOrd="4" destOrd="0" presId="urn:microsoft.com/office/officeart/2005/8/layout/target3"/>
    <dgm:cxn modelId="{A4407D3A-C77F-4EE2-974C-71C748AD715D}" type="presParOf" srcId="{79B5AC0A-FBAC-4F78-AE97-A88E5A7BE85C}" destId="{E7196813-800D-49EF-8DF4-C99EEA24067D}" srcOrd="5" destOrd="0" presId="urn:microsoft.com/office/officeart/2005/8/layout/target3"/>
    <dgm:cxn modelId="{00D3011A-DEB4-4D8E-BDE2-F210A2882A2A}" type="presParOf" srcId="{79B5AC0A-FBAC-4F78-AE97-A88E5A7BE85C}" destId="{A9579561-5C55-4779-9FD0-FECB35865F66}" srcOrd="6" destOrd="0" presId="urn:microsoft.com/office/officeart/2005/8/layout/target3"/>
    <dgm:cxn modelId="{A982E457-1EBC-4B7E-B222-32AB778D4310}" type="presParOf" srcId="{79B5AC0A-FBAC-4F78-AE97-A88E5A7BE85C}" destId="{F49A5571-8743-4FE4-99F1-6240755D0B9B}" srcOrd="7" destOrd="0" presId="urn:microsoft.com/office/officeart/2005/8/layout/target3"/>
    <dgm:cxn modelId="{D94F7D06-D6B2-408A-8178-1B285CA27AF7}" type="presParOf" srcId="{79B5AC0A-FBAC-4F78-AE97-A88E5A7BE85C}" destId="{34A785B3-2D6B-42AE-9671-CEA342D28C15}" srcOrd="8" destOrd="0" presId="urn:microsoft.com/office/officeart/2005/8/layout/target3"/>
    <dgm:cxn modelId="{A4CD624D-DAB9-4791-892E-E8B5432FDEAF}" type="presParOf" srcId="{79B5AC0A-FBAC-4F78-AE97-A88E5A7BE85C}" destId="{733AF9DB-459D-4DFA-BE33-E8C536DDF45D}" srcOrd="9" destOrd="0" presId="urn:microsoft.com/office/officeart/2005/8/layout/target3"/>
    <dgm:cxn modelId="{05786F5E-D79A-4BCF-80A5-688C27C76F0E}" type="presParOf" srcId="{79B5AC0A-FBAC-4F78-AE97-A88E5A7BE85C}" destId="{062214A0-C99D-497D-A6E3-458738999A35}" srcOrd="10" destOrd="0" presId="urn:microsoft.com/office/officeart/2005/8/layout/target3"/>
    <dgm:cxn modelId="{F256BD4C-52C8-44F0-B07E-8D69FE3340CB}" type="presParOf" srcId="{79B5AC0A-FBAC-4F78-AE97-A88E5A7BE85C}" destId="{66501F9A-09CE-49BE-9B79-6FDC5B76FABC}" srcOrd="11" destOrd="0" presId="urn:microsoft.com/office/officeart/2005/8/layout/target3"/>
    <dgm:cxn modelId="{03DE5F5B-B3A5-46D1-8ED8-6DBB45810EC1}" type="presParOf" srcId="{79B5AC0A-FBAC-4F78-AE97-A88E5A7BE85C}" destId="{3A4F8D04-A237-45FD-9983-4E52521BBE79}" srcOrd="12" destOrd="0" presId="urn:microsoft.com/office/officeart/2005/8/layout/target3"/>
    <dgm:cxn modelId="{49256F6E-DB00-44D2-AE85-326A0B4D0F7C}" type="presParOf" srcId="{79B5AC0A-FBAC-4F78-AE97-A88E5A7BE85C}" destId="{135A473D-D29A-4746-B405-6C22FCFB8677}" srcOrd="13" destOrd="0" presId="urn:microsoft.com/office/officeart/2005/8/layout/target3"/>
    <dgm:cxn modelId="{D190293A-34B0-4A53-8F17-DCC61340E2AD}" type="presParOf" srcId="{79B5AC0A-FBAC-4F78-AE97-A88E5A7BE85C}" destId="{3F37D51D-CCB8-4986-BF18-9B97384144B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485B5-E07E-4D15-8415-96CBDE3DA16C}">
      <dsp:nvSpPr>
        <dsp:cNvPr id="0" name=""/>
        <dsp:cNvSpPr/>
      </dsp:nvSpPr>
      <dsp:spPr>
        <a:xfrm>
          <a:off x="824811" y="1107567"/>
          <a:ext cx="2580370" cy="2128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Precise point of origin, ignition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Greatest amount of damage, debris</a:t>
          </a:r>
          <a:endParaRPr lang="en-US" sz="2000" kern="1200" dirty="0"/>
        </a:p>
      </dsp:txBody>
      <dsp:txXfrm>
        <a:off x="873788" y="1156544"/>
        <a:ext cx="2482416" cy="1574255"/>
      </dsp:txXfrm>
    </dsp:sp>
    <dsp:sp modelId="{255AA5FB-2249-4FE2-950B-4565F7F8E3CB}">
      <dsp:nvSpPr>
        <dsp:cNvPr id="0" name=""/>
        <dsp:cNvSpPr/>
      </dsp:nvSpPr>
      <dsp:spPr>
        <a:xfrm>
          <a:off x="2286655" y="1656630"/>
          <a:ext cx="2783361" cy="2783361"/>
        </a:xfrm>
        <a:prstGeom prst="leftCircularArrow">
          <a:avLst>
            <a:gd name="adj1" fmla="val 2932"/>
            <a:gd name="adj2" fmla="val 358947"/>
            <a:gd name="adj3" fmla="val 2134457"/>
            <a:gd name="adj4" fmla="val 9024489"/>
            <a:gd name="adj5" fmla="val 3421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4645B-D353-4236-A885-1929A604DE4D}">
      <dsp:nvSpPr>
        <dsp:cNvPr id="0" name=""/>
        <dsp:cNvSpPr/>
      </dsp:nvSpPr>
      <dsp:spPr>
        <a:xfrm>
          <a:off x="1398227" y="2779776"/>
          <a:ext cx="2293662" cy="91211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Area of origin</a:t>
          </a:r>
          <a:endParaRPr lang="en-US" sz="2800" kern="1200" dirty="0"/>
        </a:p>
      </dsp:txBody>
      <dsp:txXfrm>
        <a:off x="1424942" y="2806491"/>
        <a:ext cx="2240232" cy="858684"/>
      </dsp:txXfrm>
    </dsp:sp>
    <dsp:sp modelId="{3A8D9ABD-52B6-4A44-9637-213ADC692315}">
      <dsp:nvSpPr>
        <dsp:cNvPr id="0" name=""/>
        <dsp:cNvSpPr/>
      </dsp:nvSpPr>
      <dsp:spPr>
        <a:xfrm>
          <a:off x="4080510" y="1107567"/>
          <a:ext cx="2580370" cy="2128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Potentially lethal concentrations of gas present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Monitor air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Wear full PPE</a:t>
          </a:r>
          <a:endParaRPr lang="en-US" sz="2000" kern="1200" dirty="0"/>
        </a:p>
      </dsp:txBody>
      <dsp:txXfrm>
        <a:off x="4129487" y="1612601"/>
        <a:ext cx="2482416" cy="1574255"/>
      </dsp:txXfrm>
    </dsp:sp>
    <dsp:sp modelId="{D6E5D634-7D66-4550-AD5A-9E58ED148C1E}">
      <dsp:nvSpPr>
        <dsp:cNvPr id="0" name=""/>
        <dsp:cNvSpPr/>
      </dsp:nvSpPr>
      <dsp:spPr>
        <a:xfrm>
          <a:off x="4653925" y="651510"/>
          <a:ext cx="2293662" cy="912114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Assume</a:t>
          </a:r>
          <a:endParaRPr lang="en-US" sz="2800" kern="1200" dirty="0"/>
        </a:p>
      </dsp:txBody>
      <dsp:txXfrm>
        <a:off x="4680640" y="678225"/>
        <a:ext cx="2240232" cy="8586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E5091-3025-47EB-97F6-BA098193463B}">
      <dsp:nvSpPr>
        <dsp:cNvPr id="0" name=""/>
        <dsp:cNvSpPr/>
      </dsp:nvSpPr>
      <dsp:spPr>
        <a:xfrm>
          <a:off x="-4910443" y="-752464"/>
          <a:ext cx="5848329" cy="5848329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99543-1E8F-41CC-9B87-881DB8727B60}">
      <dsp:nvSpPr>
        <dsp:cNvPr id="0" name=""/>
        <dsp:cNvSpPr/>
      </dsp:nvSpPr>
      <dsp:spPr>
        <a:xfrm>
          <a:off x="410356" y="271375"/>
          <a:ext cx="7302444" cy="54309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Stored materials</a:t>
          </a:r>
          <a:endParaRPr lang="en-US" sz="2800" kern="1200" dirty="0"/>
        </a:p>
      </dsp:txBody>
      <dsp:txXfrm>
        <a:off x="410356" y="271375"/>
        <a:ext cx="7302444" cy="543098"/>
      </dsp:txXfrm>
    </dsp:sp>
    <dsp:sp modelId="{53084B8A-084A-4A2D-9C88-27E09A43DA9F}">
      <dsp:nvSpPr>
        <dsp:cNvPr id="0" name=""/>
        <dsp:cNvSpPr/>
      </dsp:nvSpPr>
      <dsp:spPr>
        <a:xfrm>
          <a:off x="70919" y="20348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6B0B3E-8486-46A0-8AC8-7BE6859410A6}">
      <dsp:nvSpPr>
        <dsp:cNvPr id="0" name=""/>
        <dsp:cNvSpPr/>
      </dsp:nvSpPr>
      <dsp:spPr>
        <a:xfrm>
          <a:off x="799525" y="1085763"/>
          <a:ext cx="6913275" cy="543098"/>
        </a:xfrm>
        <a:prstGeom prst="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Debris</a:t>
          </a:r>
          <a:endParaRPr lang="en-US" sz="2800" kern="1200" dirty="0"/>
        </a:p>
      </dsp:txBody>
      <dsp:txXfrm>
        <a:off x="799525" y="1085763"/>
        <a:ext cx="6913275" cy="543098"/>
      </dsp:txXfrm>
    </dsp:sp>
    <dsp:sp modelId="{7372862D-7CD5-418F-B0B8-DC5D5CF05C34}">
      <dsp:nvSpPr>
        <dsp:cNvPr id="0" name=""/>
        <dsp:cNvSpPr/>
      </dsp:nvSpPr>
      <dsp:spPr>
        <a:xfrm>
          <a:off x="460088" y="1017875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7E04F-3E0E-4349-A919-D4BBFE9EA92F}">
      <dsp:nvSpPr>
        <dsp:cNvPr id="0" name=""/>
        <dsp:cNvSpPr/>
      </dsp:nvSpPr>
      <dsp:spPr>
        <a:xfrm>
          <a:off x="918968" y="1900150"/>
          <a:ext cx="6793831" cy="543098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Trash</a:t>
          </a:r>
          <a:endParaRPr lang="en-US" sz="2800" kern="1200" dirty="0"/>
        </a:p>
      </dsp:txBody>
      <dsp:txXfrm>
        <a:off x="918968" y="1900150"/>
        <a:ext cx="6793831" cy="543098"/>
      </dsp:txXfrm>
    </dsp:sp>
    <dsp:sp modelId="{4C254B53-C6E9-4315-8EDE-CC4393CC4FC8}">
      <dsp:nvSpPr>
        <dsp:cNvPr id="0" name=""/>
        <dsp:cNvSpPr/>
      </dsp:nvSpPr>
      <dsp:spPr>
        <a:xfrm>
          <a:off x="579531" y="1832263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48C3BE-D53C-46F4-9DC8-8438D4EADEA7}">
      <dsp:nvSpPr>
        <dsp:cNvPr id="0" name=""/>
        <dsp:cNvSpPr/>
      </dsp:nvSpPr>
      <dsp:spPr>
        <a:xfrm>
          <a:off x="799525" y="2714538"/>
          <a:ext cx="6913275" cy="543098"/>
        </a:xfrm>
        <a:prstGeom prst="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Rubbish</a:t>
          </a:r>
          <a:endParaRPr lang="en-US" sz="2800" kern="1200" dirty="0"/>
        </a:p>
      </dsp:txBody>
      <dsp:txXfrm>
        <a:off x="799525" y="2714538"/>
        <a:ext cx="6913275" cy="543098"/>
      </dsp:txXfrm>
    </dsp:sp>
    <dsp:sp modelId="{7DF9DE76-204D-4D77-B7BF-3FD5DB3D7F05}">
      <dsp:nvSpPr>
        <dsp:cNvPr id="0" name=""/>
        <dsp:cNvSpPr/>
      </dsp:nvSpPr>
      <dsp:spPr>
        <a:xfrm>
          <a:off x="460088" y="2646650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4ABE8-DE72-426D-8C3D-CA876F98E427}">
      <dsp:nvSpPr>
        <dsp:cNvPr id="0" name=""/>
        <dsp:cNvSpPr/>
      </dsp:nvSpPr>
      <dsp:spPr>
        <a:xfrm>
          <a:off x="410356" y="3528925"/>
          <a:ext cx="7302444" cy="543098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08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Ground cover or vegetation</a:t>
          </a:r>
          <a:endParaRPr lang="en-US" sz="2800" kern="1200" dirty="0"/>
        </a:p>
      </dsp:txBody>
      <dsp:txXfrm>
        <a:off x="410356" y="3528925"/>
        <a:ext cx="7302444" cy="543098"/>
      </dsp:txXfrm>
    </dsp:sp>
    <dsp:sp modelId="{683F0E5E-5F3C-4BD7-85FC-D7081341584B}">
      <dsp:nvSpPr>
        <dsp:cNvPr id="0" name=""/>
        <dsp:cNvSpPr/>
      </dsp:nvSpPr>
      <dsp:spPr>
        <a:xfrm>
          <a:off x="70919" y="3461038"/>
          <a:ext cx="678873" cy="6788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AD761-A4AF-47D4-87FB-E9B9DE34C9F4}">
      <dsp:nvSpPr>
        <dsp:cNvPr id="0" name=""/>
        <dsp:cNvSpPr/>
      </dsp:nvSpPr>
      <dsp:spPr>
        <a:xfrm>
          <a:off x="0" y="368780"/>
          <a:ext cx="72532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19484-F8DC-4951-B7B2-FD82B266D65B}">
      <dsp:nvSpPr>
        <dsp:cNvPr id="0" name=""/>
        <dsp:cNvSpPr/>
      </dsp:nvSpPr>
      <dsp:spPr>
        <a:xfrm>
          <a:off x="362662" y="88340"/>
          <a:ext cx="5077270" cy="56088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09" tIns="0" rIns="19190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Basic fire behavior</a:t>
          </a:r>
          <a:endParaRPr lang="en-US" sz="1900" kern="1200" dirty="0"/>
        </a:p>
      </dsp:txBody>
      <dsp:txXfrm>
        <a:off x="390042" y="115720"/>
        <a:ext cx="5022510" cy="506120"/>
      </dsp:txXfrm>
    </dsp:sp>
    <dsp:sp modelId="{AE21E816-86D4-4402-99A7-BAC6323611F1}">
      <dsp:nvSpPr>
        <dsp:cNvPr id="0" name=""/>
        <dsp:cNvSpPr/>
      </dsp:nvSpPr>
      <dsp:spPr>
        <a:xfrm>
          <a:off x="0" y="1230620"/>
          <a:ext cx="72532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4C33F-83AC-4739-9330-C13566DF75EE}">
      <dsp:nvSpPr>
        <dsp:cNvPr id="0" name=""/>
        <dsp:cNvSpPr/>
      </dsp:nvSpPr>
      <dsp:spPr>
        <a:xfrm>
          <a:off x="362662" y="950180"/>
          <a:ext cx="5077270" cy="560880"/>
        </a:xfrm>
        <a:prstGeom prst="round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09" tIns="0" rIns="19190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Effects of winds</a:t>
          </a:r>
          <a:endParaRPr lang="en-US" sz="1900" kern="1200" dirty="0"/>
        </a:p>
      </dsp:txBody>
      <dsp:txXfrm>
        <a:off x="390042" y="977560"/>
        <a:ext cx="5022510" cy="506120"/>
      </dsp:txXfrm>
    </dsp:sp>
    <dsp:sp modelId="{60B089E6-CA33-49BA-A438-F0E89C6DABA1}">
      <dsp:nvSpPr>
        <dsp:cNvPr id="0" name=""/>
        <dsp:cNvSpPr/>
      </dsp:nvSpPr>
      <dsp:spPr>
        <a:xfrm>
          <a:off x="0" y="2092460"/>
          <a:ext cx="72532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691AEE-6EF1-4FE7-BA79-BAF03B9C82F5}">
      <dsp:nvSpPr>
        <dsp:cNvPr id="0" name=""/>
        <dsp:cNvSpPr/>
      </dsp:nvSpPr>
      <dsp:spPr>
        <a:xfrm>
          <a:off x="362662" y="1812020"/>
          <a:ext cx="5077270" cy="560880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09" tIns="0" rIns="19190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Topography</a:t>
          </a:r>
          <a:endParaRPr lang="en-US" sz="1900" kern="1200" dirty="0"/>
        </a:p>
      </dsp:txBody>
      <dsp:txXfrm>
        <a:off x="390042" y="1839400"/>
        <a:ext cx="5022510" cy="506120"/>
      </dsp:txXfrm>
    </dsp:sp>
    <dsp:sp modelId="{331DB581-D87C-4400-9131-3C7B1373DD70}">
      <dsp:nvSpPr>
        <dsp:cNvPr id="0" name=""/>
        <dsp:cNvSpPr/>
      </dsp:nvSpPr>
      <dsp:spPr>
        <a:xfrm>
          <a:off x="0" y="2954300"/>
          <a:ext cx="72532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C94171-B1FC-485F-9F42-7AE4C554567F}">
      <dsp:nvSpPr>
        <dsp:cNvPr id="0" name=""/>
        <dsp:cNvSpPr/>
      </dsp:nvSpPr>
      <dsp:spPr>
        <a:xfrm>
          <a:off x="362662" y="2673860"/>
          <a:ext cx="5077270" cy="560880"/>
        </a:xfrm>
        <a:prstGeom prst="round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09" tIns="0" rIns="19190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Natural fuels on fire spread</a:t>
          </a:r>
          <a:endParaRPr lang="en-US" sz="1900" kern="1200" dirty="0"/>
        </a:p>
      </dsp:txBody>
      <dsp:txXfrm>
        <a:off x="390042" y="2701240"/>
        <a:ext cx="5022510" cy="506120"/>
      </dsp:txXfrm>
    </dsp:sp>
    <dsp:sp modelId="{5B38953A-F376-4437-9E72-E8E897D25E4C}">
      <dsp:nvSpPr>
        <dsp:cNvPr id="0" name=""/>
        <dsp:cNvSpPr/>
      </dsp:nvSpPr>
      <dsp:spPr>
        <a:xfrm>
          <a:off x="0" y="3816140"/>
          <a:ext cx="72532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CF49F-99AB-4739-BDC5-96C8BAB2F532}">
      <dsp:nvSpPr>
        <dsp:cNvPr id="0" name=""/>
        <dsp:cNvSpPr/>
      </dsp:nvSpPr>
      <dsp:spPr>
        <a:xfrm>
          <a:off x="362662" y="3535700"/>
          <a:ext cx="5077270" cy="56088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909" tIns="0" rIns="19190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Burns outward in all directions</a:t>
          </a:r>
          <a:endParaRPr lang="en-US" sz="1900" kern="1200" dirty="0"/>
        </a:p>
      </dsp:txBody>
      <dsp:txXfrm>
        <a:off x="390042" y="3563080"/>
        <a:ext cx="5022510" cy="5061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C7075-EDEB-4EBD-9515-3484AA379DEF}">
      <dsp:nvSpPr>
        <dsp:cNvPr id="0" name=""/>
        <dsp:cNvSpPr/>
      </dsp:nvSpPr>
      <dsp:spPr>
        <a:xfrm>
          <a:off x="0" y="437940"/>
          <a:ext cx="7772400" cy="388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583184" rIns="60322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Wind direction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Wind velocity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Terrain/topography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Types of fuel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Ambient temperature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Relative humidity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Moisture content of fuel</a:t>
          </a:r>
          <a:endParaRPr lang="en-US" sz="2800" kern="1200" dirty="0"/>
        </a:p>
      </dsp:txBody>
      <dsp:txXfrm>
        <a:off x="0" y="437940"/>
        <a:ext cx="7772400" cy="3880800"/>
      </dsp:txXfrm>
    </dsp:sp>
    <dsp:sp modelId="{1027DEB3-61B6-42AA-8493-AF5B849312AA}">
      <dsp:nvSpPr>
        <dsp:cNvPr id="0" name=""/>
        <dsp:cNvSpPr/>
      </dsp:nvSpPr>
      <dsp:spPr>
        <a:xfrm>
          <a:off x="388620" y="24660"/>
          <a:ext cx="5440680" cy="8265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428969" y="65009"/>
        <a:ext cx="5359982" cy="745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4BCA2-4A3C-4D49-8A9A-09FC86A6C6A0}">
      <dsp:nvSpPr>
        <dsp:cNvPr id="0" name=""/>
        <dsp:cNvSpPr/>
      </dsp:nvSpPr>
      <dsp:spPr>
        <a:xfrm>
          <a:off x="0" y="343670"/>
          <a:ext cx="7383566" cy="16285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3047" tIns="458216" rIns="57304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Evidence of slower, less intense fire growth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Unburned materials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Effects of flame on fuels less than at head</a:t>
          </a:r>
          <a:endParaRPr lang="en-US" sz="2200" kern="1200" dirty="0"/>
        </a:p>
      </dsp:txBody>
      <dsp:txXfrm>
        <a:off x="0" y="343670"/>
        <a:ext cx="7383566" cy="1628549"/>
      </dsp:txXfrm>
    </dsp:sp>
    <dsp:sp modelId="{FB76926E-91F5-44D9-BF48-9A532EA02F1D}">
      <dsp:nvSpPr>
        <dsp:cNvPr id="0" name=""/>
        <dsp:cNvSpPr/>
      </dsp:nvSpPr>
      <dsp:spPr>
        <a:xfrm>
          <a:off x="369178" y="18949"/>
          <a:ext cx="5168496" cy="6494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357" tIns="0" rIns="195357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Area of origin may display</a:t>
          </a:r>
          <a:endParaRPr lang="en-US" sz="2200" kern="1200" dirty="0"/>
        </a:p>
      </dsp:txBody>
      <dsp:txXfrm>
        <a:off x="400881" y="50652"/>
        <a:ext cx="5105090" cy="5860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3CD137-F8B2-4546-BB2A-97BCEDBF8781}">
      <dsp:nvSpPr>
        <dsp:cNvPr id="0" name=""/>
        <dsp:cNvSpPr/>
      </dsp:nvSpPr>
      <dsp:spPr>
        <a:xfrm>
          <a:off x="0" y="1083983"/>
          <a:ext cx="453496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1964" tIns="291592" rIns="35196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Backsides of grass, trunks protected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Grass will fall toward area of origin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White ash product of more complete combustion</a:t>
          </a:r>
          <a:endParaRPr lang="en-US" sz="1400" kern="1200" dirty="0"/>
        </a:p>
      </dsp:txBody>
      <dsp:txXfrm>
        <a:off x="0" y="1083983"/>
        <a:ext cx="4534967" cy="1234800"/>
      </dsp:txXfrm>
    </dsp:sp>
    <dsp:sp modelId="{76574302-7681-42D1-A12B-0852CF5AD9A1}">
      <dsp:nvSpPr>
        <dsp:cNvPr id="0" name=""/>
        <dsp:cNvSpPr/>
      </dsp:nvSpPr>
      <dsp:spPr>
        <a:xfrm>
          <a:off x="226748" y="877343"/>
          <a:ext cx="3174476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988" tIns="0" rIns="119988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Radiant heat affects adjacent fuels</a:t>
          </a:r>
          <a:endParaRPr lang="en-US" sz="1400" kern="1200" dirty="0"/>
        </a:p>
      </dsp:txBody>
      <dsp:txXfrm>
        <a:off x="246923" y="897518"/>
        <a:ext cx="3134126" cy="372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854B2-7BF3-4DAD-BAD6-068FDA7B88B6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7E6E1-1E86-4B15-AF6C-4CB72048C482}">
      <dsp:nvSpPr>
        <dsp:cNvPr id="0" name=""/>
        <dsp:cNvSpPr/>
      </dsp:nvSpPr>
      <dsp:spPr>
        <a:xfrm>
          <a:off x="263381" y="1303020"/>
          <a:ext cx="2331720" cy="1737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Search for area of origin</a:t>
          </a:r>
          <a:endParaRPr lang="en-US" sz="3100" kern="1200" dirty="0"/>
        </a:p>
      </dsp:txBody>
      <dsp:txXfrm>
        <a:off x="348192" y="1387831"/>
        <a:ext cx="2162098" cy="1567738"/>
      </dsp:txXfrm>
    </dsp:sp>
    <dsp:sp modelId="{D38492C3-9AA4-4D8B-97BE-96900D267A33}">
      <dsp:nvSpPr>
        <dsp:cNvPr id="0" name=""/>
        <dsp:cNvSpPr/>
      </dsp:nvSpPr>
      <dsp:spPr>
        <a:xfrm>
          <a:off x="2720340" y="1303020"/>
          <a:ext cx="2331720" cy="1737360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Interview witnesses, firefighters</a:t>
          </a:r>
          <a:endParaRPr lang="en-US" sz="3100" kern="1200" dirty="0"/>
        </a:p>
      </dsp:txBody>
      <dsp:txXfrm>
        <a:off x="2805151" y="1387831"/>
        <a:ext cx="2162098" cy="1567738"/>
      </dsp:txXfrm>
    </dsp:sp>
    <dsp:sp modelId="{C6BAC812-6D02-4277-BBF7-215C705BE1AA}">
      <dsp:nvSpPr>
        <dsp:cNvPr id="0" name=""/>
        <dsp:cNvSpPr/>
      </dsp:nvSpPr>
      <dsp:spPr>
        <a:xfrm>
          <a:off x="5177298" y="1303020"/>
          <a:ext cx="2331720" cy="17373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Examine exterior, interior</a:t>
          </a:r>
          <a:endParaRPr lang="en-US" sz="3100" kern="1200" dirty="0"/>
        </a:p>
      </dsp:txBody>
      <dsp:txXfrm>
        <a:off x="5262109" y="1387831"/>
        <a:ext cx="2162098" cy="156773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7321C-231C-46E7-BC30-82A396D0917A}">
      <dsp:nvSpPr>
        <dsp:cNvPr id="0" name=""/>
        <dsp:cNvSpPr/>
      </dsp:nvSpPr>
      <dsp:spPr>
        <a:xfrm>
          <a:off x="2482559" y="532106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77055" y="575618"/>
        <a:ext cx="22083" cy="4416"/>
      </dsp:txXfrm>
    </dsp:sp>
    <dsp:sp modelId="{2F87E672-219F-4BA3-9AA9-760CE7CD57C5}">
      <dsp:nvSpPr>
        <dsp:cNvPr id="0" name=""/>
        <dsp:cNvSpPr/>
      </dsp:nvSpPr>
      <dsp:spPr>
        <a:xfrm>
          <a:off x="564030" y="1727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Ensure undeployed air bags inoperable</a:t>
          </a:r>
          <a:endParaRPr lang="en-US" sz="1600" kern="1200" dirty="0"/>
        </a:p>
      </dsp:txBody>
      <dsp:txXfrm>
        <a:off x="564030" y="1727"/>
        <a:ext cx="1920329" cy="1152197"/>
      </dsp:txXfrm>
    </dsp:sp>
    <dsp:sp modelId="{5DF0F625-86AC-4DF3-AF72-C42E2A628536}">
      <dsp:nvSpPr>
        <dsp:cNvPr id="0" name=""/>
        <dsp:cNvSpPr/>
      </dsp:nvSpPr>
      <dsp:spPr>
        <a:xfrm>
          <a:off x="4844564" y="532106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39060" y="575618"/>
        <a:ext cx="22083" cy="4416"/>
      </dsp:txXfrm>
    </dsp:sp>
    <dsp:sp modelId="{65C33FDB-F961-45D5-BB53-9EEE01D36585}">
      <dsp:nvSpPr>
        <dsp:cNvPr id="0" name=""/>
        <dsp:cNvSpPr/>
      </dsp:nvSpPr>
      <dsp:spPr>
        <a:xfrm>
          <a:off x="2926035" y="1727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1847"/>
            <a:lumOff val="4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Ensure shock absorber bumpers inoperable</a:t>
          </a:r>
          <a:endParaRPr lang="en-US" sz="1600" kern="1200" dirty="0"/>
        </a:p>
      </dsp:txBody>
      <dsp:txXfrm>
        <a:off x="2926035" y="1727"/>
        <a:ext cx="1920329" cy="1152197"/>
      </dsp:txXfrm>
    </dsp:sp>
    <dsp:sp modelId="{9A3AD3F9-0DDF-4811-B556-6C833AD4017A}">
      <dsp:nvSpPr>
        <dsp:cNvPr id="0" name=""/>
        <dsp:cNvSpPr/>
      </dsp:nvSpPr>
      <dsp:spPr>
        <a:xfrm>
          <a:off x="1524194" y="1152125"/>
          <a:ext cx="4724010" cy="411075"/>
        </a:xfrm>
        <a:custGeom>
          <a:avLst/>
          <a:gdLst/>
          <a:ahLst/>
          <a:cxnLst/>
          <a:rect l="0" t="0" r="0" b="0"/>
          <a:pathLst>
            <a:path>
              <a:moveTo>
                <a:pt x="4724010" y="0"/>
              </a:moveTo>
              <a:lnTo>
                <a:pt x="4724010" y="222637"/>
              </a:lnTo>
              <a:lnTo>
                <a:pt x="0" y="222637"/>
              </a:lnTo>
              <a:lnTo>
                <a:pt x="0" y="411075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67584" y="1355454"/>
        <a:ext cx="237230" cy="4416"/>
      </dsp:txXfrm>
    </dsp:sp>
    <dsp:sp modelId="{EBF252DB-07C6-46ED-B50B-4F4D9D1DFA56}">
      <dsp:nvSpPr>
        <dsp:cNvPr id="0" name=""/>
        <dsp:cNvSpPr/>
      </dsp:nvSpPr>
      <dsp:spPr>
        <a:xfrm>
          <a:off x="5288040" y="1727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Hybrid, electric car considerations</a:t>
          </a:r>
          <a:endParaRPr lang="en-US" sz="1600" kern="1200" dirty="0"/>
        </a:p>
      </dsp:txBody>
      <dsp:txXfrm>
        <a:off x="5288040" y="1727"/>
        <a:ext cx="1920329" cy="1152197"/>
      </dsp:txXfrm>
    </dsp:sp>
    <dsp:sp modelId="{15001872-E08B-45A2-BFBA-9F31C003B23C}">
      <dsp:nvSpPr>
        <dsp:cNvPr id="0" name=""/>
        <dsp:cNvSpPr/>
      </dsp:nvSpPr>
      <dsp:spPr>
        <a:xfrm>
          <a:off x="2482559" y="2125980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677055" y="2169491"/>
        <a:ext cx="22083" cy="4416"/>
      </dsp:txXfrm>
    </dsp:sp>
    <dsp:sp modelId="{600DD935-A703-4AC5-9712-1DB2842C7A46}">
      <dsp:nvSpPr>
        <dsp:cNvPr id="0" name=""/>
        <dsp:cNvSpPr/>
      </dsp:nvSpPr>
      <dsp:spPr>
        <a:xfrm>
          <a:off x="564030" y="1595601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 not cut posts that contain restraint systems</a:t>
          </a:r>
          <a:endParaRPr lang="en-US" sz="1600" kern="1200" dirty="0"/>
        </a:p>
      </dsp:txBody>
      <dsp:txXfrm>
        <a:off x="564030" y="1595601"/>
        <a:ext cx="1920329" cy="1152197"/>
      </dsp:txXfrm>
    </dsp:sp>
    <dsp:sp modelId="{D4A0DC93-9E6D-43F9-97DE-70980EE9768C}">
      <dsp:nvSpPr>
        <dsp:cNvPr id="0" name=""/>
        <dsp:cNvSpPr/>
      </dsp:nvSpPr>
      <dsp:spPr>
        <a:xfrm>
          <a:off x="4844564" y="2125980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039060" y="2169491"/>
        <a:ext cx="22083" cy="4416"/>
      </dsp:txXfrm>
    </dsp:sp>
    <dsp:sp modelId="{D6E3F98A-A87D-4FF0-93DC-ED623DAB274A}">
      <dsp:nvSpPr>
        <dsp:cNvPr id="0" name=""/>
        <dsp:cNvSpPr/>
      </dsp:nvSpPr>
      <dsp:spPr>
        <a:xfrm>
          <a:off x="2926035" y="1595601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Know where large capacity or multiple fuel cells may exist</a:t>
          </a:r>
          <a:endParaRPr lang="en-US" sz="1600" kern="1200" dirty="0"/>
        </a:p>
      </dsp:txBody>
      <dsp:txXfrm>
        <a:off x="2926035" y="1595601"/>
        <a:ext cx="1920329" cy="1152197"/>
      </dsp:txXfrm>
    </dsp:sp>
    <dsp:sp modelId="{C7E8098F-0A8F-4CAC-B93A-698F6C03CE53}">
      <dsp:nvSpPr>
        <dsp:cNvPr id="0" name=""/>
        <dsp:cNvSpPr/>
      </dsp:nvSpPr>
      <dsp:spPr>
        <a:xfrm>
          <a:off x="1524194" y="2745998"/>
          <a:ext cx="4724010" cy="411075"/>
        </a:xfrm>
        <a:custGeom>
          <a:avLst/>
          <a:gdLst/>
          <a:ahLst/>
          <a:cxnLst/>
          <a:rect l="0" t="0" r="0" b="0"/>
          <a:pathLst>
            <a:path>
              <a:moveTo>
                <a:pt x="4724010" y="0"/>
              </a:moveTo>
              <a:lnTo>
                <a:pt x="4724010" y="222637"/>
              </a:lnTo>
              <a:lnTo>
                <a:pt x="0" y="222637"/>
              </a:lnTo>
              <a:lnTo>
                <a:pt x="0" y="411075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67584" y="2949328"/>
        <a:ext cx="237230" cy="4416"/>
      </dsp:txXfrm>
    </dsp:sp>
    <dsp:sp modelId="{69E0D7B0-D70F-40FF-A738-400B3D177E5C}">
      <dsp:nvSpPr>
        <dsp:cNvPr id="0" name=""/>
        <dsp:cNvSpPr/>
      </dsp:nvSpPr>
      <dsp:spPr>
        <a:xfrm>
          <a:off x="5288040" y="1595601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9234"/>
            <a:lumOff val="23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Hydraulic system considerations</a:t>
          </a:r>
          <a:endParaRPr lang="en-US" sz="1600" kern="1200" dirty="0"/>
        </a:p>
      </dsp:txBody>
      <dsp:txXfrm>
        <a:off x="5288040" y="1595601"/>
        <a:ext cx="1920329" cy="1152197"/>
      </dsp:txXfrm>
    </dsp:sp>
    <dsp:sp modelId="{F2BDD7F3-4119-4B54-8950-F2D863359597}">
      <dsp:nvSpPr>
        <dsp:cNvPr id="0" name=""/>
        <dsp:cNvSpPr/>
      </dsp:nvSpPr>
      <dsp:spPr>
        <a:xfrm>
          <a:off x="564030" y="3189474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Check trunk area for flammable/ combustibles</a:t>
          </a:r>
          <a:endParaRPr lang="en-US" sz="1600" kern="1200" dirty="0"/>
        </a:p>
      </dsp:txBody>
      <dsp:txXfrm>
        <a:off x="564030" y="3189474"/>
        <a:ext cx="1920329" cy="1152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E9C2-F380-427E-8DAC-EC66D02F692B}">
      <dsp:nvSpPr>
        <dsp:cNvPr id="0" name=""/>
        <dsp:cNvSpPr/>
      </dsp:nvSpPr>
      <dsp:spPr>
        <a:xfrm>
          <a:off x="1143379" y="334826"/>
          <a:ext cx="2262267" cy="22623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A80BE-BB4B-48FB-BC2F-D0352D8561BB}">
      <dsp:nvSpPr>
        <dsp:cNvPr id="0" name=""/>
        <dsp:cNvSpPr/>
      </dsp:nvSpPr>
      <dsp:spPr>
        <a:xfrm>
          <a:off x="1643021" y="1153882"/>
          <a:ext cx="1262167" cy="631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May be used in court</a:t>
          </a:r>
          <a:endParaRPr lang="en-US" sz="1400" kern="1200" dirty="0"/>
        </a:p>
      </dsp:txBody>
      <dsp:txXfrm>
        <a:off x="1643021" y="1153882"/>
        <a:ext cx="1262167" cy="631008"/>
      </dsp:txXfrm>
    </dsp:sp>
    <dsp:sp modelId="{EE345707-D7D4-48E9-8F4C-CA042465C98C}">
      <dsp:nvSpPr>
        <dsp:cNvPr id="0" name=""/>
        <dsp:cNvSpPr/>
      </dsp:nvSpPr>
      <dsp:spPr>
        <a:xfrm>
          <a:off x="676394" y="1784891"/>
          <a:ext cx="1943459" cy="194428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D5645-ACFF-4F0D-B434-734B95B96396}">
      <dsp:nvSpPr>
        <dsp:cNvPr id="0" name=""/>
        <dsp:cNvSpPr/>
      </dsp:nvSpPr>
      <dsp:spPr>
        <a:xfrm>
          <a:off x="1011937" y="2456293"/>
          <a:ext cx="1262167" cy="631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Arson – Criminal charges</a:t>
          </a:r>
          <a:endParaRPr lang="en-US" sz="1400" kern="1200" dirty="0"/>
        </a:p>
      </dsp:txBody>
      <dsp:txXfrm>
        <a:off x="1011937" y="2456293"/>
        <a:ext cx="1262167" cy="631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1DBE39-BCF9-4F31-AFF7-F76CAE81E857}">
      <dsp:nvSpPr>
        <dsp:cNvPr id="0" name=""/>
        <dsp:cNvSpPr/>
      </dsp:nvSpPr>
      <dsp:spPr>
        <a:xfrm>
          <a:off x="1760934" y="534012"/>
          <a:ext cx="1992436" cy="13289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Chain of custody</a:t>
          </a:r>
          <a:endParaRPr lang="en-US" sz="2300" kern="1200" dirty="0"/>
        </a:p>
      </dsp:txBody>
      <dsp:txXfrm>
        <a:off x="2079724" y="534012"/>
        <a:ext cx="1673646" cy="1328955"/>
      </dsp:txXfrm>
    </dsp:sp>
    <dsp:sp modelId="{F584227F-253F-4515-A9FC-07A104ECC99B}">
      <dsp:nvSpPr>
        <dsp:cNvPr id="0" name=""/>
        <dsp:cNvSpPr/>
      </dsp:nvSpPr>
      <dsp:spPr>
        <a:xfrm>
          <a:off x="1760934" y="1862967"/>
          <a:ext cx="1992436" cy="13289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Required in legal cases</a:t>
          </a:r>
          <a:endParaRPr lang="en-US" sz="2300" kern="1200" dirty="0"/>
        </a:p>
      </dsp:txBody>
      <dsp:txXfrm>
        <a:off x="2079724" y="1862967"/>
        <a:ext cx="1673646" cy="1328955"/>
      </dsp:txXfrm>
    </dsp:sp>
    <dsp:sp modelId="{96573D0C-C578-46F1-9C44-DFAB9F80C08E}">
      <dsp:nvSpPr>
        <dsp:cNvPr id="0" name=""/>
        <dsp:cNvSpPr/>
      </dsp:nvSpPr>
      <dsp:spPr>
        <a:xfrm>
          <a:off x="698301" y="2696"/>
          <a:ext cx="1328291" cy="1328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 evidence</a:t>
          </a:r>
          <a:endParaRPr lang="en-US" sz="1500" kern="1200" dirty="0"/>
        </a:p>
      </dsp:txBody>
      <dsp:txXfrm>
        <a:off x="892825" y="197220"/>
        <a:ext cx="939243" cy="939243"/>
      </dsp:txXfrm>
    </dsp:sp>
    <dsp:sp modelId="{A5BAD2CD-5543-440D-B22C-E4FADD926440}">
      <dsp:nvSpPr>
        <dsp:cNvPr id="0" name=""/>
        <dsp:cNvSpPr/>
      </dsp:nvSpPr>
      <dsp:spPr>
        <a:xfrm>
          <a:off x="5081661" y="534012"/>
          <a:ext cx="1992436" cy="13289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See</a:t>
          </a:r>
          <a:endParaRPr lang="en-US" sz="2300" kern="1200" dirty="0"/>
        </a:p>
      </dsp:txBody>
      <dsp:txXfrm>
        <a:off x="5400451" y="534012"/>
        <a:ext cx="1673646" cy="1328955"/>
      </dsp:txXfrm>
    </dsp:sp>
    <dsp:sp modelId="{0CBC53CB-C58E-482D-9752-E2527E08BBD3}">
      <dsp:nvSpPr>
        <dsp:cNvPr id="0" name=""/>
        <dsp:cNvSpPr/>
      </dsp:nvSpPr>
      <dsp:spPr>
        <a:xfrm>
          <a:off x="5081661" y="1862967"/>
          <a:ext cx="1992436" cy="13289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Smell</a:t>
          </a:r>
          <a:endParaRPr lang="en-US" sz="2300" kern="1200" dirty="0"/>
        </a:p>
      </dsp:txBody>
      <dsp:txXfrm>
        <a:off x="5400451" y="1862967"/>
        <a:ext cx="1673646" cy="1328955"/>
      </dsp:txXfrm>
    </dsp:sp>
    <dsp:sp modelId="{216AE916-AD3E-4F0D-A1DA-A63AAAF294B6}">
      <dsp:nvSpPr>
        <dsp:cNvPr id="0" name=""/>
        <dsp:cNvSpPr/>
      </dsp:nvSpPr>
      <dsp:spPr>
        <a:xfrm>
          <a:off x="5081661" y="3191922"/>
          <a:ext cx="1992436" cy="13289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Hear</a:t>
          </a:r>
          <a:endParaRPr lang="en-US" sz="2300" kern="1200" dirty="0"/>
        </a:p>
      </dsp:txBody>
      <dsp:txXfrm>
        <a:off x="5400451" y="3191922"/>
        <a:ext cx="1673646" cy="1328955"/>
      </dsp:txXfrm>
    </dsp:sp>
    <dsp:sp modelId="{636D1B5A-8116-4EDD-8E7B-0A155638CA36}">
      <dsp:nvSpPr>
        <dsp:cNvPr id="0" name=""/>
        <dsp:cNvSpPr/>
      </dsp:nvSpPr>
      <dsp:spPr>
        <a:xfrm>
          <a:off x="4019029" y="2696"/>
          <a:ext cx="1328291" cy="13282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Remember from on scene – What you</a:t>
          </a:r>
          <a:endParaRPr lang="en-US" sz="1500" kern="1200" dirty="0"/>
        </a:p>
      </dsp:txBody>
      <dsp:txXfrm>
        <a:off x="4213553" y="197220"/>
        <a:ext cx="939243" cy="939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13A9B-A08D-4C85-82FD-F80FA7F3605B}">
      <dsp:nvSpPr>
        <dsp:cNvPr id="0" name=""/>
        <dsp:cNvSpPr/>
      </dsp:nvSpPr>
      <dsp:spPr>
        <a:xfrm>
          <a:off x="3535249" y="866001"/>
          <a:ext cx="667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701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1642" y="908229"/>
        <a:ext cx="34915" cy="6983"/>
      </dsp:txXfrm>
    </dsp:sp>
    <dsp:sp modelId="{7395E76E-BF03-49B2-9935-EA6B17552CB0}">
      <dsp:nvSpPr>
        <dsp:cNvPr id="0" name=""/>
        <dsp:cNvSpPr/>
      </dsp:nvSpPr>
      <dsp:spPr>
        <a:xfrm>
          <a:off x="500955" y="892"/>
          <a:ext cx="3036093" cy="182165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May be apparent, if not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Follow from least damage to most</a:t>
          </a:r>
          <a:endParaRPr lang="en-US" sz="1600" kern="1200" dirty="0"/>
        </a:p>
      </dsp:txBody>
      <dsp:txXfrm>
        <a:off x="500955" y="892"/>
        <a:ext cx="3036093" cy="1821656"/>
      </dsp:txXfrm>
    </dsp:sp>
    <dsp:sp modelId="{5BCF4809-D7A9-4146-8DDC-42021C6392F2}">
      <dsp:nvSpPr>
        <dsp:cNvPr id="0" name=""/>
        <dsp:cNvSpPr/>
      </dsp:nvSpPr>
      <dsp:spPr>
        <a:xfrm>
          <a:off x="2019002" y="1820749"/>
          <a:ext cx="3734395" cy="667701"/>
        </a:xfrm>
        <a:custGeom>
          <a:avLst/>
          <a:gdLst/>
          <a:ahLst/>
          <a:cxnLst/>
          <a:rect l="0" t="0" r="0" b="0"/>
          <a:pathLst>
            <a:path>
              <a:moveTo>
                <a:pt x="3734395" y="0"/>
              </a:moveTo>
              <a:lnTo>
                <a:pt x="3734395" y="350950"/>
              </a:lnTo>
              <a:lnTo>
                <a:pt x="0" y="350950"/>
              </a:lnTo>
              <a:lnTo>
                <a:pt x="0" y="667701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91221" y="2151108"/>
        <a:ext cx="189956" cy="6983"/>
      </dsp:txXfrm>
    </dsp:sp>
    <dsp:sp modelId="{0C72E16C-BF90-46F2-B432-0E67A4DD4F55}">
      <dsp:nvSpPr>
        <dsp:cNvPr id="0" name=""/>
        <dsp:cNvSpPr/>
      </dsp:nvSpPr>
      <dsp:spPr>
        <a:xfrm>
          <a:off x="4235350" y="892"/>
          <a:ext cx="3036093" cy="1821656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Critical to overall success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Identify witnesses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Secure scene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Note initial scene</a:t>
          </a:r>
          <a:endParaRPr lang="en-US" sz="1600" kern="1200" dirty="0"/>
        </a:p>
      </dsp:txBody>
      <dsp:txXfrm>
        <a:off x="4235350" y="892"/>
        <a:ext cx="3036093" cy="1821656"/>
      </dsp:txXfrm>
    </dsp:sp>
    <dsp:sp modelId="{48C73605-899F-41A2-9B83-4E7AE5CFC5E8}">
      <dsp:nvSpPr>
        <dsp:cNvPr id="0" name=""/>
        <dsp:cNvSpPr/>
      </dsp:nvSpPr>
      <dsp:spPr>
        <a:xfrm>
          <a:off x="3535249" y="3385958"/>
          <a:ext cx="66770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701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851642" y="3428187"/>
        <a:ext cx="34915" cy="6983"/>
      </dsp:txXfrm>
    </dsp:sp>
    <dsp:sp modelId="{60A63B8F-C558-4F0F-9145-B6C5755F9234}">
      <dsp:nvSpPr>
        <dsp:cNvPr id="0" name=""/>
        <dsp:cNvSpPr/>
      </dsp:nvSpPr>
      <dsp:spPr>
        <a:xfrm>
          <a:off x="500955" y="2520850"/>
          <a:ext cx="3036093" cy="1821656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Incident Commander or fire/criminal investigator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Determine point fire started, fire cause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Protect or collect evidence</a:t>
          </a:r>
          <a:endParaRPr lang="en-US" sz="1600" kern="1200" dirty="0"/>
        </a:p>
      </dsp:txBody>
      <dsp:txXfrm>
        <a:off x="500955" y="2520850"/>
        <a:ext cx="3036093" cy="1821656"/>
      </dsp:txXfrm>
    </dsp:sp>
    <dsp:sp modelId="{92811A6A-FCD6-415D-B124-7EE91E454901}">
      <dsp:nvSpPr>
        <dsp:cNvPr id="0" name=""/>
        <dsp:cNvSpPr/>
      </dsp:nvSpPr>
      <dsp:spPr>
        <a:xfrm>
          <a:off x="4235350" y="2520850"/>
          <a:ext cx="3036093" cy="1821656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Wildland or ground cover fire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May require experienced investigator</a:t>
          </a:r>
          <a:endParaRPr lang="en-US" sz="1600" kern="1200" dirty="0"/>
        </a:p>
      </dsp:txBody>
      <dsp:txXfrm>
        <a:off x="4235350" y="2520850"/>
        <a:ext cx="3036093" cy="1821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41FC3-5E3C-49F1-82B1-FFC70587C3D5}">
      <dsp:nvSpPr>
        <dsp:cNvPr id="0" name=""/>
        <dsp:cNvSpPr/>
      </dsp:nvSpPr>
      <dsp:spPr>
        <a:xfrm>
          <a:off x="1388745" y="0"/>
          <a:ext cx="4343400" cy="4343400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D2348-EA8A-4B1B-92CF-7726F5ED7784}">
      <dsp:nvSpPr>
        <dsp:cNvPr id="0" name=""/>
        <dsp:cNvSpPr/>
      </dsp:nvSpPr>
      <dsp:spPr>
        <a:xfrm>
          <a:off x="3560445" y="436672"/>
          <a:ext cx="2823210" cy="1028164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Delay overhaul beyond locating, extinguishing fires</a:t>
          </a:r>
          <a:endParaRPr lang="en-US" sz="1800" kern="1200" dirty="0"/>
        </a:p>
      </dsp:txBody>
      <dsp:txXfrm>
        <a:off x="3610636" y="486863"/>
        <a:ext cx="2722828" cy="927782"/>
      </dsp:txXfrm>
    </dsp:sp>
    <dsp:sp modelId="{052353C6-4016-4EF2-BDF4-FD5092903CC1}">
      <dsp:nvSpPr>
        <dsp:cNvPr id="0" name=""/>
        <dsp:cNvSpPr/>
      </dsp:nvSpPr>
      <dsp:spPr>
        <a:xfrm>
          <a:off x="3560445" y="1593357"/>
          <a:ext cx="2823210" cy="1028164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Protect scene</a:t>
          </a:r>
          <a:endParaRPr lang="en-US" sz="1800" kern="1200" dirty="0"/>
        </a:p>
      </dsp:txBody>
      <dsp:txXfrm>
        <a:off x="3610636" y="1643548"/>
        <a:ext cx="2722828" cy="927782"/>
      </dsp:txXfrm>
    </dsp:sp>
    <dsp:sp modelId="{11EEB398-3B41-4AC8-88AA-6C949A82A1B5}">
      <dsp:nvSpPr>
        <dsp:cNvPr id="0" name=""/>
        <dsp:cNvSpPr/>
      </dsp:nvSpPr>
      <dsp:spPr>
        <a:xfrm>
          <a:off x="3560445" y="2750042"/>
          <a:ext cx="2823210" cy="1028164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Establish scene security</a:t>
          </a:r>
          <a:endParaRPr lang="en-US" sz="1800" kern="1200" dirty="0"/>
        </a:p>
      </dsp:txBody>
      <dsp:txXfrm>
        <a:off x="3610636" y="2800233"/>
        <a:ext cx="2722828" cy="9277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196B7-8013-4E5E-BE18-93777B28733F}">
      <dsp:nvSpPr>
        <dsp:cNvPr id="0" name=""/>
        <dsp:cNvSpPr/>
      </dsp:nvSpPr>
      <dsp:spPr>
        <a:xfrm>
          <a:off x="7118" y="1619221"/>
          <a:ext cx="2127642" cy="127658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Exam scene to determine</a:t>
          </a:r>
          <a:endParaRPr lang="en-US" sz="2500" kern="1200" dirty="0"/>
        </a:p>
      </dsp:txBody>
      <dsp:txXfrm>
        <a:off x="44508" y="1656611"/>
        <a:ext cx="2052862" cy="1201805"/>
      </dsp:txXfrm>
    </dsp:sp>
    <dsp:sp modelId="{994E9DD8-877D-440D-BFE6-642561563E16}">
      <dsp:nvSpPr>
        <dsp:cNvPr id="0" name=""/>
        <dsp:cNvSpPr/>
      </dsp:nvSpPr>
      <dsp:spPr>
        <a:xfrm>
          <a:off x="2347524" y="1993686"/>
          <a:ext cx="451060" cy="527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347524" y="2099217"/>
        <a:ext cx="315742" cy="316593"/>
      </dsp:txXfrm>
    </dsp:sp>
    <dsp:sp modelId="{3A162973-07BE-40D7-B474-4E345480EB9F}">
      <dsp:nvSpPr>
        <dsp:cNvPr id="0" name=""/>
        <dsp:cNvSpPr/>
      </dsp:nvSpPr>
      <dsp:spPr>
        <a:xfrm>
          <a:off x="2985817" y="1619221"/>
          <a:ext cx="2127642" cy="127658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Document, preserve</a:t>
          </a:r>
          <a:endParaRPr lang="en-US" sz="2500" kern="1200" dirty="0"/>
        </a:p>
      </dsp:txBody>
      <dsp:txXfrm>
        <a:off x="3023207" y="1656611"/>
        <a:ext cx="2052862" cy="1201805"/>
      </dsp:txXfrm>
    </dsp:sp>
    <dsp:sp modelId="{C0B83982-BB4B-4E6F-9FE5-5B237F7B98B2}">
      <dsp:nvSpPr>
        <dsp:cNvPr id="0" name=""/>
        <dsp:cNvSpPr/>
      </dsp:nvSpPr>
      <dsp:spPr>
        <a:xfrm>
          <a:off x="5326223" y="1993686"/>
          <a:ext cx="451060" cy="5276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326223" y="2099217"/>
        <a:ext cx="315742" cy="316593"/>
      </dsp:txXfrm>
    </dsp:sp>
    <dsp:sp modelId="{A4E370C3-D4F4-4CEE-9518-18D4F7FB199C}">
      <dsp:nvSpPr>
        <dsp:cNvPr id="0" name=""/>
        <dsp:cNvSpPr/>
      </dsp:nvSpPr>
      <dsp:spPr>
        <a:xfrm>
          <a:off x="5964516" y="1619221"/>
          <a:ext cx="2127642" cy="1276585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Specific observations</a:t>
          </a:r>
          <a:endParaRPr lang="en-US" sz="2500" kern="1200" dirty="0"/>
        </a:p>
      </dsp:txBody>
      <dsp:txXfrm>
        <a:off x="6001906" y="1656611"/>
        <a:ext cx="2052862" cy="120180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2DFFBC-6CF1-4DD0-A693-071B25DD0D73}">
      <dsp:nvSpPr>
        <dsp:cNvPr id="0" name=""/>
        <dsp:cNvSpPr/>
      </dsp:nvSpPr>
      <dsp:spPr>
        <a:xfrm>
          <a:off x="2385937" y="0"/>
          <a:ext cx="1833483" cy="183366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E7992-0F38-428F-9B7D-A60882D56C9F}">
      <dsp:nvSpPr>
        <dsp:cNvPr id="0" name=""/>
        <dsp:cNvSpPr/>
      </dsp:nvSpPr>
      <dsp:spPr>
        <a:xfrm>
          <a:off x="2790741" y="663738"/>
          <a:ext cx="1023187" cy="51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Fire indicators to use:</a:t>
          </a:r>
          <a:endParaRPr lang="en-US" sz="1200" kern="1200" dirty="0"/>
        </a:p>
      </dsp:txBody>
      <dsp:txXfrm>
        <a:off x="2790741" y="663738"/>
        <a:ext cx="1023187" cy="511540"/>
      </dsp:txXfrm>
    </dsp:sp>
    <dsp:sp modelId="{A07FA5EE-63E8-49E5-B9FF-58E068BAE4E7}">
      <dsp:nvSpPr>
        <dsp:cNvPr id="0" name=""/>
        <dsp:cNvSpPr/>
      </dsp:nvSpPr>
      <dsp:spPr>
        <a:xfrm>
          <a:off x="1876579" y="1053715"/>
          <a:ext cx="1833483" cy="183366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31232-93BC-464A-BCFE-B537BBFB5FA8}">
      <dsp:nvSpPr>
        <dsp:cNvPr id="0" name=""/>
        <dsp:cNvSpPr/>
      </dsp:nvSpPr>
      <dsp:spPr>
        <a:xfrm>
          <a:off x="2279319" y="1719399"/>
          <a:ext cx="1023187" cy="51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Fire patterns</a:t>
          </a:r>
          <a:endParaRPr lang="en-US" sz="1200" kern="1200" dirty="0"/>
        </a:p>
      </dsp:txBody>
      <dsp:txXfrm>
        <a:off x="2279319" y="1719399"/>
        <a:ext cx="1023187" cy="511540"/>
      </dsp:txXfrm>
    </dsp:sp>
    <dsp:sp modelId="{7D7514C9-38E5-40C9-8BCB-F10A31D69A2E}">
      <dsp:nvSpPr>
        <dsp:cNvPr id="0" name=""/>
        <dsp:cNvSpPr/>
      </dsp:nvSpPr>
      <dsp:spPr>
        <a:xfrm>
          <a:off x="2385937" y="2111321"/>
          <a:ext cx="1833483" cy="1833669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E8A95-EAE3-4C12-AF8B-F2F30106DBA7}">
      <dsp:nvSpPr>
        <dsp:cNvPr id="0" name=""/>
        <dsp:cNvSpPr/>
      </dsp:nvSpPr>
      <dsp:spPr>
        <a:xfrm>
          <a:off x="2790741" y="2775060"/>
          <a:ext cx="1023187" cy="51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Melted metal, glass</a:t>
          </a:r>
          <a:endParaRPr lang="en-US" sz="1200" kern="1200" dirty="0"/>
        </a:p>
      </dsp:txBody>
      <dsp:txXfrm>
        <a:off x="2790741" y="2775060"/>
        <a:ext cx="1023187" cy="511540"/>
      </dsp:txXfrm>
    </dsp:sp>
    <dsp:sp modelId="{DD52E804-584D-4D61-BC32-F5C503C55B59}">
      <dsp:nvSpPr>
        <dsp:cNvPr id="0" name=""/>
        <dsp:cNvSpPr/>
      </dsp:nvSpPr>
      <dsp:spPr>
        <a:xfrm>
          <a:off x="2007272" y="3286601"/>
          <a:ext cx="1575192" cy="1575954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5BADA-DB38-4AC1-B308-445568CEDD2D}">
      <dsp:nvSpPr>
        <dsp:cNvPr id="0" name=""/>
        <dsp:cNvSpPr/>
      </dsp:nvSpPr>
      <dsp:spPr>
        <a:xfrm>
          <a:off x="2279319" y="3830721"/>
          <a:ext cx="1023187" cy="511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Degree of damage</a:t>
          </a:r>
          <a:endParaRPr lang="en-US" sz="1200" kern="1200" dirty="0"/>
        </a:p>
      </dsp:txBody>
      <dsp:txXfrm>
        <a:off x="2279319" y="3830721"/>
        <a:ext cx="1023187" cy="5115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BE3B65-1ABB-47D2-A23A-485FB9739BE4}">
      <dsp:nvSpPr>
        <dsp:cNvPr id="0" name=""/>
        <dsp:cNvSpPr/>
      </dsp:nvSpPr>
      <dsp:spPr>
        <a:xfrm>
          <a:off x="948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2000" r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C649D-58E8-43CB-B049-FA6101601C79}">
      <dsp:nvSpPr>
        <dsp:cNvPr id="0" name=""/>
        <dsp:cNvSpPr/>
      </dsp:nvSpPr>
      <dsp:spPr>
        <a:xfrm>
          <a:off x="333970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Where fuel burned in that location</a:t>
          </a:r>
          <a:endParaRPr lang="en-US" sz="2900" kern="1200" dirty="0"/>
        </a:p>
      </dsp:txBody>
      <dsp:txXfrm>
        <a:off x="333970" y="2985752"/>
        <a:ext cx="3293212" cy="1036066"/>
      </dsp:txXfrm>
    </dsp:sp>
    <dsp:sp modelId="{FFC00892-A78C-4AC8-8A8B-619CB3E2F074}">
      <dsp:nvSpPr>
        <dsp:cNvPr id="0" name=""/>
        <dsp:cNvSpPr/>
      </dsp:nvSpPr>
      <dsp:spPr>
        <a:xfrm>
          <a:off x="4071211" y="321580"/>
          <a:ext cx="3700239" cy="2960191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5ACF2-8395-42F7-99AA-4C4C97E40565}">
      <dsp:nvSpPr>
        <dsp:cNvPr id="0" name=""/>
        <dsp:cNvSpPr/>
      </dsp:nvSpPr>
      <dsp:spPr>
        <a:xfrm>
          <a:off x="4404233" y="2985752"/>
          <a:ext cx="3293212" cy="103606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Face toward area or point of origin</a:t>
          </a:r>
          <a:endParaRPr lang="en-US" sz="2900" kern="1200" dirty="0"/>
        </a:p>
      </dsp:txBody>
      <dsp:txXfrm>
        <a:off x="4404233" y="2985752"/>
        <a:ext cx="3293212" cy="1036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50369-4D6E-4F78-A720-D86772224DC7}">
      <dsp:nvSpPr>
        <dsp:cNvPr id="0" name=""/>
        <dsp:cNvSpPr/>
      </dsp:nvSpPr>
      <dsp:spPr>
        <a:xfrm>
          <a:off x="0" y="0"/>
          <a:ext cx="4529271" cy="452927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5E05E-CDE5-41CB-90FA-C119BB54918A}">
      <dsp:nvSpPr>
        <dsp:cNvPr id="0" name=""/>
        <dsp:cNvSpPr/>
      </dsp:nvSpPr>
      <dsp:spPr>
        <a:xfrm>
          <a:off x="2264635" y="0"/>
          <a:ext cx="5672271" cy="4529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Multiple areas of origin</a:t>
          </a:r>
          <a:endParaRPr lang="en-US" sz="2800" kern="1200" dirty="0"/>
        </a:p>
      </dsp:txBody>
      <dsp:txXfrm>
        <a:off x="2264635" y="0"/>
        <a:ext cx="2836135" cy="1358784"/>
      </dsp:txXfrm>
    </dsp:sp>
    <dsp:sp modelId="{BB0C008D-941A-468F-8A27-27A0A2852ACA}">
      <dsp:nvSpPr>
        <dsp:cNvPr id="0" name=""/>
        <dsp:cNvSpPr/>
      </dsp:nvSpPr>
      <dsp:spPr>
        <a:xfrm>
          <a:off x="792623" y="1358784"/>
          <a:ext cx="2944023" cy="294402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96813-800D-49EF-8DF4-C99EEA24067D}">
      <dsp:nvSpPr>
        <dsp:cNvPr id="0" name=""/>
        <dsp:cNvSpPr/>
      </dsp:nvSpPr>
      <dsp:spPr>
        <a:xfrm>
          <a:off x="2264635" y="1358784"/>
          <a:ext cx="5672271" cy="294402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Factors affecting fire spread</a:t>
          </a:r>
          <a:endParaRPr lang="en-US" sz="2800" kern="1200" dirty="0"/>
        </a:p>
      </dsp:txBody>
      <dsp:txXfrm>
        <a:off x="2264635" y="1358784"/>
        <a:ext cx="2836135" cy="1358779"/>
      </dsp:txXfrm>
    </dsp:sp>
    <dsp:sp modelId="{F49A5571-8743-4FE4-99F1-6240755D0B9B}">
      <dsp:nvSpPr>
        <dsp:cNvPr id="0" name=""/>
        <dsp:cNvSpPr/>
      </dsp:nvSpPr>
      <dsp:spPr>
        <a:xfrm>
          <a:off x="1585245" y="2717563"/>
          <a:ext cx="1358779" cy="135877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785B3-2D6B-42AE-9671-CEA342D28C15}">
      <dsp:nvSpPr>
        <dsp:cNvPr id="0" name=""/>
        <dsp:cNvSpPr/>
      </dsp:nvSpPr>
      <dsp:spPr>
        <a:xfrm>
          <a:off x="2264635" y="2717563"/>
          <a:ext cx="5672271" cy="13587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 aware of general patterns</a:t>
          </a:r>
          <a:endParaRPr lang="en-US" sz="2800" kern="1200" dirty="0"/>
        </a:p>
      </dsp:txBody>
      <dsp:txXfrm>
        <a:off x="2264635" y="2717563"/>
        <a:ext cx="2836135" cy="1358779"/>
      </dsp:txXfrm>
    </dsp:sp>
    <dsp:sp modelId="{062214A0-C99D-497D-A6E3-458738999A35}">
      <dsp:nvSpPr>
        <dsp:cNvPr id="0" name=""/>
        <dsp:cNvSpPr/>
      </dsp:nvSpPr>
      <dsp:spPr>
        <a:xfrm>
          <a:off x="5100771" y="0"/>
          <a:ext cx="2836135" cy="13587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May indicate intentionally set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Unintentional may give same appearance</a:t>
          </a:r>
          <a:endParaRPr lang="en-US" sz="1300" kern="1200" dirty="0"/>
        </a:p>
      </dsp:txBody>
      <dsp:txXfrm>
        <a:off x="5100771" y="0"/>
        <a:ext cx="2836135" cy="1358784"/>
      </dsp:txXfrm>
    </dsp:sp>
    <dsp:sp modelId="{3A4F8D04-A237-45FD-9983-4E52521BBE79}">
      <dsp:nvSpPr>
        <dsp:cNvPr id="0" name=""/>
        <dsp:cNvSpPr/>
      </dsp:nvSpPr>
      <dsp:spPr>
        <a:xfrm>
          <a:off x="5100771" y="1358784"/>
          <a:ext cx="2836135" cy="13587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Materials in fire’s path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Building features, layout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Ventilation openings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Fire load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Fire suppression tactics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Activation of suppression systems</a:t>
          </a:r>
          <a:endParaRPr lang="en-US" sz="1300" kern="1200" dirty="0"/>
        </a:p>
      </dsp:txBody>
      <dsp:txXfrm>
        <a:off x="5100771" y="1358784"/>
        <a:ext cx="2836135" cy="1358779"/>
      </dsp:txXfrm>
    </dsp:sp>
    <dsp:sp modelId="{3F37D51D-CCB8-4986-BF18-9B97384144BC}">
      <dsp:nvSpPr>
        <dsp:cNvPr id="0" name=""/>
        <dsp:cNvSpPr/>
      </dsp:nvSpPr>
      <dsp:spPr>
        <a:xfrm>
          <a:off x="5100771" y="2717563"/>
          <a:ext cx="2836135" cy="135877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Call investigator if there is a question</a:t>
          </a:r>
          <a:endParaRPr lang="en-US" sz="1300" kern="1200" dirty="0"/>
        </a:p>
      </dsp:txBody>
      <dsp:txXfrm>
        <a:off x="5100771" y="2717563"/>
        <a:ext cx="2836135" cy="1358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CC35C3-150D-4B2E-BD76-C7996837FD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75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415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415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415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 b="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93FF02-E563-480C-B8E4-695E7B582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239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938713"/>
            <a:ext cx="75596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990600" y="3636963"/>
            <a:ext cx="739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defRPr/>
            </a:pPr>
            <a:endParaRPr lang="en-US" altLang="en-US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762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533400" y="990600"/>
            <a:ext cx="7848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3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11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83643B7A-9749-4E70-83F3-DFA1FAFEC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30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85800" y="1752600"/>
            <a:ext cx="77724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11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48DF2087-BBEB-4627-B724-7E4DC84FE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9463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69342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85800" y="1600200"/>
            <a:ext cx="73152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11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EFD035D3-3A80-4B80-AA01-1F2E095EB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06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866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38200" y="1676400"/>
            <a:ext cx="74676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581400" y="64008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11</a:t>
            </a:r>
            <a:r>
              <a:rPr lang="en-US" altLang="en-US">
                <a:cs typeface="Arial" panose="020B0604020202020204" pitchFamily="34" charset="0"/>
              </a:rPr>
              <a:t>–</a:t>
            </a:r>
            <a:fld id="{2B783113-A348-4C1D-8CC9-4A1BBA70B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071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6858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381000" y="1371600"/>
            <a:ext cx="80772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50" y="6264275"/>
            <a:ext cx="1638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49" r:id="rId1"/>
    <p:sldLayoutId id="2147485450" r:id="rId2"/>
    <p:sldLayoutId id="2147485451" r:id="rId3"/>
    <p:sldLayoutId id="2147485452" r:id="rId4"/>
    <p:sldLayoutId id="2147485453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7"/>
          <p:cNvSpPr txBox="1">
            <a:spLocks noChangeArrowheads="1"/>
          </p:cNvSpPr>
          <p:nvPr/>
        </p:nvSpPr>
        <p:spPr bwMode="auto">
          <a:xfrm>
            <a:off x="1295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600" i="1">
                <a:latin typeface="Tahoma" panose="020B0604030504040204" pitchFamily="34" charset="0"/>
              </a:rPr>
              <a:t>Essentials of Fire Fighting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i="1">
                <a:latin typeface="Tahoma" panose="020B0604030504040204" pitchFamily="34" charset="0"/>
              </a:rPr>
              <a:t>6</a:t>
            </a:r>
            <a:r>
              <a:rPr lang="en-US" altLang="en-US" i="1" baseline="30000">
                <a:latin typeface="Tahoma" panose="020B0604030504040204" pitchFamily="34" charset="0"/>
              </a:rPr>
              <a:t>th</a:t>
            </a:r>
            <a:r>
              <a:rPr lang="en-US" altLang="en-US" i="1">
                <a:latin typeface="Tahoma" panose="020B0604030504040204" pitchFamily="34" charset="0"/>
              </a:rPr>
              <a:t> Edition</a:t>
            </a:r>
          </a:p>
          <a:p>
            <a:pPr algn="ctr" eaLnBrk="1" hangingPunct="1">
              <a:buClr>
                <a:srgbClr val="A50021"/>
              </a:buClr>
              <a:buFontTx/>
              <a:buNone/>
            </a:pPr>
            <a:r>
              <a:rPr lang="en-US" altLang="en-US" sz="3000" i="1">
                <a:latin typeface="Tahoma" panose="020B0604030504040204" pitchFamily="34" charset="0"/>
              </a:rPr>
              <a:t>Firefighter I</a:t>
            </a:r>
          </a:p>
          <a:p>
            <a:pPr eaLnBrk="1" hangingPunct="1">
              <a:buClr>
                <a:srgbClr val="A50021"/>
              </a:buClr>
            </a:pPr>
            <a:endParaRPr lang="en-US" altLang="en-US">
              <a:latin typeface="Tahoma" panose="020B0604030504040204" pitchFamily="34" charset="0"/>
            </a:endParaRPr>
          </a:p>
          <a:p>
            <a:pPr eaLnBrk="1" hangingPunct="1">
              <a:buClr>
                <a:srgbClr val="A50021"/>
              </a:buClr>
            </a:pPr>
            <a:endParaRPr lang="en-US" altLang="en-US">
              <a:latin typeface="Tahoma" panose="020B0604030504040204" pitchFamily="34" charset="0"/>
            </a:endParaRPr>
          </a:p>
        </p:txBody>
      </p:sp>
      <p:sp>
        <p:nvSpPr>
          <p:cNvPr id="9219" name="Rectangle 1030"/>
          <p:cNvSpPr>
            <a:spLocks noChangeArrowheads="1"/>
          </p:cNvSpPr>
          <p:nvPr/>
        </p:nvSpPr>
        <p:spPr bwMode="auto">
          <a:xfrm>
            <a:off x="990600" y="3429000"/>
            <a:ext cx="73914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i="1">
                <a:latin typeface="Tahoma" panose="020B0604030504040204" pitchFamily="34" charset="0"/>
              </a:rPr>
              <a:t>Chapter 19 — Fire Origin and Cause Determination</a:t>
            </a:r>
          </a:p>
          <a:p>
            <a:pPr algn="ctr" eaLnBrk="1" hangingPunct="1">
              <a:buFontTx/>
              <a:buNone/>
            </a:pPr>
            <a:endParaRPr lang="en-US" altLang="en-US" sz="1200" i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Preliminary assessment and exterior examination require specific tasks.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774132B-5E39-4BD4-BB18-212D32C546D8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799" y="1580972"/>
          <a:ext cx="8099277" cy="4515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 bwMode="auto">
          <a:xfrm>
            <a:off x="693738" y="242888"/>
            <a:ext cx="794543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 smtClean="0"/>
              <a:t>The interior examination begins in the area of least damage and works toward the area of greatest damage.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3393449-2B51-471F-A1F7-5AA5A36C3C1C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9460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992313"/>
            <a:ext cx="5386388" cy="3605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/>
        </p:nvGraphicFramePr>
        <p:xfrm>
          <a:off x="4301383" y="1333145"/>
          <a:ext cx="6096000" cy="4862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2" name="Rectangle 10"/>
          <p:cNvSpPr>
            <a:spLocks noChangeArrowheads="1"/>
          </p:cNvSpPr>
          <p:nvPr/>
        </p:nvSpPr>
        <p:spPr bwMode="auto">
          <a:xfrm rot="-5400000">
            <a:off x="-542131" y="4379119"/>
            <a:ext cx="2079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Donny Howard</a:t>
            </a:r>
            <a:endParaRPr lang="en-US" altLang="en-US" sz="12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2534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Charring on floors and vertical surfaces can indicate useful information.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EDDE1C7-6CAD-4658-9154-1F104F06C383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5" name="Rectangle 10"/>
          <p:cNvSpPr>
            <a:spLocks noChangeArrowheads="1"/>
          </p:cNvSpPr>
          <p:nvPr/>
        </p:nvSpPr>
        <p:spPr bwMode="auto">
          <a:xfrm rot="-5400000">
            <a:off x="-527844" y="3758407"/>
            <a:ext cx="2079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Donny Howard</a:t>
            </a:r>
            <a:endParaRPr lang="en-US" altLang="en-US" sz="12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Area of origin and fire spread factors should be closely examined.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B38203F-046C-46DE-B17C-817D250F87C4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799" y="1623701"/>
          <a:ext cx="7936907" cy="4529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Total structural fire loss presents unique investigation challenges.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B233789-4DD4-4882-9253-CE2E7CB2DAD1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22532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1654175"/>
            <a:ext cx="65976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0"/>
          <p:cNvSpPr>
            <a:spLocks noChangeArrowheads="1"/>
          </p:cNvSpPr>
          <p:nvPr/>
        </p:nvSpPr>
        <p:spPr bwMode="auto">
          <a:xfrm rot="-5400000">
            <a:off x="40481" y="4891882"/>
            <a:ext cx="2079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Donny Howard</a:t>
            </a:r>
            <a:endParaRPr lang="en-US" altLang="en-US" sz="12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Exterior fires involve several different types of materials.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1F9A12B-1AE2-4E6B-B72B-E81B1F88F28F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Ground cover fires require specific understanding of several concepts.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2D79CA6-0DDB-4570-9475-3FDC7BB7189F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253244" cy="438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 burns in equal directions when on flat ground and without wind.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692E8AC-2040-4165-8BA7-D3EA04082E84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2560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36700"/>
            <a:ext cx="5486400" cy="4760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 bwMode="auto">
          <a:xfrm>
            <a:off x="685800" y="277813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 smtClean="0"/>
              <a:t>The rate and direction of spread of ground cover fires are affected by several components.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475E5F1-73A7-4E15-9905-1E1A20A400DB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Ground cover fires require specific understanding of several concepts.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635DAB4-C198-4D3F-A2BB-8118C25B883C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2765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8" t="1889" r="865" b="2368"/>
          <a:stretch>
            <a:fillRect/>
          </a:stretch>
        </p:blipFill>
        <p:spPr bwMode="auto">
          <a:xfrm>
            <a:off x="341313" y="3794125"/>
            <a:ext cx="3298825" cy="2881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871671" y="1589518"/>
          <a:ext cx="7383566" cy="199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3754453" y="2999574"/>
          <a:ext cx="4534967" cy="319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Explain ways to recognize obvious 	signs of the area of origin.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1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7EF1494-3CFD-40F3-AB90-C3AD06CBE633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534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Finding the area of origin for vehicle fires is similar to the structural process.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F1CC986-3E9E-4912-BBB7-8C03E4053F08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19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3724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Vehicle fires require knowledge and practice of several safety guidelines.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807DA38-306A-4B45-9D9B-DDB9C3CCC477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WARNING</a:t>
            </a:r>
          </a:p>
        </p:txBody>
      </p:sp>
      <p:sp>
        <p:nvSpPr>
          <p:cNvPr id="30723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mtClean="0"/>
              <a:t>Do not attempt to access or examine a vehicle unless you know how to do so safely.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3EC87B6-69F6-41B7-ADDB-DE8B03C990AD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21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685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ways can a Firefighter I 	recognize obvious signs of a fire’s 	area of origin?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1FE95B1-60C1-4A6B-BD0F-89D382027271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22</a:t>
            </a:fld>
            <a:endParaRPr lang="en-US" altLang="en-US" sz="1200"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area of origin contains several pieces of important information.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DE884BA-254C-49E5-8F25-6CDD37BB5A18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2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Debris on scene contains fire cause indicators and must remain in place.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B647B38-543E-4454-AB94-6496A4E1BB62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229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890713"/>
            <a:ext cx="4967287" cy="4075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10"/>
          <p:cNvSpPr>
            <a:spLocks noChangeArrowheads="1"/>
          </p:cNvSpPr>
          <p:nvPr/>
        </p:nvSpPr>
        <p:spPr bwMode="auto">
          <a:xfrm rot="-5400000">
            <a:off x="-542131" y="4798219"/>
            <a:ext cx="2079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Donny Howard</a:t>
            </a:r>
            <a:endParaRPr lang="en-US" altLang="en-US" sz="1200" b="0"/>
          </a:p>
        </p:txBody>
      </p:sp>
      <p:graphicFrame>
        <p:nvGraphicFramePr>
          <p:cNvPr id="2" name="Diagram 1"/>
          <p:cNvGraphicFramePr/>
          <p:nvPr/>
        </p:nvGraphicFramePr>
        <p:xfrm>
          <a:off x="5514886" y="1896219"/>
          <a:ext cx="408204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 bwMode="auto">
          <a:xfrm>
            <a:off x="677863" y="285750"/>
            <a:ext cx="6884987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 smtClean="0"/>
              <a:t>You must control evidence and remember information from the incident as much as possible.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6254422-5CB9-4997-8BCE-66419EA38777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572426"/>
          <a:ext cx="7772400" cy="4523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CAUTION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en-US" altLang="en-US" smtClean="0"/>
              <a:t>You should minimize fire suppression and overhaul activities that could destroy important evidence regarding the origin and cause of the fire.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ADAFEB2-D4A7-4AE0-89BB-87587491DDFF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 bwMode="auto">
          <a:xfrm>
            <a:off x="685800" y="252413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 smtClean="0"/>
              <a:t>Several factors will influence locating the area of origin and the overall success of the investigation.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6A148B4-C248-45D0-AEE6-07C42B42D12C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79454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search for area of origin at a structure fire begins outside.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AA4FBF1-2EA2-4A95-B538-E860EE479EAE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pic>
        <p:nvPicPr>
          <p:cNvPr id="16388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785938"/>
            <a:ext cx="7150100" cy="4183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10"/>
          <p:cNvSpPr>
            <a:spLocks noChangeArrowheads="1"/>
          </p:cNvSpPr>
          <p:nvPr/>
        </p:nvSpPr>
        <p:spPr bwMode="auto">
          <a:xfrm rot="-5400000">
            <a:off x="-264319" y="4798220"/>
            <a:ext cx="2079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en-US" altLang="en-US" sz="1200" b="0" i="1"/>
              <a:t>Courtesy of Donny Howard</a:t>
            </a:r>
            <a:endParaRPr lang="en-US" altLang="en-US" sz="12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 bwMode="auto">
          <a:xfrm>
            <a:off x="685800" y="457200"/>
            <a:ext cx="8253413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You should know actions to take when the origin cannot be determined.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Tahoma" panose="020B0604030504040204" pitchFamily="34" charset="0"/>
              </a:rPr>
              <a:t>19</a:t>
            </a:r>
            <a:r>
              <a:rPr lang="en-US" altLang="en-US" sz="1200"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D62F1BC-02B1-491D-A7B8-E5BB320C0CCB}" type="slidenum">
              <a:rPr lang="en-US" altLang="en-US" sz="1200"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634526" y="1658597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12429</TotalTime>
  <Words>674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Tahoma</vt:lpstr>
      <vt:lpstr>Times New Roman</vt:lpstr>
      <vt:lpstr>1_Default Design</vt:lpstr>
      <vt:lpstr>PowerPoint Presentation</vt:lpstr>
      <vt:lpstr> Learning Objective 1</vt:lpstr>
      <vt:lpstr>The area of origin contains several pieces of important information.</vt:lpstr>
      <vt:lpstr>Debris on scene contains fire cause indicators and must remain in place.</vt:lpstr>
      <vt:lpstr>You must control evidence and remember information from the incident as much as possible.</vt:lpstr>
      <vt:lpstr>CAUTION</vt:lpstr>
      <vt:lpstr>Several factors will influence locating the area of origin and the overall success of the investigation.</vt:lpstr>
      <vt:lpstr>The search for area of origin at a structure fire begins outside.</vt:lpstr>
      <vt:lpstr>You should know actions to take when the origin cannot be determined.</vt:lpstr>
      <vt:lpstr>Preliminary assessment and exterior examination require specific tasks.</vt:lpstr>
      <vt:lpstr>The interior examination begins in the area of least damage and works toward the area of greatest damage.</vt:lpstr>
      <vt:lpstr>Charring on floors and vertical surfaces can indicate useful information.</vt:lpstr>
      <vt:lpstr>Area of origin and fire spread factors should be closely examined.</vt:lpstr>
      <vt:lpstr>Total structural fire loss presents unique investigation challenges.</vt:lpstr>
      <vt:lpstr>Exterior fires involve several different types of materials.</vt:lpstr>
      <vt:lpstr>Ground cover fires require specific understanding of several concepts.</vt:lpstr>
      <vt:lpstr>Fire burns in equal directions when on flat ground and without wind.</vt:lpstr>
      <vt:lpstr>The rate and direction of spread of ground cover fires are affected by several components.</vt:lpstr>
      <vt:lpstr>Ground cover fires require specific understanding of several concepts.</vt:lpstr>
      <vt:lpstr>Finding the area of origin for vehicle fires is similar to the structural process.</vt:lpstr>
      <vt:lpstr>Vehicle fires require knowledge and practice of several safety guidelines.</vt:lpstr>
      <vt:lpstr>WARNING</vt:lpstr>
      <vt:lpstr>REVIEW QUESTION</vt:lpstr>
    </vt:vector>
  </TitlesOfParts>
  <Company>Fire Protection Publications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Essentials</dc:title>
  <dc:creator>FPP</dc:creator>
  <cp:lastModifiedBy>Ted Farr</cp:lastModifiedBy>
  <cp:revision>1019</cp:revision>
  <dcterms:created xsi:type="dcterms:W3CDTF">2004-08-11T16:45:14Z</dcterms:created>
  <dcterms:modified xsi:type="dcterms:W3CDTF">2016-05-09T04:44:27Z</dcterms:modified>
</cp:coreProperties>
</file>