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5BC82-1785-4605-A9CC-4A76EB8D3222}" type="doc">
      <dgm:prSet loTypeId="urn:microsoft.com/office/officeart/2005/8/layout/lProcess3" loCatId="process" qsTypeId="urn:microsoft.com/office/officeart/2005/8/quickstyle/simple1" qsCatId="simple" csTypeId="urn:microsoft.com/office/officeart/2005/8/colors/accent2_4" csCatId="accent2" phldr="1"/>
      <dgm:spPr/>
    </dgm:pt>
    <dgm:pt modelId="{03DE3194-7D92-4CB3-9F94-AD4B0EEA1452}">
      <dgm:prSet phldrT="[Text]"/>
      <dgm:spPr/>
      <dgm:t>
        <a:bodyPr/>
        <a:lstStyle/>
        <a:p>
          <a:r>
            <a:rPr lang="en-US" dirty="0" smtClean="0"/>
            <a:t>Moving apparatus</a:t>
          </a:r>
          <a:endParaRPr lang="en-US" dirty="0"/>
        </a:p>
      </dgm:t>
    </dgm:pt>
    <dgm:pt modelId="{E18262DA-777F-49A0-ADCC-3F8B9363716D}" type="parTrans" cxnId="{06ED9F66-A1B9-4CB5-950C-E96B3848D867}">
      <dgm:prSet/>
      <dgm:spPr/>
      <dgm:t>
        <a:bodyPr/>
        <a:lstStyle/>
        <a:p>
          <a:endParaRPr lang="en-US"/>
        </a:p>
      </dgm:t>
    </dgm:pt>
    <dgm:pt modelId="{6CA6B274-CBB7-41D0-AE05-7C155A9EBFA5}" type="sibTrans" cxnId="{06ED9F66-A1B9-4CB5-950C-E96B3848D867}">
      <dgm:prSet/>
      <dgm:spPr/>
      <dgm:t>
        <a:bodyPr/>
        <a:lstStyle/>
        <a:p>
          <a:endParaRPr lang="en-US"/>
        </a:p>
      </dgm:t>
    </dgm:pt>
    <dgm:pt modelId="{9565AF1E-DAB9-42D3-A756-1C54137F395C}">
      <dgm:prSet phldrT="[Text]"/>
      <dgm:spPr/>
      <dgm:t>
        <a:bodyPr/>
        <a:lstStyle/>
        <a:p>
          <a:r>
            <a:rPr lang="en-US" dirty="0" smtClean="0"/>
            <a:t>Wear </a:t>
          </a:r>
          <a:endParaRPr lang="en-US" dirty="0"/>
        </a:p>
      </dgm:t>
    </dgm:pt>
    <dgm:pt modelId="{53357015-EA9D-407D-89D6-04A92372FEA1}" type="parTrans" cxnId="{04A2FB6E-FCD6-441E-B53C-7CFF98F384DA}">
      <dgm:prSet/>
      <dgm:spPr/>
      <dgm:t>
        <a:bodyPr/>
        <a:lstStyle/>
        <a:p>
          <a:endParaRPr lang="en-US"/>
        </a:p>
      </dgm:t>
    </dgm:pt>
    <dgm:pt modelId="{138AA437-0471-4A0B-990E-6D24DD45114C}" type="sibTrans" cxnId="{04A2FB6E-FCD6-441E-B53C-7CFF98F384DA}">
      <dgm:prSet/>
      <dgm:spPr/>
      <dgm:t>
        <a:bodyPr/>
        <a:lstStyle/>
        <a:p>
          <a:endParaRPr lang="en-US"/>
        </a:p>
      </dgm:t>
    </dgm:pt>
    <dgm:pt modelId="{110AA833-56C7-410E-A411-AB42C9DD26A3}">
      <dgm:prSet phldrT="[Text]"/>
      <dgm:spPr/>
      <dgm:t>
        <a:bodyPr/>
        <a:lstStyle/>
        <a:p>
          <a:r>
            <a:rPr lang="en-US" dirty="0" smtClean="0"/>
            <a:t>Secure</a:t>
          </a:r>
          <a:endParaRPr lang="en-US" dirty="0"/>
        </a:p>
      </dgm:t>
    </dgm:pt>
    <dgm:pt modelId="{F8442C64-9F2E-4BD3-91D3-0046655C0EA9}" type="parTrans" cxnId="{37D5826A-19F3-4E42-8A97-BC444515E5D0}">
      <dgm:prSet/>
      <dgm:spPr/>
      <dgm:t>
        <a:bodyPr/>
        <a:lstStyle/>
        <a:p>
          <a:endParaRPr lang="en-US"/>
        </a:p>
      </dgm:t>
    </dgm:pt>
    <dgm:pt modelId="{67CAB2DE-3202-4B90-96E6-EFBCD233EB84}" type="sibTrans" cxnId="{37D5826A-19F3-4E42-8A97-BC444515E5D0}">
      <dgm:prSet/>
      <dgm:spPr/>
      <dgm:t>
        <a:bodyPr/>
        <a:lstStyle/>
        <a:p>
          <a:endParaRPr lang="en-US"/>
        </a:p>
      </dgm:t>
    </dgm:pt>
    <dgm:pt modelId="{07541815-1E2D-44C2-868A-42D4FF77CEC3}">
      <dgm:prSet phldrT="[Text]"/>
      <dgm:spPr/>
      <dgm:t>
        <a:bodyPr/>
        <a:lstStyle/>
        <a:p>
          <a:r>
            <a:rPr lang="en-US" dirty="0" smtClean="0"/>
            <a:t>Never stand in or on</a:t>
          </a:r>
          <a:endParaRPr lang="en-US" dirty="0"/>
        </a:p>
      </dgm:t>
    </dgm:pt>
    <dgm:pt modelId="{AF782CFC-58B4-483D-BF17-B2EA809A31D0}" type="parTrans" cxnId="{2F4BF1BB-775D-4480-B920-5B8FC9040D90}">
      <dgm:prSet/>
      <dgm:spPr/>
      <dgm:t>
        <a:bodyPr/>
        <a:lstStyle/>
        <a:p>
          <a:endParaRPr lang="en-US"/>
        </a:p>
      </dgm:t>
    </dgm:pt>
    <dgm:pt modelId="{5C4DDED3-2606-4DA9-9629-CBD655238A0F}" type="sibTrans" cxnId="{2F4BF1BB-775D-4480-B920-5B8FC9040D90}">
      <dgm:prSet/>
      <dgm:spPr/>
      <dgm:t>
        <a:bodyPr/>
        <a:lstStyle/>
        <a:p>
          <a:endParaRPr lang="en-US"/>
        </a:p>
      </dgm:t>
    </dgm:pt>
    <dgm:pt modelId="{1F48805C-7621-4F25-8037-9D9DBF501CD8}">
      <dgm:prSet phldrT="[Text]"/>
      <dgm:spPr/>
      <dgm:t>
        <a:bodyPr/>
        <a:lstStyle/>
        <a:p>
          <a:r>
            <a:rPr lang="en-US" dirty="0" smtClean="0"/>
            <a:t>Be seated, wear seat belt</a:t>
          </a:r>
          <a:endParaRPr lang="en-US" dirty="0"/>
        </a:p>
      </dgm:t>
    </dgm:pt>
    <dgm:pt modelId="{A8E0AEF7-916E-4591-96F0-8FF034142EAA}" type="parTrans" cxnId="{1B074F3A-B369-46FB-BFF3-6C4C620E48E1}">
      <dgm:prSet/>
      <dgm:spPr/>
      <dgm:t>
        <a:bodyPr/>
        <a:lstStyle/>
        <a:p>
          <a:endParaRPr lang="en-US"/>
        </a:p>
      </dgm:t>
    </dgm:pt>
    <dgm:pt modelId="{CB1919A4-3BA2-4AE8-9FC4-D6A63DC0F2BC}" type="sibTrans" cxnId="{1B074F3A-B369-46FB-BFF3-6C4C620E48E1}">
      <dgm:prSet/>
      <dgm:spPr/>
      <dgm:t>
        <a:bodyPr/>
        <a:lstStyle/>
        <a:p>
          <a:endParaRPr lang="en-US"/>
        </a:p>
      </dgm:t>
    </dgm:pt>
    <dgm:pt modelId="{A0478CB2-7284-4CFB-8E0B-55B53AF7879C}">
      <dgm:prSet phldrT="[Text]"/>
      <dgm:spPr/>
      <dgm:t>
        <a:bodyPr/>
        <a:lstStyle/>
        <a:p>
          <a:r>
            <a:rPr lang="en-US" dirty="0" smtClean="0"/>
            <a:t>Hearing protection</a:t>
          </a:r>
          <a:endParaRPr lang="en-US" dirty="0"/>
        </a:p>
      </dgm:t>
    </dgm:pt>
    <dgm:pt modelId="{8F06ABA8-C5F3-4C25-80E9-D1E8F427BA3A}" type="parTrans" cxnId="{5664C28D-B480-43DA-A1E6-131E70FEAF96}">
      <dgm:prSet/>
      <dgm:spPr/>
      <dgm:t>
        <a:bodyPr/>
        <a:lstStyle/>
        <a:p>
          <a:endParaRPr lang="en-US"/>
        </a:p>
      </dgm:t>
    </dgm:pt>
    <dgm:pt modelId="{CC19DE4F-56DF-49BF-AD39-4CB6F2FCD148}" type="sibTrans" cxnId="{5664C28D-B480-43DA-A1E6-131E70FEAF96}">
      <dgm:prSet/>
      <dgm:spPr/>
      <dgm:t>
        <a:bodyPr/>
        <a:lstStyle/>
        <a:p>
          <a:endParaRPr lang="en-US"/>
        </a:p>
      </dgm:t>
    </dgm:pt>
    <dgm:pt modelId="{34F186D9-91D5-48AC-A23E-9DFBB194A256}">
      <dgm:prSet phldrT="[Text]"/>
      <dgm:spPr/>
      <dgm:t>
        <a:bodyPr/>
        <a:lstStyle/>
        <a:p>
          <a:r>
            <a:rPr lang="en-US" dirty="0" smtClean="0"/>
            <a:t>Tools, equipment</a:t>
          </a:r>
          <a:endParaRPr lang="en-US" dirty="0"/>
        </a:p>
      </dgm:t>
    </dgm:pt>
    <dgm:pt modelId="{605EB4D5-2B35-4D2A-B28F-B3C47B0DCA5A}" type="parTrans" cxnId="{5F59ED44-9857-403C-8623-4039625B442A}">
      <dgm:prSet/>
      <dgm:spPr/>
      <dgm:t>
        <a:bodyPr/>
        <a:lstStyle/>
        <a:p>
          <a:endParaRPr lang="en-US"/>
        </a:p>
      </dgm:t>
    </dgm:pt>
    <dgm:pt modelId="{2B612C2F-F961-44DE-AC1E-B1FA856F3915}" type="sibTrans" cxnId="{5F59ED44-9857-403C-8623-4039625B442A}">
      <dgm:prSet/>
      <dgm:spPr/>
      <dgm:t>
        <a:bodyPr/>
        <a:lstStyle/>
        <a:p>
          <a:endParaRPr lang="en-US"/>
        </a:p>
      </dgm:t>
    </dgm:pt>
    <dgm:pt modelId="{C13CD921-C470-4CE6-8CB1-23922991B0C1}">
      <dgm:prSet phldrT="[Text]"/>
      <dgm:spPr/>
      <dgm:t>
        <a:bodyPr/>
        <a:lstStyle/>
        <a:p>
          <a:r>
            <a:rPr lang="en-US" dirty="0" smtClean="0"/>
            <a:t>Cab doors</a:t>
          </a:r>
          <a:endParaRPr lang="en-US" dirty="0"/>
        </a:p>
      </dgm:t>
    </dgm:pt>
    <dgm:pt modelId="{789C77E2-BB3B-4D1E-B145-2AF078B97995}" type="parTrans" cxnId="{403F24A4-FFC7-485B-816C-00352B34D90B}">
      <dgm:prSet/>
      <dgm:spPr/>
      <dgm:t>
        <a:bodyPr/>
        <a:lstStyle/>
        <a:p>
          <a:endParaRPr lang="en-US"/>
        </a:p>
      </dgm:t>
    </dgm:pt>
    <dgm:pt modelId="{13633633-DCA7-448E-8AE0-EB9A2F48422D}" type="sibTrans" cxnId="{403F24A4-FFC7-485B-816C-00352B34D90B}">
      <dgm:prSet/>
      <dgm:spPr/>
      <dgm:t>
        <a:bodyPr/>
        <a:lstStyle/>
        <a:p>
          <a:endParaRPr lang="en-US"/>
        </a:p>
      </dgm:t>
    </dgm:pt>
    <dgm:pt modelId="{BB64D4A3-E4A9-493B-AB7C-77BF93296C5D}">
      <dgm:prSet phldrT="[Text]"/>
      <dgm:spPr/>
      <dgm:t>
        <a:bodyPr/>
        <a:lstStyle/>
        <a:p>
          <a:r>
            <a:rPr lang="en-US" dirty="0" smtClean="0"/>
            <a:t>Safety gates or bars</a:t>
          </a:r>
          <a:endParaRPr lang="en-US" dirty="0"/>
        </a:p>
      </dgm:t>
    </dgm:pt>
    <dgm:pt modelId="{763EE9F5-A082-45AE-8852-518DD2B247FE}" type="parTrans" cxnId="{3CCF4EF9-F863-4889-8BF5-96924825599E}">
      <dgm:prSet/>
      <dgm:spPr/>
      <dgm:t>
        <a:bodyPr/>
        <a:lstStyle/>
        <a:p>
          <a:endParaRPr lang="en-US"/>
        </a:p>
      </dgm:t>
    </dgm:pt>
    <dgm:pt modelId="{79425E46-6BB9-436F-8B1F-72897509C5A5}" type="sibTrans" cxnId="{3CCF4EF9-F863-4889-8BF5-96924825599E}">
      <dgm:prSet/>
      <dgm:spPr/>
      <dgm:t>
        <a:bodyPr/>
        <a:lstStyle/>
        <a:p>
          <a:endParaRPr lang="en-US"/>
        </a:p>
      </dgm:t>
    </dgm:pt>
    <dgm:pt modelId="{F46CA861-56FE-4DE5-B6E4-1F5FCD5187EC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99262FD5-587C-4F51-BFC5-CA3E566A930F}" type="parTrans" cxnId="{1649AB62-4C01-40F1-A1A8-2971F76B432F}">
      <dgm:prSet/>
      <dgm:spPr/>
      <dgm:t>
        <a:bodyPr/>
        <a:lstStyle/>
        <a:p>
          <a:endParaRPr lang="en-US"/>
        </a:p>
      </dgm:t>
    </dgm:pt>
    <dgm:pt modelId="{B63B307C-8377-45AD-9AF6-662331945E4A}" type="sibTrans" cxnId="{1649AB62-4C01-40F1-A1A8-2971F76B432F}">
      <dgm:prSet/>
      <dgm:spPr/>
      <dgm:t>
        <a:bodyPr/>
        <a:lstStyle/>
        <a:p>
          <a:endParaRPr lang="en-US"/>
        </a:p>
      </dgm:t>
    </dgm:pt>
    <dgm:pt modelId="{15FDEB04-2D77-4733-B5B8-89CAFC881C0B}">
      <dgm:prSet phldrT="[Text]"/>
      <dgm:spPr/>
      <dgm:t>
        <a:bodyPr/>
        <a:lstStyle/>
        <a:p>
          <a:r>
            <a:rPr lang="en-US" dirty="0" smtClean="0"/>
            <a:t>Steps, handrails</a:t>
          </a:r>
          <a:endParaRPr lang="en-US" dirty="0"/>
        </a:p>
      </dgm:t>
    </dgm:pt>
    <dgm:pt modelId="{63D815CC-F451-4BF0-A6AA-39C9E1D2E6F1}" type="parTrans" cxnId="{3BC2BA2C-AE8F-4F49-B637-056436642B0F}">
      <dgm:prSet/>
      <dgm:spPr/>
      <dgm:t>
        <a:bodyPr/>
        <a:lstStyle/>
        <a:p>
          <a:endParaRPr lang="en-US"/>
        </a:p>
      </dgm:t>
    </dgm:pt>
    <dgm:pt modelId="{EAC33EE0-4884-4556-8291-E8D16674927F}" type="sibTrans" cxnId="{3BC2BA2C-AE8F-4F49-B637-056436642B0F}">
      <dgm:prSet/>
      <dgm:spPr/>
      <dgm:t>
        <a:bodyPr/>
        <a:lstStyle/>
        <a:p>
          <a:endParaRPr lang="en-US"/>
        </a:p>
      </dgm:t>
    </dgm:pt>
    <dgm:pt modelId="{19F3DAF4-79F9-4211-9A8F-A8A1F190033A}" type="pres">
      <dgm:prSet presAssocID="{1425BC82-1785-4605-A9CC-4A76EB8D322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2622A01-1B79-4379-80C2-36668B954617}" type="pres">
      <dgm:prSet presAssocID="{03DE3194-7D92-4CB3-9F94-AD4B0EEA1452}" presName="horFlow" presStyleCnt="0"/>
      <dgm:spPr/>
    </dgm:pt>
    <dgm:pt modelId="{C2A135FF-7381-471E-ACC8-EAC6A61638A4}" type="pres">
      <dgm:prSet presAssocID="{03DE3194-7D92-4CB3-9F94-AD4B0EEA1452}" presName="bigChev" presStyleLbl="node1" presStyleIdx="0" presStyleCnt="4"/>
      <dgm:spPr/>
      <dgm:t>
        <a:bodyPr/>
        <a:lstStyle/>
        <a:p>
          <a:endParaRPr lang="en-US"/>
        </a:p>
      </dgm:t>
    </dgm:pt>
    <dgm:pt modelId="{7B4F5783-ED98-4422-97D1-B711DF63BD95}" type="pres">
      <dgm:prSet presAssocID="{AF782CFC-58B4-483D-BF17-B2EA809A31D0}" presName="parTrans" presStyleCnt="0"/>
      <dgm:spPr/>
    </dgm:pt>
    <dgm:pt modelId="{73EB13FA-4E56-4A33-BF8A-5352F8170E96}" type="pres">
      <dgm:prSet presAssocID="{07541815-1E2D-44C2-868A-42D4FF77CEC3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4902E-DFE8-427A-B191-C11CF6EEF084}" type="pres">
      <dgm:prSet presAssocID="{5C4DDED3-2606-4DA9-9629-CBD655238A0F}" presName="sibTrans" presStyleCnt="0"/>
      <dgm:spPr/>
    </dgm:pt>
    <dgm:pt modelId="{4C893714-42F1-488A-9899-5A28D4C66256}" type="pres">
      <dgm:prSet presAssocID="{1F48805C-7621-4F25-8037-9D9DBF501CD8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61867-96C1-42F1-A21F-E3E0252FBF90}" type="pres">
      <dgm:prSet presAssocID="{03DE3194-7D92-4CB3-9F94-AD4B0EEA1452}" presName="vSp" presStyleCnt="0"/>
      <dgm:spPr/>
    </dgm:pt>
    <dgm:pt modelId="{5F42849A-385C-4E2C-A417-0BB3EE979EBF}" type="pres">
      <dgm:prSet presAssocID="{9565AF1E-DAB9-42D3-A756-1C54137F395C}" presName="horFlow" presStyleCnt="0"/>
      <dgm:spPr/>
    </dgm:pt>
    <dgm:pt modelId="{03AA9E4C-6B31-4FB0-8EE2-FAC2362CE6FB}" type="pres">
      <dgm:prSet presAssocID="{9565AF1E-DAB9-42D3-A756-1C54137F395C}" presName="bigChev" presStyleLbl="node1" presStyleIdx="1" presStyleCnt="4"/>
      <dgm:spPr/>
      <dgm:t>
        <a:bodyPr/>
        <a:lstStyle/>
        <a:p>
          <a:endParaRPr lang="en-US"/>
        </a:p>
      </dgm:t>
    </dgm:pt>
    <dgm:pt modelId="{6F7AB3E1-63CC-4AE1-9134-B6E6CF4E611B}" type="pres">
      <dgm:prSet presAssocID="{8F06ABA8-C5F3-4C25-80E9-D1E8F427BA3A}" presName="parTrans" presStyleCnt="0"/>
      <dgm:spPr/>
    </dgm:pt>
    <dgm:pt modelId="{F1AB584A-B160-4BE1-B78E-A5A4266B4903}" type="pres">
      <dgm:prSet presAssocID="{A0478CB2-7284-4CFB-8E0B-55B53AF7879C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E4E96-635F-4659-AC7E-2A08874C0F34}" type="pres">
      <dgm:prSet presAssocID="{9565AF1E-DAB9-42D3-A756-1C54137F395C}" presName="vSp" presStyleCnt="0"/>
      <dgm:spPr/>
    </dgm:pt>
    <dgm:pt modelId="{02024B56-DA24-4BD0-9E94-3F364E362270}" type="pres">
      <dgm:prSet presAssocID="{110AA833-56C7-410E-A411-AB42C9DD26A3}" presName="horFlow" presStyleCnt="0"/>
      <dgm:spPr/>
    </dgm:pt>
    <dgm:pt modelId="{5C5DCF5A-85C1-41F7-99C8-B13B0451B68D}" type="pres">
      <dgm:prSet presAssocID="{110AA833-56C7-410E-A411-AB42C9DD26A3}" presName="bigChev" presStyleLbl="node1" presStyleIdx="2" presStyleCnt="4"/>
      <dgm:spPr/>
      <dgm:t>
        <a:bodyPr/>
        <a:lstStyle/>
        <a:p>
          <a:endParaRPr lang="en-US"/>
        </a:p>
      </dgm:t>
    </dgm:pt>
    <dgm:pt modelId="{72FBD249-B937-4F32-BECB-A033AB26258F}" type="pres">
      <dgm:prSet presAssocID="{605EB4D5-2B35-4D2A-B28F-B3C47B0DCA5A}" presName="parTrans" presStyleCnt="0"/>
      <dgm:spPr/>
    </dgm:pt>
    <dgm:pt modelId="{1DF30197-A3D7-4F49-A050-23BA3A1CB25B}" type="pres">
      <dgm:prSet presAssocID="{34F186D9-91D5-48AC-A23E-9DFBB194A256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E0C48-A615-4DDE-8985-02F2F8412209}" type="pres">
      <dgm:prSet presAssocID="{2B612C2F-F961-44DE-AC1E-B1FA856F3915}" presName="sibTrans" presStyleCnt="0"/>
      <dgm:spPr/>
    </dgm:pt>
    <dgm:pt modelId="{7766781B-353C-406A-8771-8D75E2B0816F}" type="pres">
      <dgm:prSet presAssocID="{C13CD921-C470-4CE6-8CB1-23922991B0C1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5D199-E257-4F86-86CA-42AC2400C166}" type="pres">
      <dgm:prSet presAssocID="{13633633-DCA7-448E-8AE0-EB9A2F48422D}" presName="sibTrans" presStyleCnt="0"/>
      <dgm:spPr/>
    </dgm:pt>
    <dgm:pt modelId="{69E73C35-B418-4A2F-A318-0BA4302D4BAC}" type="pres">
      <dgm:prSet presAssocID="{BB64D4A3-E4A9-493B-AB7C-77BF93296C5D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33816-7AAD-4B6E-91D4-1FF808A85B41}" type="pres">
      <dgm:prSet presAssocID="{110AA833-56C7-410E-A411-AB42C9DD26A3}" presName="vSp" presStyleCnt="0"/>
      <dgm:spPr/>
    </dgm:pt>
    <dgm:pt modelId="{F10031B4-5AF2-4477-9B50-EF5A111EC8AA}" type="pres">
      <dgm:prSet presAssocID="{F46CA861-56FE-4DE5-B6E4-1F5FCD5187EC}" presName="horFlow" presStyleCnt="0"/>
      <dgm:spPr/>
    </dgm:pt>
    <dgm:pt modelId="{90A5D029-0C78-4943-AE32-142A2DF4D04C}" type="pres">
      <dgm:prSet presAssocID="{F46CA861-56FE-4DE5-B6E4-1F5FCD5187EC}" presName="bigChev" presStyleLbl="node1" presStyleIdx="3" presStyleCnt="4"/>
      <dgm:spPr/>
      <dgm:t>
        <a:bodyPr/>
        <a:lstStyle/>
        <a:p>
          <a:endParaRPr lang="en-US"/>
        </a:p>
      </dgm:t>
    </dgm:pt>
    <dgm:pt modelId="{B0984EC3-2687-41B0-86C4-83F507F0A2AE}" type="pres">
      <dgm:prSet presAssocID="{63D815CC-F451-4BF0-A6AA-39C9E1D2E6F1}" presName="parTrans" presStyleCnt="0"/>
      <dgm:spPr/>
    </dgm:pt>
    <dgm:pt modelId="{D15D914E-1E2E-456C-8F79-CCA150F6A021}" type="pres">
      <dgm:prSet presAssocID="{15FDEB04-2D77-4733-B5B8-89CAFC881C0B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5826A-19F3-4E42-8A97-BC444515E5D0}" srcId="{1425BC82-1785-4605-A9CC-4A76EB8D3222}" destId="{110AA833-56C7-410E-A411-AB42C9DD26A3}" srcOrd="2" destOrd="0" parTransId="{F8442C64-9F2E-4BD3-91D3-0046655C0EA9}" sibTransId="{67CAB2DE-3202-4B90-96E6-EFBCD233EB84}"/>
    <dgm:cxn modelId="{B2582822-A402-4E34-98CB-3BB27BD86D5E}" type="presOf" srcId="{15FDEB04-2D77-4733-B5B8-89CAFC881C0B}" destId="{D15D914E-1E2E-456C-8F79-CCA150F6A021}" srcOrd="0" destOrd="0" presId="urn:microsoft.com/office/officeart/2005/8/layout/lProcess3"/>
    <dgm:cxn modelId="{1649AB62-4C01-40F1-A1A8-2971F76B432F}" srcId="{1425BC82-1785-4605-A9CC-4A76EB8D3222}" destId="{F46CA861-56FE-4DE5-B6E4-1F5FCD5187EC}" srcOrd="3" destOrd="0" parTransId="{99262FD5-587C-4F51-BFC5-CA3E566A930F}" sibTransId="{B63B307C-8377-45AD-9AF6-662331945E4A}"/>
    <dgm:cxn modelId="{403F24A4-FFC7-485B-816C-00352B34D90B}" srcId="{110AA833-56C7-410E-A411-AB42C9DD26A3}" destId="{C13CD921-C470-4CE6-8CB1-23922991B0C1}" srcOrd="1" destOrd="0" parTransId="{789C77E2-BB3B-4D1E-B145-2AF078B97995}" sibTransId="{13633633-DCA7-448E-8AE0-EB9A2F48422D}"/>
    <dgm:cxn modelId="{4193930F-9233-4846-AA7B-A071567E0658}" type="presOf" srcId="{1425BC82-1785-4605-A9CC-4A76EB8D3222}" destId="{19F3DAF4-79F9-4211-9A8F-A8A1F190033A}" srcOrd="0" destOrd="0" presId="urn:microsoft.com/office/officeart/2005/8/layout/lProcess3"/>
    <dgm:cxn modelId="{5F59ED44-9857-403C-8623-4039625B442A}" srcId="{110AA833-56C7-410E-A411-AB42C9DD26A3}" destId="{34F186D9-91D5-48AC-A23E-9DFBB194A256}" srcOrd="0" destOrd="0" parTransId="{605EB4D5-2B35-4D2A-B28F-B3C47B0DCA5A}" sibTransId="{2B612C2F-F961-44DE-AC1E-B1FA856F3915}"/>
    <dgm:cxn modelId="{04A2FB6E-FCD6-441E-B53C-7CFF98F384DA}" srcId="{1425BC82-1785-4605-A9CC-4A76EB8D3222}" destId="{9565AF1E-DAB9-42D3-A756-1C54137F395C}" srcOrd="1" destOrd="0" parTransId="{53357015-EA9D-407D-89D6-04A92372FEA1}" sibTransId="{138AA437-0471-4A0B-990E-6D24DD45114C}"/>
    <dgm:cxn modelId="{3CCF4EF9-F863-4889-8BF5-96924825599E}" srcId="{110AA833-56C7-410E-A411-AB42C9DD26A3}" destId="{BB64D4A3-E4A9-493B-AB7C-77BF93296C5D}" srcOrd="2" destOrd="0" parTransId="{763EE9F5-A082-45AE-8852-518DD2B247FE}" sibTransId="{79425E46-6BB9-436F-8B1F-72897509C5A5}"/>
    <dgm:cxn modelId="{FEBFF07D-6835-48A3-8688-E2C792F3A99C}" type="presOf" srcId="{34F186D9-91D5-48AC-A23E-9DFBB194A256}" destId="{1DF30197-A3D7-4F49-A050-23BA3A1CB25B}" srcOrd="0" destOrd="0" presId="urn:microsoft.com/office/officeart/2005/8/layout/lProcess3"/>
    <dgm:cxn modelId="{6B2DA319-3F3C-46B0-9617-27DD3F5322AA}" type="presOf" srcId="{07541815-1E2D-44C2-868A-42D4FF77CEC3}" destId="{73EB13FA-4E56-4A33-BF8A-5352F8170E96}" srcOrd="0" destOrd="0" presId="urn:microsoft.com/office/officeart/2005/8/layout/lProcess3"/>
    <dgm:cxn modelId="{1B074F3A-B369-46FB-BFF3-6C4C620E48E1}" srcId="{03DE3194-7D92-4CB3-9F94-AD4B0EEA1452}" destId="{1F48805C-7621-4F25-8037-9D9DBF501CD8}" srcOrd="1" destOrd="0" parTransId="{A8E0AEF7-916E-4591-96F0-8FF034142EAA}" sibTransId="{CB1919A4-3BA2-4AE8-9FC4-D6A63DC0F2BC}"/>
    <dgm:cxn modelId="{2F4BF1BB-775D-4480-B920-5B8FC9040D90}" srcId="{03DE3194-7D92-4CB3-9F94-AD4B0EEA1452}" destId="{07541815-1E2D-44C2-868A-42D4FF77CEC3}" srcOrd="0" destOrd="0" parTransId="{AF782CFC-58B4-483D-BF17-B2EA809A31D0}" sibTransId="{5C4DDED3-2606-4DA9-9629-CBD655238A0F}"/>
    <dgm:cxn modelId="{3BC2BA2C-AE8F-4F49-B637-056436642B0F}" srcId="{F46CA861-56FE-4DE5-B6E4-1F5FCD5187EC}" destId="{15FDEB04-2D77-4733-B5B8-89CAFC881C0B}" srcOrd="0" destOrd="0" parTransId="{63D815CC-F451-4BF0-A6AA-39C9E1D2E6F1}" sibTransId="{EAC33EE0-4884-4556-8291-E8D16674927F}"/>
    <dgm:cxn modelId="{5664C28D-B480-43DA-A1E6-131E70FEAF96}" srcId="{9565AF1E-DAB9-42D3-A756-1C54137F395C}" destId="{A0478CB2-7284-4CFB-8E0B-55B53AF7879C}" srcOrd="0" destOrd="0" parTransId="{8F06ABA8-C5F3-4C25-80E9-D1E8F427BA3A}" sibTransId="{CC19DE4F-56DF-49BF-AD39-4CB6F2FCD148}"/>
    <dgm:cxn modelId="{4D7A27E8-6676-4A5A-A0F6-1CC159C095CF}" type="presOf" srcId="{110AA833-56C7-410E-A411-AB42C9DD26A3}" destId="{5C5DCF5A-85C1-41F7-99C8-B13B0451B68D}" srcOrd="0" destOrd="0" presId="urn:microsoft.com/office/officeart/2005/8/layout/lProcess3"/>
    <dgm:cxn modelId="{B5C85546-609D-438A-8171-DC23A83E16D1}" type="presOf" srcId="{BB64D4A3-E4A9-493B-AB7C-77BF93296C5D}" destId="{69E73C35-B418-4A2F-A318-0BA4302D4BAC}" srcOrd="0" destOrd="0" presId="urn:microsoft.com/office/officeart/2005/8/layout/lProcess3"/>
    <dgm:cxn modelId="{67174F3B-D551-45C7-8913-B46C5D371FB0}" type="presOf" srcId="{A0478CB2-7284-4CFB-8E0B-55B53AF7879C}" destId="{F1AB584A-B160-4BE1-B78E-A5A4266B4903}" srcOrd="0" destOrd="0" presId="urn:microsoft.com/office/officeart/2005/8/layout/lProcess3"/>
    <dgm:cxn modelId="{F7DC7BAB-EF6B-425A-9DCD-00D2283B2086}" type="presOf" srcId="{03DE3194-7D92-4CB3-9F94-AD4B0EEA1452}" destId="{C2A135FF-7381-471E-ACC8-EAC6A61638A4}" srcOrd="0" destOrd="0" presId="urn:microsoft.com/office/officeart/2005/8/layout/lProcess3"/>
    <dgm:cxn modelId="{FCB4BC74-178A-4F9A-B2A9-CDAC07E6E9AF}" type="presOf" srcId="{F46CA861-56FE-4DE5-B6E4-1F5FCD5187EC}" destId="{90A5D029-0C78-4943-AE32-142A2DF4D04C}" srcOrd="0" destOrd="0" presId="urn:microsoft.com/office/officeart/2005/8/layout/lProcess3"/>
    <dgm:cxn modelId="{471BE509-3B96-41AB-ADA1-C72F99CF650B}" type="presOf" srcId="{1F48805C-7621-4F25-8037-9D9DBF501CD8}" destId="{4C893714-42F1-488A-9899-5A28D4C66256}" srcOrd="0" destOrd="0" presId="urn:microsoft.com/office/officeart/2005/8/layout/lProcess3"/>
    <dgm:cxn modelId="{06ED9F66-A1B9-4CB5-950C-E96B3848D867}" srcId="{1425BC82-1785-4605-A9CC-4A76EB8D3222}" destId="{03DE3194-7D92-4CB3-9F94-AD4B0EEA1452}" srcOrd="0" destOrd="0" parTransId="{E18262DA-777F-49A0-ADCC-3F8B9363716D}" sibTransId="{6CA6B274-CBB7-41D0-AE05-7C155A9EBFA5}"/>
    <dgm:cxn modelId="{42DA3A9B-91C2-4C1E-92FA-2485938077DC}" type="presOf" srcId="{9565AF1E-DAB9-42D3-A756-1C54137F395C}" destId="{03AA9E4C-6B31-4FB0-8EE2-FAC2362CE6FB}" srcOrd="0" destOrd="0" presId="urn:microsoft.com/office/officeart/2005/8/layout/lProcess3"/>
    <dgm:cxn modelId="{E26CCE98-5111-4DAE-BE86-343A3FD95487}" type="presOf" srcId="{C13CD921-C470-4CE6-8CB1-23922991B0C1}" destId="{7766781B-353C-406A-8771-8D75E2B0816F}" srcOrd="0" destOrd="0" presId="urn:microsoft.com/office/officeart/2005/8/layout/lProcess3"/>
    <dgm:cxn modelId="{D4375927-3F5E-4670-BFB3-6B2299DD58A7}" type="presParOf" srcId="{19F3DAF4-79F9-4211-9A8F-A8A1F190033A}" destId="{22622A01-1B79-4379-80C2-36668B954617}" srcOrd="0" destOrd="0" presId="urn:microsoft.com/office/officeart/2005/8/layout/lProcess3"/>
    <dgm:cxn modelId="{4CCE963F-2F7B-4626-B23C-2E6C6D7669D2}" type="presParOf" srcId="{22622A01-1B79-4379-80C2-36668B954617}" destId="{C2A135FF-7381-471E-ACC8-EAC6A61638A4}" srcOrd="0" destOrd="0" presId="urn:microsoft.com/office/officeart/2005/8/layout/lProcess3"/>
    <dgm:cxn modelId="{F9650553-DEB5-43D2-8751-0BB9BC577367}" type="presParOf" srcId="{22622A01-1B79-4379-80C2-36668B954617}" destId="{7B4F5783-ED98-4422-97D1-B711DF63BD95}" srcOrd="1" destOrd="0" presId="urn:microsoft.com/office/officeart/2005/8/layout/lProcess3"/>
    <dgm:cxn modelId="{380B5788-4C8E-40B4-AC6C-E4F93245AEAA}" type="presParOf" srcId="{22622A01-1B79-4379-80C2-36668B954617}" destId="{73EB13FA-4E56-4A33-BF8A-5352F8170E96}" srcOrd="2" destOrd="0" presId="urn:microsoft.com/office/officeart/2005/8/layout/lProcess3"/>
    <dgm:cxn modelId="{B045C7D9-A846-4D61-AFFF-793D75788BEB}" type="presParOf" srcId="{22622A01-1B79-4379-80C2-36668B954617}" destId="{4994902E-DFE8-427A-B191-C11CF6EEF084}" srcOrd="3" destOrd="0" presId="urn:microsoft.com/office/officeart/2005/8/layout/lProcess3"/>
    <dgm:cxn modelId="{ABE6D7E1-4A17-4E23-8070-08A35EE6EA40}" type="presParOf" srcId="{22622A01-1B79-4379-80C2-36668B954617}" destId="{4C893714-42F1-488A-9899-5A28D4C66256}" srcOrd="4" destOrd="0" presId="urn:microsoft.com/office/officeart/2005/8/layout/lProcess3"/>
    <dgm:cxn modelId="{1FDB727C-A0A3-41C1-BA54-1C4A3514B470}" type="presParOf" srcId="{19F3DAF4-79F9-4211-9A8F-A8A1F190033A}" destId="{20961867-96C1-42F1-A21F-E3E0252FBF90}" srcOrd="1" destOrd="0" presId="urn:microsoft.com/office/officeart/2005/8/layout/lProcess3"/>
    <dgm:cxn modelId="{A3B1FEF8-0592-490A-80ED-EB6B185DF7DB}" type="presParOf" srcId="{19F3DAF4-79F9-4211-9A8F-A8A1F190033A}" destId="{5F42849A-385C-4E2C-A417-0BB3EE979EBF}" srcOrd="2" destOrd="0" presId="urn:microsoft.com/office/officeart/2005/8/layout/lProcess3"/>
    <dgm:cxn modelId="{A200CE0B-60BC-4D45-AE46-38A8E4984733}" type="presParOf" srcId="{5F42849A-385C-4E2C-A417-0BB3EE979EBF}" destId="{03AA9E4C-6B31-4FB0-8EE2-FAC2362CE6FB}" srcOrd="0" destOrd="0" presId="urn:microsoft.com/office/officeart/2005/8/layout/lProcess3"/>
    <dgm:cxn modelId="{44DA5633-57CA-46AF-9226-E3C9183CBFEC}" type="presParOf" srcId="{5F42849A-385C-4E2C-A417-0BB3EE979EBF}" destId="{6F7AB3E1-63CC-4AE1-9134-B6E6CF4E611B}" srcOrd="1" destOrd="0" presId="urn:microsoft.com/office/officeart/2005/8/layout/lProcess3"/>
    <dgm:cxn modelId="{92B60051-6840-4BA6-BEFD-4008DC10B433}" type="presParOf" srcId="{5F42849A-385C-4E2C-A417-0BB3EE979EBF}" destId="{F1AB584A-B160-4BE1-B78E-A5A4266B4903}" srcOrd="2" destOrd="0" presId="urn:microsoft.com/office/officeart/2005/8/layout/lProcess3"/>
    <dgm:cxn modelId="{E5856A3E-593D-447B-8171-53F8133E14A3}" type="presParOf" srcId="{19F3DAF4-79F9-4211-9A8F-A8A1F190033A}" destId="{BFCE4E96-635F-4659-AC7E-2A08874C0F34}" srcOrd="3" destOrd="0" presId="urn:microsoft.com/office/officeart/2005/8/layout/lProcess3"/>
    <dgm:cxn modelId="{5E4E1647-938A-41C1-8BAB-3163565C6769}" type="presParOf" srcId="{19F3DAF4-79F9-4211-9A8F-A8A1F190033A}" destId="{02024B56-DA24-4BD0-9E94-3F364E362270}" srcOrd="4" destOrd="0" presId="urn:microsoft.com/office/officeart/2005/8/layout/lProcess3"/>
    <dgm:cxn modelId="{98715E6A-1CF5-4215-A42C-4B6E3E167518}" type="presParOf" srcId="{02024B56-DA24-4BD0-9E94-3F364E362270}" destId="{5C5DCF5A-85C1-41F7-99C8-B13B0451B68D}" srcOrd="0" destOrd="0" presId="urn:microsoft.com/office/officeart/2005/8/layout/lProcess3"/>
    <dgm:cxn modelId="{D4DF53F6-B4EE-4D01-8E0D-5F1386BC6FBE}" type="presParOf" srcId="{02024B56-DA24-4BD0-9E94-3F364E362270}" destId="{72FBD249-B937-4F32-BECB-A033AB26258F}" srcOrd="1" destOrd="0" presId="urn:microsoft.com/office/officeart/2005/8/layout/lProcess3"/>
    <dgm:cxn modelId="{B00D39E9-775C-4D82-A1F2-2D73688EB76F}" type="presParOf" srcId="{02024B56-DA24-4BD0-9E94-3F364E362270}" destId="{1DF30197-A3D7-4F49-A050-23BA3A1CB25B}" srcOrd="2" destOrd="0" presId="urn:microsoft.com/office/officeart/2005/8/layout/lProcess3"/>
    <dgm:cxn modelId="{E8ABD53A-73BA-4F96-A7C0-4A285755BC20}" type="presParOf" srcId="{02024B56-DA24-4BD0-9E94-3F364E362270}" destId="{DFBE0C48-A615-4DDE-8985-02F2F8412209}" srcOrd="3" destOrd="0" presId="urn:microsoft.com/office/officeart/2005/8/layout/lProcess3"/>
    <dgm:cxn modelId="{9F33C701-5770-4883-A5A1-08A79A8C5005}" type="presParOf" srcId="{02024B56-DA24-4BD0-9E94-3F364E362270}" destId="{7766781B-353C-406A-8771-8D75E2B0816F}" srcOrd="4" destOrd="0" presId="urn:microsoft.com/office/officeart/2005/8/layout/lProcess3"/>
    <dgm:cxn modelId="{D6ECEA26-57C8-461F-8BB9-C81393CBE9D7}" type="presParOf" srcId="{02024B56-DA24-4BD0-9E94-3F364E362270}" destId="{2835D199-E257-4F86-86CA-42AC2400C166}" srcOrd="5" destOrd="0" presId="urn:microsoft.com/office/officeart/2005/8/layout/lProcess3"/>
    <dgm:cxn modelId="{0E8AE368-9064-42CB-B58E-439113EBED82}" type="presParOf" srcId="{02024B56-DA24-4BD0-9E94-3F364E362270}" destId="{69E73C35-B418-4A2F-A318-0BA4302D4BAC}" srcOrd="6" destOrd="0" presId="urn:microsoft.com/office/officeart/2005/8/layout/lProcess3"/>
    <dgm:cxn modelId="{D46CFB08-FD60-450E-8E96-E727070B081D}" type="presParOf" srcId="{19F3DAF4-79F9-4211-9A8F-A8A1F190033A}" destId="{0D533816-7AAD-4B6E-91D4-1FF808A85B41}" srcOrd="5" destOrd="0" presId="urn:microsoft.com/office/officeart/2005/8/layout/lProcess3"/>
    <dgm:cxn modelId="{B5022C2F-2770-46AD-83D9-86ACC0364707}" type="presParOf" srcId="{19F3DAF4-79F9-4211-9A8F-A8A1F190033A}" destId="{F10031B4-5AF2-4477-9B50-EF5A111EC8AA}" srcOrd="6" destOrd="0" presId="urn:microsoft.com/office/officeart/2005/8/layout/lProcess3"/>
    <dgm:cxn modelId="{F184BADB-EE67-4F41-BE0F-502E94823CB1}" type="presParOf" srcId="{F10031B4-5AF2-4477-9B50-EF5A111EC8AA}" destId="{90A5D029-0C78-4943-AE32-142A2DF4D04C}" srcOrd="0" destOrd="0" presId="urn:microsoft.com/office/officeart/2005/8/layout/lProcess3"/>
    <dgm:cxn modelId="{7F9F0E5E-AFAF-4155-8624-EF24F2688853}" type="presParOf" srcId="{F10031B4-5AF2-4477-9B50-EF5A111EC8AA}" destId="{B0984EC3-2687-41B0-86C4-83F507F0A2AE}" srcOrd="1" destOrd="0" presId="urn:microsoft.com/office/officeart/2005/8/layout/lProcess3"/>
    <dgm:cxn modelId="{3DA4ED07-9C3D-478E-BCF7-8DE42FE7792B}" type="presParOf" srcId="{F10031B4-5AF2-4477-9B50-EF5A111EC8AA}" destId="{D15D914E-1E2E-456C-8F79-CCA150F6A02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A4228F-FDB4-4135-90E6-0F8E8DAFC32A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8602A3C-B6C2-40EA-A8D9-85317B85FA8F}">
      <dgm:prSet phldrT="[Text]"/>
      <dgm:spPr/>
      <dgm:t>
        <a:bodyPr/>
        <a:lstStyle/>
        <a:p>
          <a:r>
            <a:rPr lang="en-US" dirty="0" smtClean="0"/>
            <a:t>Volunteer</a:t>
          </a:r>
          <a:endParaRPr lang="en-US" dirty="0"/>
        </a:p>
      </dgm:t>
    </dgm:pt>
    <dgm:pt modelId="{CE8B950A-B154-47F7-9CC2-DE0E404F554C}" type="parTrans" cxnId="{A7CEFD51-BF51-4E07-AB03-D6FDA2AE3F68}">
      <dgm:prSet/>
      <dgm:spPr/>
      <dgm:t>
        <a:bodyPr/>
        <a:lstStyle/>
        <a:p>
          <a:endParaRPr lang="en-US"/>
        </a:p>
      </dgm:t>
    </dgm:pt>
    <dgm:pt modelId="{0AF5A48B-19DF-451C-94A7-D9778E674221}" type="sibTrans" cxnId="{A7CEFD51-BF51-4E07-AB03-D6FDA2AE3F68}">
      <dgm:prSet/>
      <dgm:spPr/>
      <dgm:t>
        <a:bodyPr/>
        <a:lstStyle/>
        <a:p>
          <a:endParaRPr lang="en-US"/>
        </a:p>
      </dgm:t>
    </dgm:pt>
    <dgm:pt modelId="{ADF89967-CE02-4879-9343-4147B83D3E16}">
      <dgm:prSet phldrT="[Text]"/>
      <dgm:spPr/>
      <dgm:t>
        <a:bodyPr/>
        <a:lstStyle/>
        <a:p>
          <a:r>
            <a:rPr lang="en-US" dirty="0" smtClean="0"/>
            <a:t>Career</a:t>
          </a:r>
          <a:endParaRPr lang="en-US" dirty="0"/>
        </a:p>
      </dgm:t>
    </dgm:pt>
    <dgm:pt modelId="{0EB63317-2D3F-43F8-8B2B-C85C33FE750A}" type="parTrans" cxnId="{9F47B5FE-9A96-4151-8421-55DA970A1D11}">
      <dgm:prSet/>
      <dgm:spPr/>
      <dgm:t>
        <a:bodyPr/>
        <a:lstStyle/>
        <a:p>
          <a:endParaRPr lang="en-US"/>
        </a:p>
      </dgm:t>
    </dgm:pt>
    <dgm:pt modelId="{13E6E7F8-3DAC-444A-801D-749E0A388389}" type="sibTrans" cxnId="{9F47B5FE-9A96-4151-8421-55DA970A1D11}">
      <dgm:prSet/>
      <dgm:spPr/>
      <dgm:t>
        <a:bodyPr/>
        <a:lstStyle/>
        <a:p>
          <a:endParaRPr lang="en-US"/>
        </a:p>
      </dgm:t>
    </dgm:pt>
    <dgm:pt modelId="{D84B0488-D14E-495D-A42C-C7C6574712FA}">
      <dgm:prSet phldrT="[Text]"/>
      <dgm:spPr/>
      <dgm:t>
        <a:bodyPr/>
        <a:lstStyle/>
        <a:p>
          <a:r>
            <a:rPr lang="en-US" dirty="0" smtClean="0"/>
            <a:t>EMS</a:t>
          </a:r>
          <a:endParaRPr lang="en-US" dirty="0"/>
        </a:p>
      </dgm:t>
    </dgm:pt>
    <dgm:pt modelId="{03DD90FD-A4DB-4504-9EB5-761C2775C2A5}" type="parTrans" cxnId="{C88922C0-FF6B-4D1A-B139-D08817ABC473}">
      <dgm:prSet/>
      <dgm:spPr/>
      <dgm:t>
        <a:bodyPr/>
        <a:lstStyle/>
        <a:p>
          <a:endParaRPr lang="en-US"/>
        </a:p>
      </dgm:t>
    </dgm:pt>
    <dgm:pt modelId="{276EEEE0-D4CE-495C-82C4-50EE74D46582}" type="sibTrans" cxnId="{C88922C0-FF6B-4D1A-B139-D08817ABC473}">
      <dgm:prSet/>
      <dgm:spPr/>
      <dgm:t>
        <a:bodyPr/>
        <a:lstStyle/>
        <a:p>
          <a:endParaRPr lang="en-US"/>
        </a:p>
      </dgm:t>
    </dgm:pt>
    <dgm:pt modelId="{6903CE31-CF02-4B5E-A323-F612DDCC67B6}" type="pres">
      <dgm:prSet presAssocID="{B1A4228F-FDB4-4135-90E6-0F8E8DAFC3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FE1DE-0E9A-4139-BA0B-5504288FD3FC}" type="pres">
      <dgm:prSet presAssocID="{A8602A3C-B6C2-40EA-A8D9-85317B85FA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6AE8B-F64B-456B-BE44-7A361CA9255C}" type="pres">
      <dgm:prSet presAssocID="{0AF5A48B-19DF-451C-94A7-D9778E67422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53F79F6-4691-4785-BC44-E29F57FC9933}" type="pres">
      <dgm:prSet presAssocID="{0AF5A48B-19DF-451C-94A7-D9778E67422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8A5D610-DE0C-4904-9232-F029056F78DB}" type="pres">
      <dgm:prSet presAssocID="{ADF89967-CE02-4879-9343-4147B83D3E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81EB5-ADD8-443F-933A-080A5C1421DD}" type="pres">
      <dgm:prSet presAssocID="{13E6E7F8-3DAC-444A-801D-749E0A38838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5AD9A46-7651-4CEC-B64E-71DA18EF072F}" type="pres">
      <dgm:prSet presAssocID="{13E6E7F8-3DAC-444A-801D-749E0A38838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6C707F4-999C-4C24-A8EB-AD6446A21515}" type="pres">
      <dgm:prSet presAssocID="{D84B0488-D14E-495D-A42C-C7C6574712F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8ED31-4ABF-47FE-AD54-4C0E7C2D9F63}" type="presOf" srcId="{D84B0488-D14E-495D-A42C-C7C6574712FA}" destId="{E6C707F4-999C-4C24-A8EB-AD6446A21515}" srcOrd="0" destOrd="0" presId="urn:microsoft.com/office/officeart/2005/8/layout/process1"/>
    <dgm:cxn modelId="{010C80BA-BDCD-462B-B0DC-1BD0440C9C7C}" type="presOf" srcId="{A8602A3C-B6C2-40EA-A8D9-85317B85FA8F}" destId="{0C6FE1DE-0E9A-4139-BA0B-5504288FD3FC}" srcOrd="0" destOrd="0" presId="urn:microsoft.com/office/officeart/2005/8/layout/process1"/>
    <dgm:cxn modelId="{9F47B5FE-9A96-4151-8421-55DA970A1D11}" srcId="{B1A4228F-FDB4-4135-90E6-0F8E8DAFC32A}" destId="{ADF89967-CE02-4879-9343-4147B83D3E16}" srcOrd="1" destOrd="0" parTransId="{0EB63317-2D3F-43F8-8B2B-C85C33FE750A}" sibTransId="{13E6E7F8-3DAC-444A-801D-749E0A388389}"/>
    <dgm:cxn modelId="{3F109845-5152-4A5F-9035-19F33E73B880}" type="presOf" srcId="{13E6E7F8-3DAC-444A-801D-749E0A388389}" destId="{A5AD9A46-7651-4CEC-B64E-71DA18EF072F}" srcOrd="1" destOrd="0" presId="urn:microsoft.com/office/officeart/2005/8/layout/process1"/>
    <dgm:cxn modelId="{8D73C711-4A66-4A1B-8943-A068073176C0}" type="presOf" srcId="{B1A4228F-FDB4-4135-90E6-0F8E8DAFC32A}" destId="{6903CE31-CF02-4B5E-A323-F612DDCC67B6}" srcOrd="0" destOrd="0" presId="urn:microsoft.com/office/officeart/2005/8/layout/process1"/>
    <dgm:cxn modelId="{2A06FCCD-B3C5-4C6B-ADCA-077D5FDD928B}" type="presOf" srcId="{0AF5A48B-19DF-451C-94A7-D9778E674221}" destId="{9686AE8B-F64B-456B-BE44-7A361CA9255C}" srcOrd="0" destOrd="0" presId="urn:microsoft.com/office/officeart/2005/8/layout/process1"/>
    <dgm:cxn modelId="{8A746B92-07FD-4ED8-A24E-547C291C99D1}" type="presOf" srcId="{ADF89967-CE02-4879-9343-4147B83D3E16}" destId="{28A5D610-DE0C-4904-9232-F029056F78DB}" srcOrd="0" destOrd="0" presId="urn:microsoft.com/office/officeart/2005/8/layout/process1"/>
    <dgm:cxn modelId="{C88922C0-FF6B-4D1A-B139-D08817ABC473}" srcId="{B1A4228F-FDB4-4135-90E6-0F8E8DAFC32A}" destId="{D84B0488-D14E-495D-A42C-C7C6574712FA}" srcOrd="2" destOrd="0" parTransId="{03DD90FD-A4DB-4504-9EB5-761C2775C2A5}" sibTransId="{276EEEE0-D4CE-495C-82C4-50EE74D46582}"/>
    <dgm:cxn modelId="{846B493E-8D05-434F-B227-16747D4CCD3C}" type="presOf" srcId="{13E6E7F8-3DAC-444A-801D-749E0A388389}" destId="{26381EB5-ADD8-443F-933A-080A5C1421DD}" srcOrd="0" destOrd="0" presId="urn:microsoft.com/office/officeart/2005/8/layout/process1"/>
    <dgm:cxn modelId="{B46B416D-E00B-4E99-948A-589E89AB5B86}" type="presOf" srcId="{0AF5A48B-19DF-451C-94A7-D9778E674221}" destId="{753F79F6-4691-4785-BC44-E29F57FC9933}" srcOrd="1" destOrd="0" presId="urn:microsoft.com/office/officeart/2005/8/layout/process1"/>
    <dgm:cxn modelId="{A7CEFD51-BF51-4E07-AB03-D6FDA2AE3F68}" srcId="{B1A4228F-FDB4-4135-90E6-0F8E8DAFC32A}" destId="{A8602A3C-B6C2-40EA-A8D9-85317B85FA8F}" srcOrd="0" destOrd="0" parTransId="{CE8B950A-B154-47F7-9CC2-DE0E404F554C}" sibTransId="{0AF5A48B-19DF-451C-94A7-D9778E674221}"/>
    <dgm:cxn modelId="{0C62A93A-56AF-4103-AB55-AF894CCDA0FC}" type="presParOf" srcId="{6903CE31-CF02-4B5E-A323-F612DDCC67B6}" destId="{0C6FE1DE-0E9A-4139-BA0B-5504288FD3FC}" srcOrd="0" destOrd="0" presId="urn:microsoft.com/office/officeart/2005/8/layout/process1"/>
    <dgm:cxn modelId="{3A70C90E-78CB-4843-BD12-60126683F782}" type="presParOf" srcId="{6903CE31-CF02-4B5E-A323-F612DDCC67B6}" destId="{9686AE8B-F64B-456B-BE44-7A361CA9255C}" srcOrd="1" destOrd="0" presId="urn:microsoft.com/office/officeart/2005/8/layout/process1"/>
    <dgm:cxn modelId="{39BE30DA-624C-42CF-AEAD-67A24A9D586C}" type="presParOf" srcId="{9686AE8B-F64B-456B-BE44-7A361CA9255C}" destId="{753F79F6-4691-4785-BC44-E29F57FC9933}" srcOrd="0" destOrd="0" presId="urn:microsoft.com/office/officeart/2005/8/layout/process1"/>
    <dgm:cxn modelId="{F9FAEEC7-72E7-46A8-A8BF-FB6A30335032}" type="presParOf" srcId="{6903CE31-CF02-4B5E-A323-F612DDCC67B6}" destId="{28A5D610-DE0C-4904-9232-F029056F78DB}" srcOrd="2" destOrd="0" presId="urn:microsoft.com/office/officeart/2005/8/layout/process1"/>
    <dgm:cxn modelId="{C08D9AC1-9AAD-4318-B7EB-547F55BCC198}" type="presParOf" srcId="{6903CE31-CF02-4B5E-A323-F612DDCC67B6}" destId="{26381EB5-ADD8-443F-933A-080A5C1421DD}" srcOrd="3" destOrd="0" presId="urn:microsoft.com/office/officeart/2005/8/layout/process1"/>
    <dgm:cxn modelId="{DAD31A71-5AA1-430D-B041-E53C65CACD1F}" type="presParOf" srcId="{26381EB5-ADD8-443F-933A-080A5C1421DD}" destId="{A5AD9A46-7651-4CEC-B64E-71DA18EF072F}" srcOrd="0" destOrd="0" presId="urn:microsoft.com/office/officeart/2005/8/layout/process1"/>
    <dgm:cxn modelId="{AE37BB87-54FC-4C0C-BEC3-B1FE823EF5A1}" type="presParOf" srcId="{6903CE31-CF02-4B5E-A323-F612DDCC67B6}" destId="{E6C707F4-999C-4C24-A8EB-AD6446A215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02DE3D-9DED-4450-97BA-7DBF8E755048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1694C88-AB99-47C1-AB77-3E78B71EA7F4}">
      <dgm:prSet phldrT="[Text]"/>
      <dgm:spPr/>
      <dgm:t>
        <a:bodyPr/>
        <a:lstStyle/>
        <a:p>
          <a:r>
            <a:rPr lang="en-US" dirty="0" smtClean="0"/>
            <a:t>Rules</a:t>
          </a:r>
          <a:endParaRPr lang="en-US" dirty="0"/>
        </a:p>
      </dgm:t>
    </dgm:pt>
    <dgm:pt modelId="{04C0FC66-E8D0-434B-83B8-35011EDCE135}" type="parTrans" cxnId="{E71964DF-7FB7-42B9-BD96-FDF6ACA90277}">
      <dgm:prSet/>
      <dgm:spPr/>
      <dgm:t>
        <a:bodyPr/>
        <a:lstStyle/>
        <a:p>
          <a:endParaRPr lang="en-US"/>
        </a:p>
      </dgm:t>
    </dgm:pt>
    <dgm:pt modelId="{11F75AA7-9792-4E90-8FC7-6D4DB5ACC100}" type="sibTrans" cxnId="{E71964DF-7FB7-42B9-BD96-FDF6ACA90277}">
      <dgm:prSet/>
      <dgm:spPr/>
      <dgm:t>
        <a:bodyPr/>
        <a:lstStyle/>
        <a:p>
          <a:endParaRPr lang="en-US"/>
        </a:p>
      </dgm:t>
    </dgm:pt>
    <dgm:pt modelId="{CEF7A8E3-24D1-4BE8-8EAC-84338DE4EDF1}">
      <dgm:prSet phldrT="[Text]"/>
      <dgm:spPr/>
      <dgm:t>
        <a:bodyPr/>
        <a:lstStyle/>
        <a:p>
          <a:r>
            <a:rPr lang="en-US" dirty="0" smtClean="0"/>
            <a:t>Situational awareness</a:t>
          </a:r>
          <a:endParaRPr lang="en-US" dirty="0"/>
        </a:p>
      </dgm:t>
    </dgm:pt>
    <dgm:pt modelId="{11C77A3D-9ECD-4FBA-A007-8BCD21AD7E91}" type="parTrans" cxnId="{53B80F23-9E7E-43B3-AF4E-B24678E6CD11}">
      <dgm:prSet/>
      <dgm:spPr/>
      <dgm:t>
        <a:bodyPr/>
        <a:lstStyle/>
        <a:p>
          <a:endParaRPr lang="en-US"/>
        </a:p>
      </dgm:t>
    </dgm:pt>
    <dgm:pt modelId="{1EC17042-06A2-48D0-860F-259FE31C65E1}" type="sibTrans" cxnId="{53B80F23-9E7E-43B3-AF4E-B24678E6CD11}">
      <dgm:prSet/>
      <dgm:spPr/>
      <dgm:t>
        <a:bodyPr/>
        <a:lstStyle/>
        <a:p>
          <a:endParaRPr lang="en-US"/>
        </a:p>
      </dgm:t>
    </dgm:pt>
    <dgm:pt modelId="{6339F7E9-EC21-4154-9FD1-F0B9A474E34B}">
      <dgm:prSet phldrT="[Text]"/>
      <dgm:spPr/>
      <dgm:t>
        <a:bodyPr/>
        <a:lstStyle/>
        <a:p>
          <a:r>
            <a:rPr lang="en-US" dirty="0" smtClean="0"/>
            <a:t>Basic structural techniques</a:t>
          </a:r>
          <a:endParaRPr lang="en-US" dirty="0"/>
        </a:p>
      </dgm:t>
    </dgm:pt>
    <dgm:pt modelId="{FBE30C27-8E80-4998-B04B-A0F0ED2E8125}" type="parTrans" cxnId="{7BEE48DC-6C81-43A4-9C88-0CFCF0CF02D5}">
      <dgm:prSet/>
      <dgm:spPr/>
      <dgm:t>
        <a:bodyPr/>
        <a:lstStyle/>
        <a:p>
          <a:endParaRPr lang="en-US"/>
        </a:p>
      </dgm:t>
    </dgm:pt>
    <dgm:pt modelId="{87B8764B-1D2C-49D0-9F4C-8D23FC682981}" type="sibTrans" cxnId="{7BEE48DC-6C81-43A4-9C88-0CFCF0CF02D5}">
      <dgm:prSet/>
      <dgm:spPr/>
      <dgm:t>
        <a:bodyPr/>
        <a:lstStyle/>
        <a:p>
          <a:endParaRPr lang="en-US"/>
        </a:p>
      </dgm:t>
    </dgm:pt>
    <dgm:pt modelId="{68EC70F8-698B-44AB-AD74-E95066D25BBA}" type="pres">
      <dgm:prSet presAssocID="{6502DE3D-9DED-4450-97BA-7DBF8E7550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785D74-C1F1-4B92-AED8-9C88F2F158F8}" type="pres">
      <dgm:prSet presAssocID="{D1694C88-AB99-47C1-AB77-3E78B71EA7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71083-BE95-437B-B7A0-78EB9EF232A0}" type="pres">
      <dgm:prSet presAssocID="{11F75AA7-9792-4E90-8FC7-6D4DB5ACC100}" presName="sibTrans" presStyleCnt="0"/>
      <dgm:spPr/>
    </dgm:pt>
    <dgm:pt modelId="{B178A44C-2B9E-4F17-A0C4-50AD35809283}" type="pres">
      <dgm:prSet presAssocID="{CEF7A8E3-24D1-4BE8-8EAC-84338DE4ED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C3490-A4BC-4E09-979A-70009F6C4DB9}" type="pres">
      <dgm:prSet presAssocID="{1EC17042-06A2-48D0-860F-259FE31C65E1}" presName="sibTrans" presStyleCnt="0"/>
      <dgm:spPr/>
    </dgm:pt>
    <dgm:pt modelId="{E6B608A0-DB64-47B6-BBA3-298325A9F4AD}" type="pres">
      <dgm:prSet presAssocID="{6339F7E9-EC21-4154-9FD1-F0B9A474E3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E48DC-6C81-43A4-9C88-0CFCF0CF02D5}" srcId="{6502DE3D-9DED-4450-97BA-7DBF8E755048}" destId="{6339F7E9-EC21-4154-9FD1-F0B9A474E34B}" srcOrd="2" destOrd="0" parTransId="{FBE30C27-8E80-4998-B04B-A0F0ED2E8125}" sibTransId="{87B8764B-1D2C-49D0-9F4C-8D23FC682981}"/>
    <dgm:cxn modelId="{E71964DF-7FB7-42B9-BD96-FDF6ACA90277}" srcId="{6502DE3D-9DED-4450-97BA-7DBF8E755048}" destId="{D1694C88-AB99-47C1-AB77-3E78B71EA7F4}" srcOrd="0" destOrd="0" parTransId="{04C0FC66-E8D0-434B-83B8-35011EDCE135}" sibTransId="{11F75AA7-9792-4E90-8FC7-6D4DB5ACC100}"/>
    <dgm:cxn modelId="{AD659D00-336C-4051-A978-4F5762A2A520}" type="presOf" srcId="{6339F7E9-EC21-4154-9FD1-F0B9A474E34B}" destId="{E6B608A0-DB64-47B6-BBA3-298325A9F4AD}" srcOrd="0" destOrd="0" presId="urn:microsoft.com/office/officeart/2005/8/layout/default"/>
    <dgm:cxn modelId="{53B80F23-9E7E-43B3-AF4E-B24678E6CD11}" srcId="{6502DE3D-9DED-4450-97BA-7DBF8E755048}" destId="{CEF7A8E3-24D1-4BE8-8EAC-84338DE4EDF1}" srcOrd="1" destOrd="0" parTransId="{11C77A3D-9ECD-4FBA-A007-8BCD21AD7E91}" sibTransId="{1EC17042-06A2-48D0-860F-259FE31C65E1}"/>
    <dgm:cxn modelId="{A0F96AE9-B440-4775-B4F6-051AD46CC4FA}" type="presOf" srcId="{CEF7A8E3-24D1-4BE8-8EAC-84338DE4EDF1}" destId="{B178A44C-2B9E-4F17-A0C4-50AD35809283}" srcOrd="0" destOrd="0" presId="urn:microsoft.com/office/officeart/2005/8/layout/default"/>
    <dgm:cxn modelId="{822C8D10-23A9-4463-BB0C-B4529B80D98B}" type="presOf" srcId="{6502DE3D-9DED-4450-97BA-7DBF8E755048}" destId="{68EC70F8-698B-44AB-AD74-E95066D25BBA}" srcOrd="0" destOrd="0" presId="urn:microsoft.com/office/officeart/2005/8/layout/default"/>
    <dgm:cxn modelId="{848A075C-39A4-4787-B1BB-33FDA363AD25}" type="presOf" srcId="{D1694C88-AB99-47C1-AB77-3E78B71EA7F4}" destId="{F7785D74-C1F1-4B92-AED8-9C88F2F158F8}" srcOrd="0" destOrd="0" presId="urn:microsoft.com/office/officeart/2005/8/layout/default"/>
    <dgm:cxn modelId="{3E10E9DA-493C-41B6-BF4C-A1C4F7D8E2E0}" type="presParOf" srcId="{68EC70F8-698B-44AB-AD74-E95066D25BBA}" destId="{F7785D74-C1F1-4B92-AED8-9C88F2F158F8}" srcOrd="0" destOrd="0" presId="urn:microsoft.com/office/officeart/2005/8/layout/default"/>
    <dgm:cxn modelId="{4F61188A-25FE-44F5-AE03-A189DD12971D}" type="presParOf" srcId="{68EC70F8-698B-44AB-AD74-E95066D25BBA}" destId="{F7C71083-BE95-437B-B7A0-78EB9EF232A0}" srcOrd="1" destOrd="0" presId="urn:microsoft.com/office/officeart/2005/8/layout/default"/>
    <dgm:cxn modelId="{84B32C02-A9F9-40E1-BB9C-629907221015}" type="presParOf" srcId="{68EC70F8-698B-44AB-AD74-E95066D25BBA}" destId="{B178A44C-2B9E-4F17-A0C4-50AD35809283}" srcOrd="2" destOrd="0" presId="urn:microsoft.com/office/officeart/2005/8/layout/default"/>
    <dgm:cxn modelId="{1CC71412-5DA5-4AF9-828C-A98273AFC119}" type="presParOf" srcId="{68EC70F8-698B-44AB-AD74-E95066D25BBA}" destId="{DB2C3490-A4BC-4E09-979A-70009F6C4DB9}" srcOrd="3" destOrd="0" presId="urn:microsoft.com/office/officeart/2005/8/layout/default"/>
    <dgm:cxn modelId="{3A159D8E-AFB6-4CCA-8D67-D352D485D71B}" type="presParOf" srcId="{68EC70F8-698B-44AB-AD74-E95066D25BBA}" destId="{E6B608A0-DB64-47B6-BBA3-298325A9F4A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9FCE93-C25A-4B37-817D-20759B2D4F32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B931B9-B8AA-4E44-BFFC-E0FEAF5DB121}">
      <dgm:prSet phldrT="[Text]"/>
      <dgm:spPr/>
      <dgm:t>
        <a:bodyPr/>
        <a:lstStyle/>
        <a:p>
          <a:r>
            <a:rPr lang="en-US" dirty="0" smtClean="0"/>
            <a:t>High-visibility vests</a:t>
          </a:r>
          <a:endParaRPr lang="en-US" dirty="0"/>
        </a:p>
      </dgm:t>
    </dgm:pt>
    <dgm:pt modelId="{AD172184-882C-4719-B75E-0B1313B8CA77}" type="parTrans" cxnId="{03115457-F99F-4122-A43E-A4E87604B3A5}">
      <dgm:prSet/>
      <dgm:spPr/>
      <dgm:t>
        <a:bodyPr/>
        <a:lstStyle/>
        <a:p>
          <a:endParaRPr lang="en-US"/>
        </a:p>
      </dgm:t>
    </dgm:pt>
    <dgm:pt modelId="{CCB62D74-7491-475C-B785-F0176A359756}" type="sibTrans" cxnId="{03115457-F99F-4122-A43E-A4E87604B3A5}">
      <dgm:prSet/>
      <dgm:spPr/>
      <dgm:t>
        <a:bodyPr/>
        <a:lstStyle/>
        <a:p>
          <a:endParaRPr lang="en-US"/>
        </a:p>
      </dgm:t>
    </dgm:pt>
    <dgm:pt modelId="{4BAD804C-3B43-4E1A-AB2E-30F176CD05AC}">
      <dgm:prSet phldrT="[Text]"/>
      <dgm:spPr/>
      <dgm:t>
        <a:bodyPr/>
        <a:lstStyle/>
        <a:p>
          <a:r>
            <a:rPr lang="en-US" dirty="0" smtClean="0"/>
            <a:t>Apparatus, scene lighting</a:t>
          </a:r>
          <a:endParaRPr lang="en-US" dirty="0"/>
        </a:p>
      </dgm:t>
    </dgm:pt>
    <dgm:pt modelId="{F47E0311-0D50-4160-A2CE-2C0A56FE8701}" type="parTrans" cxnId="{9F01DBE0-8742-483C-B4B7-82F95195DC20}">
      <dgm:prSet/>
      <dgm:spPr/>
      <dgm:t>
        <a:bodyPr/>
        <a:lstStyle/>
        <a:p>
          <a:endParaRPr lang="en-US"/>
        </a:p>
      </dgm:t>
    </dgm:pt>
    <dgm:pt modelId="{14FD96D7-FF69-45D7-BC5E-3139D46C3AC8}" type="sibTrans" cxnId="{9F01DBE0-8742-483C-B4B7-82F95195DC20}">
      <dgm:prSet/>
      <dgm:spPr/>
      <dgm:t>
        <a:bodyPr/>
        <a:lstStyle/>
        <a:p>
          <a:endParaRPr lang="en-US"/>
        </a:p>
      </dgm:t>
    </dgm:pt>
    <dgm:pt modelId="{EBC990F7-FEC5-4B27-A8D4-0B7E90E527E4}" type="pres">
      <dgm:prSet presAssocID="{DE9FCE93-C25A-4B37-817D-20759B2D4F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47184-406C-475C-B57B-FF7DA981813B}" type="pres">
      <dgm:prSet presAssocID="{67B931B9-B8AA-4E44-BFFC-E0FEAF5DB121}" presName="compNode" presStyleCnt="0"/>
      <dgm:spPr/>
    </dgm:pt>
    <dgm:pt modelId="{901831C1-6782-4C34-9300-E57046388885}" type="pres">
      <dgm:prSet presAssocID="{67B931B9-B8AA-4E44-BFFC-E0FEAF5DB121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BFB1216-C327-41D9-A28C-82E657289252}" type="pres">
      <dgm:prSet presAssocID="{67B931B9-B8AA-4E44-BFFC-E0FEAF5DB121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C0EA6-FB08-4CCF-87E1-6E92B13F23A3}" type="pres">
      <dgm:prSet presAssocID="{CCB62D74-7491-475C-B785-F0176A3597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F3729B-85E7-460F-A962-43491BA9C7EC}" type="pres">
      <dgm:prSet presAssocID="{4BAD804C-3B43-4E1A-AB2E-30F176CD05AC}" presName="compNode" presStyleCnt="0"/>
      <dgm:spPr/>
    </dgm:pt>
    <dgm:pt modelId="{5AF5F3B5-7B77-4872-B219-774AFCD0C218}" type="pres">
      <dgm:prSet presAssocID="{4BAD804C-3B43-4E1A-AB2E-30F176CD05AC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3A43F26-5367-441C-A063-8EE16D1173EC}" type="pres">
      <dgm:prSet presAssocID="{4BAD804C-3B43-4E1A-AB2E-30F176CD05AC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DF393-099A-4A9B-9366-B3B2AA2019CC}" type="presOf" srcId="{CCB62D74-7491-475C-B785-F0176A359756}" destId="{1C1C0EA6-FB08-4CCF-87E1-6E92B13F23A3}" srcOrd="0" destOrd="0" presId="urn:microsoft.com/office/officeart/2005/8/layout/pList1"/>
    <dgm:cxn modelId="{03115457-F99F-4122-A43E-A4E87604B3A5}" srcId="{DE9FCE93-C25A-4B37-817D-20759B2D4F32}" destId="{67B931B9-B8AA-4E44-BFFC-E0FEAF5DB121}" srcOrd="0" destOrd="0" parTransId="{AD172184-882C-4719-B75E-0B1313B8CA77}" sibTransId="{CCB62D74-7491-475C-B785-F0176A359756}"/>
    <dgm:cxn modelId="{9F01DBE0-8742-483C-B4B7-82F95195DC20}" srcId="{DE9FCE93-C25A-4B37-817D-20759B2D4F32}" destId="{4BAD804C-3B43-4E1A-AB2E-30F176CD05AC}" srcOrd="1" destOrd="0" parTransId="{F47E0311-0D50-4160-A2CE-2C0A56FE8701}" sibTransId="{14FD96D7-FF69-45D7-BC5E-3139D46C3AC8}"/>
    <dgm:cxn modelId="{BD27A9DF-4622-4550-BF79-0B285BCE3413}" type="presOf" srcId="{DE9FCE93-C25A-4B37-817D-20759B2D4F32}" destId="{EBC990F7-FEC5-4B27-A8D4-0B7E90E527E4}" srcOrd="0" destOrd="0" presId="urn:microsoft.com/office/officeart/2005/8/layout/pList1"/>
    <dgm:cxn modelId="{9D9F8890-4734-471E-BC8A-D4F7554D678E}" type="presOf" srcId="{67B931B9-B8AA-4E44-BFFC-E0FEAF5DB121}" destId="{ABFB1216-C327-41D9-A28C-82E657289252}" srcOrd="0" destOrd="0" presId="urn:microsoft.com/office/officeart/2005/8/layout/pList1"/>
    <dgm:cxn modelId="{A95DCC0C-853D-4DF6-AEC6-26A3BCB0BEEF}" type="presOf" srcId="{4BAD804C-3B43-4E1A-AB2E-30F176CD05AC}" destId="{A3A43F26-5367-441C-A063-8EE16D1173EC}" srcOrd="0" destOrd="0" presId="urn:microsoft.com/office/officeart/2005/8/layout/pList1"/>
    <dgm:cxn modelId="{891BEE5E-F0A9-4D14-838B-50DCA33787B7}" type="presParOf" srcId="{EBC990F7-FEC5-4B27-A8D4-0B7E90E527E4}" destId="{BA547184-406C-475C-B57B-FF7DA981813B}" srcOrd="0" destOrd="0" presId="urn:microsoft.com/office/officeart/2005/8/layout/pList1"/>
    <dgm:cxn modelId="{CF6C647A-9685-4C01-854C-9126649FD5CC}" type="presParOf" srcId="{BA547184-406C-475C-B57B-FF7DA981813B}" destId="{901831C1-6782-4C34-9300-E57046388885}" srcOrd="0" destOrd="0" presId="urn:microsoft.com/office/officeart/2005/8/layout/pList1"/>
    <dgm:cxn modelId="{5CF9B1CD-5122-4012-AE4D-1D310C2322D4}" type="presParOf" srcId="{BA547184-406C-475C-B57B-FF7DA981813B}" destId="{ABFB1216-C327-41D9-A28C-82E657289252}" srcOrd="1" destOrd="0" presId="urn:microsoft.com/office/officeart/2005/8/layout/pList1"/>
    <dgm:cxn modelId="{775B8C4F-918D-414D-8E29-E4DDE0268752}" type="presParOf" srcId="{EBC990F7-FEC5-4B27-A8D4-0B7E90E527E4}" destId="{1C1C0EA6-FB08-4CCF-87E1-6E92B13F23A3}" srcOrd="1" destOrd="0" presId="urn:microsoft.com/office/officeart/2005/8/layout/pList1"/>
    <dgm:cxn modelId="{76D21114-7B8F-479C-AC01-E6A867C91538}" type="presParOf" srcId="{EBC990F7-FEC5-4B27-A8D4-0B7E90E527E4}" destId="{4FF3729B-85E7-460F-A962-43491BA9C7EC}" srcOrd="2" destOrd="0" presId="urn:microsoft.com/office/officeart/2005/8/layout/pList1"/>
    <dgm:cxn modelId="{7B6D4AC8-04F0-415B-AFFE-4570E3F6AC3F}" type="presParOf" srcId="{4FF3729B-85E7-460F-A962-43491BA9C7EC}" destId="{5AF5F3B5-7B77-4872-B219-774AFCD0C218}" srcOrd="0" destOrd="0" presId="urn:microsoft.com/office/officeart/2005/8/layout/pList1"/>
    <dgm:cxn modelId="{686C13E9-620D-4803-B83F-D66D444F430A}" type="presParOf" srcId="{4FF3729B-85E7-460F-A962-43491BA9C7EC}" destId="{A3A43F26-5367-441C-A063-8EE16D1173E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8BB28D-709D-44C0-9C97-97C45FCE6F00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C79F41A-BB36-4D3B-8D87-5BFF97D505A6}">
      <dgm:prSet phldrT="[Text]"/>
      <dgm:spPr/>
      <dgm:t>
        <a:bodyPr/>
        <a:lstStyle/>
        <a:p>
          <a:r>
            <a:rPr lang="en-US" dirty="0" smtClean="0"/>
            <a:t>Passport system</a:t>
          </a:r>
          <a:endParaRPr lang="en-US" dirty="0"/>
        </a:p>
      </dgm:t>
    </dgm:pt>
    <dgm:pt modelId="{BC27CB7A-3AC9-4723-9B37-2596A09A895C}" type="parTrans" cxnId="{4E213E60-B1D6-4525-95F0-6908762BDD26}">
      <dgm:prSet/>
      <dgm:spPr/>
      <dgm:t>
        <a:bodyPr/>
        <a:lstStyle/>
        <a:p>
          <a:endParaRPr lang="en-US"/>
        </a:p>
      </dgm:t>
    </dgm:pt>
    <dgm:pt modelId="{B0FBF3D7-7AB0-452E-AC87-492C4DC2A56E}" type="sibTrans" cxnId="{4E213E60-B1D6-4525-95F0-6908762BDD26}">
      <dgm:prSet/>
      <dgm:spPr/>
      <dgm:t>
        <a:bodyPr/>
        <a:lstStyle/>
        <a:p>
          <a:endParaRPr lang="en-US"/>
        </a:p>
      </dgm:t>
    </dgm:pt>
    <dgm:pt modelId="{495932E3-6B52-4384-BA43-0D58A48A1470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FDDC33C6-BDF8-48EF-B58C-4BD39B6C8A65}" type="parTrans" cxnId="{9A25F780-68E6-46EF-80AE-334A55A5F11E}">
      <dgm:prSet/>
      <dgm:spPr/>
      <dgm:t>
        <a:bodyPr/>
        <a:lstStyle/>
        <a:p>
          <a:endParaRPr lang="en-US"/>
        </a:p>
      </dgm:t>
    </dgm:pt>
    <dgm:pt modelId="{F1A48E2F-8F79-4435-8CCF-3F3CF9A3BFA3}" type="sibTrans" cxnId="{9A25F780-68E6-46EF-80AE-334A55A5F11E}">
      <dgm:prSet/>
      <dgm:spPr/>
      <dgm:t>
        <a:bodyPr/>
        <a:lstStyle/>
        <a:p>
          <a:endParaRPr lang="en-US"/>
        </a:p>
      </dgm:t>
    </dgm:pt>
    <dgm:pt modelId="{D1BB37BF-8776-412E-AD70-1EA09DF171A0}">
      <dgm:prSet phldrT="[Text]"/>
      <dgm:spPr/>
      <dgm:t>
        <a:bodyPr/>
        <a:lstStyle/>
        <a:p>
          <a:r>
            <a:rPr lang="en-US" dirty="0" smtClean="0"/>
            <a:t>Electronic system</a:t>
          </a:r>
          <a:endParaRPr lang="en-US" dirty="0"/>
        </a:p>
      </dgm:t>
    </dgm:pt>
    <dgm:pt modelId="{DA96732C-784B-4C54-AA17-9DE1EB823384}" type="parTrans" cxnId="{E1612E36-FD60-4E50-8571-42CFDDAA767C}">
      <dgm:prSet/>
      <dgm:spPr/>
      <dgm:t>
        <a:bodyPr/>
        <a:lstStyle/>
        <a:p>
          <a:endParaRPr lang="en-US"/>
        </a:p>
      </dgm:t>
    </dgm:pt>
    <dgm:pt modelId="{09951866-6EA0-4A46-88C6-BA77AB77C374}" type="sibTrans" cxnId="{E1612E36-FD60-4E50-8571-42CFDDAA767C}">
      <dgm:prSet/>
      <dgm:spPr/>
      <dgm:t>
        <a:bodyPr/>
        <a:lstStyle/>
        <a:p>
          <a:endParaRPr lang="en-US"/>
        </a:p>
      </dgm:t>
    </dgm:pt>
    <dgm:pt modelId="{9ACADB16-120A-4BCE-9877-EA7558703987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BD2BFC2E-F4DE-4407-9861-1F1F83478678}" type="parTrans" cxnId="{34C89F22-0ACA-4A27-BE07-310B869A3C03}">
      <dgm:prSet/>
      <dgm:spPr/>
      <dgm:t>
        <a:bodyPr/>
        <a:lstStyle/>
        <a:p>
          <a:endParaRPr lang="en-US"/>
        </a:p>
      </dgm:t>
    </dgm:pt>
    <dgm:pt modelId="{4C049DE2-C35F-4FF1-85E4-736F7F5CB2BC}" type="sibTrans" cxnId="{34C89F22-0ACA-4A27-BE07-310B869A3C03}">
      <dgm:prSet/>
      <dgm:spPr/>
      <dgm:t>
        <a:bodyPr/>
        <a:lstStyle/>
        <a:p>
          <a:endParaRPr lang="en-US"/>
        </a:p>
      </dgm:t>
    </dgm:pt>
    <dgm:pt modelId="{2F504C8D-5E23-465E-8389-7834A838C77E}" type="pres">
      <dgm:prSet presAssocID="{408BB28D-709D-44C0-9C97-97C45FCE6F0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A7C2E5F-2ED6-44D4-AA3B-1065199455A9}" type="pres">
      <dgm:prSet presAssocID="{6C79F41A-BB36-4D3B-8D87-5BFF97D505A6}" presName="composite" presStyleCnt="0"/>
      <dgm:spPr/>
    </dgm:pt>
    <dgm:pt modelId="{39BB4B4B-6DD8-4D73-B14C-955177198BB4}" type="pres">
      <dgm:prSet presAssocID="{6C79F41A-BB36-4D3B-8D87-5BFF97D505A6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B70F3DD-6FD7-46D3-9B79-88D748A82581}" type="pres">
      <dgm:prSet presAssocID="{6C79F41A-BB36-4D3B-8D87-5BFF97D505A6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08C47-AA18-4E9E-8F89-20804BB24EE6}" type="pres">
      <dgm:prSet presAssocID="{B0FBF3D7-7AB0-452E-AC87-492C4DC2A56E}" presName="sibTrans" presStyleCnt="0"/>
      <dgm:spPr/>
    </dgm:pt>
    <dgm:pt modelId="{06E2E114-02C3-4942-B420-E93D59C06AA3}" type="pres">
      <dgm:prSet presAssocID="{495932E3-6B52-4384-BA43-0D58A48A1470}" presName="composite" presStyleCnt="0"/>
      <dgm:spPr/>
    </dgm:pt>
    <dgm:pt modelId="{F6650B56-D9C5-4FEB-9AC9-04B7F5FD605F}" type="pres">
      <dgm:prSet presAssocID="{495932E3-6B52-4384-BA43-0D58A48A1470}" presName="rect1" presStyleLbl="bgImgPlace1" presStyleIdx="1" presStyleCnt="4"/>
      <dgm:spPr>
        <a:noFill/>
        <a:ln>
          <a:noFill/>
        </a:ln>
      </dgm:spPr>
    </dgm:pt>
    <dgm:pt modelId="{D318FA4F-003F-481D-8E68-90B97CBC46D9}" type="pres">
      <dgm:prSet presAssocID="{495932E3-6B52-4384-BA43-0D58A48A1470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55828-E64C-4B4F-A61B-5DAB2FD92A37}" type="pres">
      <dgm:prSet presAssocID="{F1A48E2F-8F79-4435-8CCF-3F3CF9A3BFA3}" presName="sibTrans" presStyleCnt="0"/>
      <dgm:spPr/>
    </dgm:pt>
    <dgm:pt modelId="{82A51E63-0DC8-4049-A6A8-8276FA4D0219}" type="pres">
      <dgm:prSet presAssocID="{D1BB37BF-8776-412E-AD70-1EA09DF171A0}" presName="composite" presStyleCnt="0"/>
      <dgm:spPr/>
    </dgm:pt>
    <dgm:pt modelId="{CF526054-DFB2-4031-99FD-C8D481CE353D}" type="pres">
      <dgm:prSet presAssocID="{D1BB37BF-8776-412E-AD70-1EA09DF171A0}" presName="rect1" presStyleLbl="bgImgPlace1" presStyleIdx="2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4C7A2BCC-4F23-4F17-AD0E-FB2A22DE10B4}" type="pres">
      <dgm:prSet presAssocID="{D1BB37BF-8776-412E-AD70-1EA09DF171A0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0FD3D-ADF0-43D4-B748-F0EDED6FE4F5}" type="pres">
      <dgm:prSet presAssocID="{09951866-6EA0-4A46-88C6-BA77AB77C374}" presName="sibTrans" presStyleCnt="0"/>
      <dgm:spPr/>
    </dgm:pt>
    <dgm:pt modelId="{C1CEEBDF-996F-4BDF-AD62-220BD3611B49}" type="pres">
      <dgm:prSet presAssocID="{9ACADB16-120A-4BCE-9877-EA7558703987}" presName="composite" presStyleCnt="0"/>
      <dgm:spPr/>
    </dgm:pt>
    <dgm:pt modelId="{F0DFE9AB-E177-409D-A19E-21F26C2F898A}" type="pres">
      <dgm:prSet presAssocID="{9ACADB16-120A-4BCE-9877-EA7558703987}" presName="rect1" presStyleLbl="bgImgPlace1" presStyleIdx="3" presStyleCnt="4"/>
      <dgm:spPr>
        <a:noFill/>
        <a:ln>
          <a:noFill/>
        </a:ln>
      </dgm:spPr>
    </dgm:pt>
    <dgm:pt modelId="{2EBECDF8-111C-4321-98F1-77464D5B3B5B}" type="pres">
      <dgm:prSet presAssocID="{9ACADB16-120A-4BCE-9877-EA7558703987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D79443-6F2F-413C-8FE5-1C8C04A7D69E}" type="presOf" srcId="{408BB28D-709D-44C0-9C97-97C45FCE6F00}" destId="{2F504C8D-5E23-465E-8389-7834A838C77E}" srcOrd="0" destOrd="0" presId="urn:microsoft.com/office/officeart/2008/layout/BendingPictureBlocks"/>
    <dgm:cxn modelId="{6CB8A2A0-50C4-4CA9-BCA1-FA2DCA9A6069}" type="presOf" srcId="{9ACADB16-120A-4BCE-9877-EA7558703987}" destId="{2EBECDF8-111C-4321-98F1-77464D5B3B5B}" srcOrd="0" destOrd="0" presId="urn:microsoft.com/office/officeart/2008/layout/BendingPictureBlocks"/>
    <dgm:cxn modelId="{E1612E36-FD60-4E50-8571-42CFDDAA767C}" srcId="{408BB28D-709D-44C0-9C97-97C45FCE6F00}" destId="{D1BB37BF-8776-412E-AD70-1EA09DF171A0}" srcOrd="2" destOrd="0" parTransId="{DA96732C-784B-4C54-AA17-9DE1EB823384}" sibTransId="{09951866-6EA0-4A46-88C6-BA77AB77C374}"/>
    <dgm:cxn modelId="{9A25F780-68E6-46EF-80AE-334A55A5F11E}" srcId="{408BB28D-709D-44C0-9C97-97C45FCE6F00}" destId="{495932E3-6B52-4384-BA43-0D58A48A1470}" srcOrd="1" destOrd="0" parTransId="{FDDC33C6-BDF8-48EF-B58C-4BD39B6C8A65}" sibTransId="{F1A48E2F-8F79-4435-8CCF-3F3CF9A3BFA3}"/>
    <dgm:cxn modelId="{34C89F22-0ACA-4A27-BE07-310B869A3C03}" srcId="{408BB28D-709D-44C0-9C97-97C45FCE6F00}" destId="{9ACADB16-120A-4BCE-9877-EA7558703987}" srcOrd="3" destOrd="0" parTransId="{BD2BFC2E-F4DE-4407-9861-1F1F83478678}" sibTransId="{4C049DE2-C35F-4FF1-85E4-736F7F5CB2BC}"/>
    <dgm:cxn modelId="{98056FB9-9F3A-433C-8FFE-5B959949142B}" type="presOf" srcId="{6C79F41A-BB36-4D3B-8D87-5BFF97D505A6}" destId="{EB70F3DD-6FD7-46D3-9B79-88D748A82581}" srcOrd="0" destOrd="0" presId="urn:microsoft.com/office/officeart/2008/layout/BendingPictureBlocks"/>
    <dgm:cxn modelId="{7F95479A-7E8C-426E-9934-C7BEA1890DF5}" type="presOf" srcId="{D1BB37BF-8776-412E-AD70-1EA09DF171A0}" destId="{4C7A2BCC-4F23-4F17-AD0E-FB2A22DE10B4}" srcOrd="0" destOrd="0" presId="urn:microsoft.com/office/officeart/2008/layout/BendingPictureBlocks"/>
    <dgm:cxn modelId="{D1B89764-0A29-4F0F-868A-B0C96EBB792A}" type="presOf" srcId="{495932E3-6B52-4384-BA43-0D58A48A1470}" destId="{D318FA4F-003F-481D-8E68-90B97CBC46D9}" srcOrd="0" destOrd="0" presId="urn:microsoft.com/office/officeart/2008/layout/BendingPictureBlocks"/>
    <dgm:cxn modelId="{4E213E60-B1D6-4525-95F0-6908762BDD26}" srcId="{408BB28D-709D-44C0-9C97-97C45FCE6F00}" destId="{6C79F41A-BB36-4D3B-8D87-5BFF97D505A6}" srcOrd="0" destOrd="0" parTransId="{BC27CB7A-3AC9-4723-9B37-2596A09A895C}" sibTransId="{B0FBF3D7-7AB0-452E-AC87-492C4DC2A56E}"/>
    <dgm:cxn modelId="{CC2194A1-D232-4598-8DA3-0AF5182DE0B8}" type="presParOf" srcId="{2F504C8D-5E23-465E-8389-7834A838C77E}" destId="{0A7C2E5F-2ED6-44D4-AA3B-1065199455A9}" srcOrd="0" destOrd="0" presId="urn:microsoft.com/office/officeart/2008/layout/BendingPictureBlocks"/>
    <dgm:cxn modelId="{26840B6F-1E2E-46B4-8C3C-8188E731B064}" type="presParOf" srcId="{0A7C2E5F-2ED6-44D4-AA3B-1065199455A9}" destId="{39BB4B4B-6DD8-4D73-B14C-955177198BB4}" srcOrd="0" destOrd="0" presId="urn:microsoft.com/office/officeart/2008/layout/BendingPictureBlocks"/>
    <dgm:cxn modelId="{3C1BAB7D-062E-4966-8D4E-8798827EEFA2}" type="presParOf" srcId="{0A7C2E5F-2ED6-44D4-AA3B-1065199455A9}" destId="{EB70F3DD-6FD7-46D3-9B79-88D748A82581}" srcOrd="1" destOrd="0" presId="urn:microsoft.com/office/officeart/2008/layout/BendingPictureBlocks"/>
    <dgm:cxn modelId="{E31DCA91-A583-46A5-9D29-0FA9233183FA}" type="presParOf" srcId="{2F504C8D-5E23-465E-8389-7834A838C77E}" destId="{68D08C47-AA18-4E9E-8F89-20804BB24EE6}" srcOrd="1" destOrd="0" presId="urn:microsoft.com/office/officeart/2008/layout/BendingPictureBlocks"/>
    <dgm:cxn modelId="{EB44C31B-81B7-45CF-B7DF-07BA74307831}" type="presParOf" srcId="{2F504C8D-5E23-465E-8389-7834A838C77E}" destId="{06E2E114-02C3-4942-B420-E93D59C06AA3}" srcOrd="2" destOrd="0" presId="urn:microsoft.com/office/officeart/2008/layout/BendingPictureBlocks"/>
    <dgm:cxn modelId="{A5201051-42B5-4229-B0CF-236434C8F6BB}" type="presParOf" srcId="{06E2E114-02C3-4942-B420-E93D59C06AA3}" destId="{F6650B56-D9C5-4FEB-9AC9-04B7F5FD605F}" srcOrd="0" destOrd="0" presId="urn:microsoft.com/office/officeart/2008/layout/BendingPictureBlocks"/>
    <dgm:cxn modelId="{F357CF5C-DBCB-4495-BD0F-77963AB984A8}" type="presParOf" srcId="{06E2E114-02C3-4942-B420-E93D59C06AA3}" destId="{D318FA4F-003F-481D-8E68-90B97CBC46D9}" srcOrd="1" destOrd="0" presId="urn:microsoft.com/office/officeart/2008/layout/BendingPictureBlocks"/>
    <dgm:cxn modelId="{3241AA75-717A-4508-A0FA-375FF3BD6589}" type="presParOf" srcId="{2F504C8D-5E23-465E-8389-7834A838C77E}" destId="{6B655828-E64C-4B4F-A61B-5DAB2FD92A37}" srcOrd="3" destOrd="0" presId="urn:microsoft.com/office/officeart/2008/layout/BendingPictureBlocks"/>
    <dgm:cxn modelId="{694062AA-12FB-4509-8E31-A8AF2546221E}" type="presParOf" srcId="{2F504C8D-5E23-465E-8389-7834A838C77E}" destId="{82A51E63-0DC8-4049-A6A8-8276FA4D0219}" srcOrd="4" destOrd="0" presId="urn:microsoft.com/office/officeart/2008/layout/BendingPictureBlocks"/>
    <dgm:cxn modelId="{84B3ECD8-3759-4F90-8D9F-DB5335A7B233}" type="presParOf" srcId="{82A51E63-0DC8-4049-A6A8-8276FA4D0219}" destId="{CF526054-DFB2-4031-99FD-C8D481CE353D}" srcOrd="0" destOrd="0" presId="urn:microsoft.com/office/officeart/2008/layout/BendingPictureBlocks"/>
    <dgm:cxn modelId="{1C5A1615-CF06-4483-946F-923200329A18}" type="presParOf" srcId="{82A51E63-0DC8-4049-A6A8-8276FA4D0219}" destId="{4C7A2BCC-4F23-4F17-AD0E-FB2A22DE10B4}" srcOrd="1" destOrd="0" presId="urn:microsoft.com/office/officeart/2008/layout/BendingPictureBlocks"/>
    <dgm:cxn modelId="{B77B06AB-51BB-4E82-B4E1-96B4F9F05D91}" type="presParOf" srcId="{2F504C8D-5E23-465E-8389-7834A838C77E}" destId="{3B10FD3D-ADF0-43D4-B748-F0EDED6FE4F5}" srcOrd="5" destOrd="0" presId="urn:microsoft.com/office/officeart/2008/layout/BendingPictureBlocks"/>
    <dgm:cxn modelId="{14ACCDA4-7EA5-4E2C-A7F0-118383779F75}" type="presParOf" srcId="{2F504C8D-5E23-465E-8389-7834A838C77E}" destId="{C1CEEBDF-996F-4BDF-AD62-220BD3611B49}" srcOrd="6" destOrd="0" presId="urn:microsoft.com/office/officeart/2008/layout/BendingPictureBlocks"/>
    <dgm:cxn modelId="{AF30171A-EBCA-4508-8813-A126E638856A}" type="presParOf" srcId="{C1CEEBDF-996F-4BDF-AD62-220BD3611B49}" destId="{F0DFE9AB-E177-409D-A19E-21F26C2F898A}" srcOrd="0" destOrd="0" presId="urn:microsoft.com/office/officeart/2008/layout/BendingPictureBlocks"/>
    <dgm:cxn modelId="{39B006DF-434F-4CF9-BD09-8AC538044F78}" type="presParOf" srcId="{C1CEEBDF-996F-4BDF-AD62-220BD3611B49}" destId="{2EBECDF8-111C-4321-98F1-77464D5B3B5B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F4521E-597E-4B91-BC26-5BFD8FB49B1B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64C9B75-8420-4188-A931-1F747A5CFFDE}">
      <dgm:prSet phldrT="[Text]"/>
      <dgm:spPr/>
      <dgm:t>
        <a:bodyPr/>
        <a:lstStyle/>
        <a:p>
          <a:r>
            <a:rPr lang="en-US" dirty="0" smtClean="0"/>
            <a:t>SCBA tag system</a:t>
          </a:r>
          <a:endParaRPr lang="en-US" dirty="0"/>
        </a:p>
      </dgm:t>
    </dgm:pt>
    <dgm:pt modelId="{18E2468C-A4AE-4927-8B18-98614707C2B4}" type="parTrans" cxnId="{4B8A8F32-238F-42E3-BD78-326B66171521}">
      <dgm:prSet/>
      <dgm:spPr/>
      <dgm:t>
        <a:bodyPr/>
        <a:lstStyle/>
        <a:p>
          <a:endParaRPr lang="en-US"/>
        </a:p>
      </dgm:t>
    </dgm:pt>
    <dgm:pt modelId="{B34A8BCD-493C-4115-B87E-716DF869B69C}" type="sibTrans" cxnId="{4B8A8F32-238F-42E3-BD78-326B66171521}">
      <dgm:prSet/>
      <dgm:spPr/>
      <dgm:t>
        <a:bodyPr/>
        <a:lstStyle/>
        <a:p>
          <a:endParaRPr lang="en-US"/>
        </a:p>
      </dgm:t>
    </dgm:pt>
    <dgm:pt modelId="{9124EF10-AF30-41C0-A13E-029845BAF7CB}" type="pres">
      <dgm:prSet presAssocID="{29F4521E-597E-4B91-BC26-5BFD8FB49B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1608CF-4FF0-4B10-B49B-9D1638C9EF4E}" type="pres">
      <dgm:prSet presAssocID="{A64C9B75-8420-4188-A931-1F747A5CFFD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A8F32-238F-42E3-BD78-326B66171521}" srcId="{29F4521E-597E-4B91-BC26-5BFD8FB49B1B}" destId="{A64C9B75-8420-4188-A931-1F747A5CFFDE}" srcOrd="0" destOrd="0" parTransId="{18E2468C-A4AE-4927-8B18-98614707C2B4}" sibTransId="{B34A8BCD-493C-4115-B87E-716DF869B69C}"/>
    <dgm:cxn modelId="{76B6C317-745E-46ED-81DF-E9090C6A5EEE}" type="presOf" srcId="{29F4521E-597E-4B91-BC26-5BFD8FB49B1B}" destId="{9124EF10-AF30-41C0-A13E-029845BAF7CB}" srcOrd="0" destOrd="0" presId="urn:microsoft.com/office/officeart/2005/8/layout/default"/>
    <dgm:cxn modelId="{DEA3BAE8-4D24-434B-8B1A-3932522B22A4}" type="presOf" srcId="{A64C9B75-8420-4188-A931-1F747A5CFFDE}" destId="{1D1608CF-4FF0-4B10-B49B-9D1638C9EF4E}" srcOrd="0" destOrd="0" presId="urn:microsoft.com/office/officeart/2005/8/layout/default"/>
    <dgm:cxn modelId="{247EFE9D-40A7-4783-9C00-A8B8DDAF61A3}" type="presParOf" srcId="{9124EF10-AF30-41C0-A13E-029845BAF7CB}" destId="{1D1608CF-4FF0-4B10-B49B-9D1638C9EF4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FE70CD-27FF-49B5-831B-4E5CAD05FC44}" type="doc">
      <dgm:prSet loTypeId="urn:microsoft.com/office/officeart/2005/8/layout/cycle6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1D40302-4188-4541-9093-268D4C6FF5A4}">
      <dgm:prSet phldrT="[Text]"/>
      <dgm:spPr/>
      <dgm:t>
        <a:bodyPr/>
        <a:lstStyle/>
        <a:p>
          <a:r>
            <a:rPr lang="en-US" dirty="0" smtClean="0"/>
            <a:t>Back strain</a:t>
          </a:r>
          <a:endParaRPr lang="en-US" dirty="0"/>
        </a:p>
      </dgm:t>
    </dgm:pt>
    <dgm:pt modelId="{66FA4523-CA3D-4E90-B8C0-96F8F28A7D8C}" type="parTrans" cxnId="{7526E524-66CD-46D2-889A-B2738862E64B}">
      <dgm:prSet/>
      <dgm:spPr/>
      <dgm:t>
        <a:bodyPr/>
        <a:lstStyle/>
        <a:p>
          <a:endParaRPr lang="en-US"/>
        </a:p>
      </dgm:t>
    </dgm:pt>
    <dgm:pt modelId="{9E8712A6-8660-4CF5-A994-60F1313FFE5A}" type="sibTrans" cxnId="{7526E524-66CD-46D2-889A-B2738862E64B}">
      <dgm:prSet/>
      <dgm:spPr/>
      <dgm:t>
        <a:bodyPr/>
        <a:lstStyle/>
        <a:p>
          <a:endParaRPr lang="en-US"/>
        </a:p>
      </dgm:t>
    </dgm:pt>
    <dgm:pt modelId="{0AF0F370-D4EE-49F0-A316-B1C65602336B}">
      <dgm:prSet phldrT="[Text]"/>
      <dgm:spPr/>
      <dgm:t>
        <a:bodyPr/>
        <a:lstStyle/>
        <a:p>
          <a:r>
            <a:rPr lang="en-US" dirty="0" smtClean="0"/>
            <a:t>Slips, trips, falls</a:t>
          </a:r>
          <a:endParaRPr lang="en-US" dirty="0"/>
        </a:p>
      </dgm:t>
    </dgm:pt>
    <dgm:pt modelId="{CB39B5BD-99E0-485B-9728-0687DD5A83EF}" type="parTrans" cxnId="{0637F8D9-7681-4D14-8912-82BB31739466}">
      <dgm:prSet/>
      <dgm:spPr/>
      <dgm:t>
        <a:bodyPr/>
        <a:lstStyle/>
        <a:p>
          <a:endParaRPr lang="en-US"/>
        </a:p>
      </dgm:t>
    </dgm:pt>
    <dgm:pt modelId="{FFA22925-A6A4-44A4-8DA9-9D22F676B594}" type="sibTrans" cxnId="{0637F8D9-7681-4D14-8912-82BB31739466}">
      <dgm:prSet/>
      <dgm:spPr/>
      <dgm:t>
        <a:bodyPr/>
        <a:lstStyle/>
        <a:p>
          <a:endParaRPr lang="en-US"/>
        </a:p>
      </dgm:t>
    </dgm:pt>
    <dgm:pt modelId="{D60AB903-BA5C-4CE9-8D00-E4D9BA489748}">
      <dgm:prSet phldrT="[Text]"/>
      <dgm:spPr/>
      <dgm:t>
        <a:bodyPr/>
        <a:lstStyle/>
        <a:p>
          <a:r>
            <a:rPr lang="en-US" dirty="0" smtClean="0"/>
            <a:t>Injuries from cooking/ maintenance</a:t>
          </a:r>
          <a:endParaRPr lang="en-US" dirty="0"/>
        </a:p>
      </dgm:t>
    </dgm:pt>
    <dgm:pt modelId="{4C3D53CC-D40F-48D9-815F-8FD4BDE2AB15}" type="parTrans" cxnId="{D49B6B67-CF4D-4E6F-BA7B-B57773FC0483}">
      <dgm:prSet/>
      <dgm:spPr/>
      <dgm:t>
        <a:bodyPr/>
        <a:lstStyle/>
        <a:p>
          <a:endParaRPr lang="en-US"/>
        </a:p>
      </dgm:t>
    </dgm:pt>
    <dgm:pt modelId="{FD87ABB5-3C27-401B-B678-F52273999A86}" type="sibTrans" cxnId="{D49B6B67-CF4D-4E6F-BA7B-B57773FC0483}">
      <dgm:prSet/>
      <dgm:spPr/>
      <dgm:t>
        <a:bodyPr/>
        <a:lstStyle/>
        <a:p>
          <a:endParaRPr lang="en-US"/>
        </a:p>
      </dgm:t>
    </dgm:pt>
    <dgm:pt modelId="{598073E3-87E7-4A33-99E1-A3202D1657D3}">
      <dgm:prSet phldrT="[Text]"/>
      <dgm:spPr/>
      <dgm:t>
        <a:bodyPr/>
        <a:lstStyle/>
        <a:p>
          <a:r>
            <a:rPr lang="en-US" dirty="0" smtClean="0"/>
            <a:t>Airborne exposure</a:t>
          </a:r>
          <a:endParaRPr lang="en-US" dirty="0"/>
        </a:p>
      </dgm:t>
    </dgm:pt>
    <dgm:pt modelId="{D1E6A35A-3E09-4A5E-96AC-7D562457839F}" type="parTrans" cxnId="{AEF6AE36-9BF6-4ACA-B91A-58D63FD29CF2}">
      <dgm:prSet/>
      <dgm:spPr/>
      <dgm:t>
        <a:bodyPr/>
        <a:lstStyle/>
        <a:p>
          <a:endParaRPr lang="en-US"/>
        </a:p>
      </dgm:t>
    </dgm:pt>
    <dgm:pt modelId="{856A7E57-F124-4BC7-82F7-FB937575847E}" type="sibTrans" cxnId="{AEF6AE36-9BF6-4ACA-B91A-58D63FD29CF2}">
      <dgm:prSet/>
      <dgm:spPr/>
      <dgm:t>
        <a:bodyPr/>
        <a:lstStyle/>
        <a:p>
          <a:endParaRPr lang="en-US"/>
        </a:p>
      </dgm:t>
    </dgm:pt>
    <dgm:pt modelId="{EA4560E6-8DFA-49A3-9B97-4C6A5E0D3F06}">
      <dgm:prSet phldrT="[Text]"/>
      <dgm:spPr/>
      <dgm:t>
        <a:bodyPr/>
        <a:lstStyle/>
        <a:p>
          <a:r>
            <a:rPr lang="en-US" dirty="0" smtClean="0"/>
            <a:t>Stairways, slides, slide poles</a:t>
          </a:r>
          <a:endParaRPr lang="en-US" dirty="0"/>
        </a:p>
      </dgm:t>
    </dgm:pt>
    <dgm:pt modelId="{6C09DD1C-4B48-40E8-B780-322D4EEBB542}" type="parTrans" cxnId="{BEC31551-F78C-41C5-BC69-5DDF562FAAF8}">
      <dgm:prSet/>
      <dgm:spPr/>
      <dgm:t>
        <a:bodyPr/>
        <a:lstStyle/>
        <a:p>
          <a:endParaRPr lang="en-US"/>
        </a:p>
      </dgm:t>
    </dgm:pt>
    <dgm:pt modelId="{F9170945-F257-44F9-B387-2BB2D906C0C9}" type="sibTrans" cxnId="{BEC31551-F78C-41C5-BC69-5DDF562FAAF8}">
      <dgm:prSet/>
      <dgm:spPr/>
      <dgm:t>
        <a:bodyPr/>
        <a:lstStyle/>
        <a:p>
          <a:endParaRPr lang="en-US"/>
        </a:p>
      </dgm:t>
    </dgm:pt>
    <dgm:pt modelId="{C1A65066-1BE4-4D17-BCFF-CA82D6EE5831}" type="pres">
      <dgm:prSet presAssocID="{4AFE70CD-27FF-49B5-831B-4E5CAD05FC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672249-F788-4A4B-BDEC-D239889A5349}" type="pres">
      <dgm:prSet presAssocID="{E1D40302-4188-4541-9093-268D4C6FF5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A00F6-3922-418E-972C-497B82C67C12}" type="pres">
      <dgm:prSet presAssocID="{E1D40302-4188-4541-9093-268D4C6FF5A4}" presName="spNode" presStyleCnt="0"/>
      <dgm:spPr/>
    </dgm:pt>
    <dgm:pt modelId="{A2A0A081-4882-4882-BA98-2D816605A5D2}" type="pres">
      <dgm:prSet presAssocID="{9E8712A6-8660-4CF5-A994-60F1313FFE5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27FAF3C-F93F-4958-9A7F-224837226803}" type="pres">
      <dgm:prSet presAssocID="{0AF0F370-D4EE-49F0-A316-B1C6560233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8FFCE-D118-4CEF-9FC9-1837978EEED8}" type="pres">
      <dgm:prSet presAssocID="{0AF0F370-D4EE-49F0-A316-B1C65602336B}" presName="spNode" presStyleCnt="0"/>
      <dgm:spPr/>
    </dgm:pt>
    <dgm:pt modelId="{690DEBC7-2065-4380-A882-4A92AF78594B}" type="pres">
      <dgm:prSet presAssocID="{FFA22925-A6A4-44A4-8DA9-9D22F676B59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84E6F25-5B2B-4898-8272-7A5A7F5504B7}" type="pres">
      <dgm:prSet presAssocID="{D60AB903-BA5C-4CE9-8D00-E4D9BA4897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E4393-AC84-4E9D-AC66-1A9F9B055A1A}" type="pres">
      <dgm:prSet presAssocID="{D60AB903-BA5C-4CE9-8D00-E4D9BA489748}" presName="spNode" presStyleCnt="0"/>
      <dgm:spPr/>
    </dgm:pt>
    <dgm:pt modelId="{ED597257-C82F-4A70-ADB1-BAAFC95E3B94}" type="pres">
      <dgm:prSet presAssocID="{FD87ABB5-3C27-401B-B678-F52273999A8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F30DC15-3622-433A-8186-A0E5199A3A94}" type="pres">
      <dgm:prSet presAssocID="{598073E3-87E7-4A33-99E1-A3202D1657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AB8B0-860F-4203-A216-4C6A10A0DF69}" type="pres">
      <dgm:prSet presAssocID="{598073E3-87E7-4A33-99E1-A3202D1657D3}" presName="spNode" presStyleCnt="0"/>
      <dgm:spPr/>
    </dgm:pt>
    <dgm:pt modelId="{7B52C57C-3E28-4C4F-82CE-647201801076}" type="pres">
      <dgm:prSet presAssocID="{856A7E57-F124-4BC7-82F7-FB937575847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186C018-02E5-4B7B-908A-B4348D317287}" type="pres">
      <dgm:prSet presAssocID="{EA4560E6-8DFA-49A3-9B97-4C6A5E0D3F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C70DC-EF59-4739-9C6F-A8B0D21F8133}" type="pres">
      <dgm:prSet presAssocID="{EA4560E6-8DFA-49A3-9B97-4C6A5E0D3F06}" presName="spNode" presStyleCnt="0"/>
      <dgm:spPr/>
    </dgm:pt>
    <dgm:pt modelId="{5C67DA3A-EDE2-4AF3-88F0-78BE02CA7A7D}" type="pres">
      <dgm:prSet presAssocID="{F9170945-F257-44F9-B387-2BB2D906C0C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8604949-ECD2-404A-BBFF-C0CBEAC4E5FD}" type="presOf" srcId="{9E8712A6-8660-4CF5-A994-60F1313FFE5A}" destId="{A2A0A081-4882-4882-BA98-2D816605A5D2}" srcOrd="0" destOrd="0" presId="urn:microsoft.com/office/officeart/2005/8/layout/cycle6"/>
    <dgm:cxn modelId="{D49B6B67-CF4D-4E6F-BA7B-B57773FC0483}" srcId="{4AFE70CD-27FF-49B5-831B-4E5CAD05FC44}" destId="{D60AB903-BA5C-4CE9-8D00-E4D9BA489748}" srcOrd="2" destOrd="0" parTransId="{4C3D53CC-D40F-48D9-815F-8FD4BDE2AB15}" sibTransId="{FD87ABB5-3C27-401B-B678-F52273999A86}"/>
    <dgm:cxn modelId="{10429C97-924A-4826-85B5-AF201EE2B242}" type="presOf" srcId="{E1D40302-4188-4541-9093-268D4C6FF5A4}" destId="{71672249-F788-4A4B-BDEC-D239889A5349}" srcOrd="0" destOrd="0" presId="urn:microsoft.com/office/officeart/2005/8/layout/cycle6"/>
    <dgm:cxn modelId="{BC0F710B-4692-4D9D-AEFE-E52855FF34A3}" type="presOf" srcId="{4AFE70CD-27FF-49B5-831B-4E5CAD05FC44}" destId="{C1A65066-1BE4-4D17-BCFF-CA82D6EE5831}" srcOrd="0" destOrd="0" presId="urn:microsoft.com/office/officeart/2005/8/layout/cycle6"/>
    <dgm:cxn modelId="{0637F8D9-7681-4D14-8912-82BB31739466}" srcId="{4AFE70CD-27FF-49B5-831B-4E5CAD05FC44}" destId="{0AF0F370-D4EE-49F0-A316-B1C65602336B}" srcOrd="1" destOrd="0" parTransId="{CB39B5BD-99E0-485B-9728-0687DD5A83EF}" sibTransId="{FFA22925-A6A4-44A4-8DA9-9D22F676B594}"/>
    <dgm:cxn modelId="{6F87B257-5AA2-427D-B87D-3DC1E260F515}" type="presOf" srcId="{D60AB903-BA5C-4CE9-8D00-E4D9BA489748}" destId="{A84E6F25-5B2B-4898-8272-7A5A7F5504B7}" srcOrd="0" destOrd="0" presId="urn:microsoft.com/office/officeart/2005/8/layout/cycle6"/>
    <dgm:cxn modelId="{AEF6AE36-9BF6-4ACA-B91A-58D63FD29CF2}" srcId="{4AFE70CD-27FF-49B5-831B-4E5CAD05FC44}" destId="{598073E3-87E7-4A33-99E1-A3202D1657D3}" srcOrd="3" destOrd="0" parTransId="{D1E6A35A-3E09-4A5E-96AC-7D562457839F}" sibTransId="{856A7E57-F124-4BC7-82F7-FB937575847E}"/>
    <dgm:cxn modelId="{9E2E6617-E5CF-497E-9695-AE29D5988E1B}" type="presOf" srcId="{FD87ABB5-3C27-401B-B678-F52273999A86}" destId="{ED597257-C82F-4A70-ADB1-BAAFC95E3B94}" srcOrd="0" destOrd="0" presId="urn:microsoft.com/office/officeart/2005/8/layout/cycle6"/>
    <dgm:cxn modelId="{BEC31551-F78C-41C5-BC69-5DDF562FAAF8}" srcId="{4AFE70CD-27FF-49B5-831B-4E5CAD05FC44}" destId="{EA4560E6-8DFA-49A3-9B97-4C6A5E0D3F06}" srcOrd="4" destOrd="0" parTransId="{6C09DD1C-4B48-40E8-B780-322D4EEBB542}" sibTransId="{F9170945-F257-44F9-B387-2BB2D906C0C9}"/>
    <dgm:cxn modelId="{96FE8029-E248-477D-8EBB-27F18335D6C8}" type="presOf" srcId="{0AF0F370-D4EE-49F0-A316-B1C65602336B}" destId="{327FAF3C-F93F-4958-9A7F-224837226803}" srcOrd="0" destOrd="0" presId="urn:microsoft.com/office/officeart/2005/8/layout/cycle6"/>
    <dgm:cxn modelId="{D190BAFC-7D6E-42FA-AFC2-6AF25B879A33}" type="presOf" srcId="{EA4560E6-8DFA-49A3-9B97-4C6A5E0D3F06}" destId="{0186C018-02E5-4B7B-908A-B4348D317287}" srcOrd="0" destOrd="0" presId="urn:microsoft.com/office/officeart/2005/8/layout/cycle6"/>
    <dgm:cxn modelId="{5EECD487-798D-4B5E-9F52-12CFB3AD5E72}" type="presOf" srcId="{FFA22925-A6A4-44A4-8DA9-9D22F676B594}" destId="{690DEBC7-2065-4380-A882-4A92AF78594B}" srcOrd="0" destOrd="0" presId="urn:microsoft.com/office/officeart/2005/8/layout/cycle6"/>
    <dgm:cxn modelId="{A2082CE6-0A04-4927-A44F-F5AFA19F0ADD}" type="presOf" srcId="{598073E3-87E7-4A33-99E1-A3202D1657D3}" destId="{AF30DC15-3622-433A-8186-A0E5199A3A94}" srcOrd="0" destOrd="0" presId="urn:microsoft.com/office/officeart/2005/8/layout/cycle6"/>
    <dgm:cxn modelId="{D07A4BF8-8815-46EC-806D-57F7A9FAA3D5}" type="presOf" srcId="{856A7E57-F124-4BC7-82F7-FB937575847E}" destId="{7B52C57C-3E28-4C4F-82CE-647201801076}" srcOrd="0" destOrd="0" presId="urn:microsoft.com/office/officeart/2005/8/layout/cycle6"/>
    <dgm:cxn modelId="{7526E524-66CD-46D2-889A-B2738862E64B}" srcId="{4AFE70CD-27FF-49B5-831B-4E5CAD05FC44}" destId="{E1D40302-4188-4541-9093-268D4C6FF5A4}" srcOrd="0" destOrd="0" parTransId="{66FA4523-CA3D-4E90-B8C0-96F8F28A7D8C}" sibTransId="{9E8712A6-8660-4CF5-A994-60F1313FFE5A}"/>
    <dgm:cxn modelId="{6179ADA4-8F7C-4510-8D07-374503A3804B}" type="presOf" srcId="{F9170945-F257-44F9-B387-2BB2D906C0C9}" destId="{5C67DA3A-EDE2-4AF3-88F0-78BE02CA7A7D}" srcOrd="0" destOrd="0" presId="urn:microsoft.com/office/officeart/2005/8/layout/cycle6"/>
    <dgm:cxn modelId="{35ADCCE5-0DB6-4149-BDEB-9CA9BEFBC7E3}" type="presParOf" srcId="{C1A65066-1BE4-4D17-BCFF-CA82D6EE5831}" destId="{71672249-F788-4A4B-BDEC-D239889A5349}" srcOrd="0" destOrd="0" presId="urn:microsoft.com/office/officeart/2005/8/layout/cycle6"/>
    <dgm:cxn modelId="{A15AB5FB-922A-44FA-AD3E-B1310CAB1F9A}" type="presParOf" srcId="{C1A65066-1BE4-4D17-BCFF-CA82D6EE5831}" destId="{1B7A00F6-3922-418E-972C-497B82C67C12}" srcOrd="1" destOrd="0" presId="urn:microsoft.com/office/officeart/2005/8/layout/cycle6"/>
    <dgm:cxn modelId="{32F11A49-57D3-4C08-B921-B63325A4DAC7}" type="presParOf" srcId="{C1A65066-1BE4-4D17-BCFF-CA82D6EE5831}" destId="{A2A0A081-4882-4882-BA98-2D816605A5D2}" srcOrd="2" destOrd="0" presId="urn:microsoft.com/office/officeart/2005/8/layout/cycle6"/>
    <dgm:cxn modelId="{4B1FE2A7-3DF7-4280-A7B9-8621A5E6F442}" type="presParOf" srcId="{C1A65066-1BE4-4D17-BCFF-CA82D6EE5831}" destId="{327FAF3C-F93F-4958-9A7F-224837226803}" srcOrd="3" destOrd="0" presId="urn:microsoft.com/office/officeart/2005/8/layout/cycle6"/>
    <dgm:cxn modelId="{2E1A9685-D70F-4760-80DF-789FEC94883E}" type="presParOf" srcId="{C1A65066-1BE4-4D17-BCFF-CA82D6EE5831}" destId="{7928FFCE-D118-4CEF-9FC9-1837978EEED8}" srcOrd="4" destOrd="0" presId="urn:microsoft.com/office/officeart/2005/8/layout/cycle6"/>
    <dgm:cxn modelId="{8811623A-1169-4833-BCA8-DF3F9AD99F6A}" type="presParOf" srcId="{C1A65066-1BE4-4D17-BCFF-CA82D6EE5831}" destId="{690DEBC7-2065-4380-A882-4A92AF78594B}" srcOrd="5" destOrd="0" presId="urn:microsoft.com/office/officeart/2005/8/layout/cycle6"/>
    <dgm:cxn modelId="{21F0A443-2099-4BFE-A198-9E0F2E8083C4}" type="presParOf" srcId="{C1A65066-1BE4-4D17-BCFF-CA82D6EE5831}" destId="{A84E6F25-5B2B-4898-8272-7A5A7F5504B7}" srcOrd="6" destOrd="0" presId="urn:microsoft.com/office/officeart/2005/8/layout/cycle6"/>
    <dgm:cxn modelId="{11061CC4-873B-4C65-BDE5-7DD96140B4B8}" type="presParOf" srcId="{C1A65066-1BE4-4D17-BCFF-CA82D6EE5831}" destId="{379E4393-AC84-4E9D-AC66-1A9F9B055A1A}" srcOrd="7" destOrd="0" presId="urn:microsoft.com/office/officeart/2005/8/layout/cycle6"/>
    <dgm:cxn modelId="{C5BE834E-2259-4188-826F-04675620C37E}" type="presParOf" srcId="{C1A65066-1BE4-4D17-BCFF-CA82D6EE5831}" destId="{ED597257-C82F-4A70-ADB1-BAAFC95E3B94}" srcOrd="8" destOrd="0" presId="urn:microsoft.com/office/officeart/2005/8/layout/cycle6"/>
    <dgm:cxn modelId="{972C817B-9FD9-48A0-B1A4-338E228EA88C}" type="presParOf" srcId="{C1A65066-1BE4-4D17-BCFF-CA82D6EE5831}" destId="{AF30DC15-3622-433A-8186-A0E5199A3A94}" srcOrd="9" destOrd="0" presId="urn:microsoft.com/office/officeart/2005/8/layout/cycle6"/>
    <dgm:cxn modelId="{F6E1ABD7-6462-4CB7-90A4-B70B64D9950E}" type="presParOf" srcId="{C1A65066-1BE4-4D17-BCFF-CA82D6EE5831}" destId="{5E8AB8B0-860F-4203-A216-4C6A10A0DF69}" srcOrd="10" destOrd="0" presId="urn:microsoft.com/office/officeart/2005/8/layout/cycle6"/>
    <dgm:cxn modelId="{6572A937-5D52-4736-8A0B-0F92454002C8}" type="presParOf" srcId="{C1A65066-1BE4-4D17-BCFF-CA82D6EE5831}" destId="{7B52C57C-3E28-4C4F-82CE-647201801076}" srcOrd="11" destOrd="0" presId="urn:microsoft.com/office/officeart/2005/8/layout/cycle6"/>
    <dgm:cxn modelId="{C850F89F-2A51-4F2C-9620-C3400B5E0486}" type="presParOf" srcId="{C1A65066-1BE4-4D17-BCFF-CA82D6EE5831}" destId="{0186C018-02E5-4B7B-908A-B4348D317287}" srcOrd="12" destOrd="0" presId="urn:microsoft.com/office/officeart/2005/8/layout/cycle6"/>
    <dgm:cxn modelId="{41D39856-A83E-4506-AF74-BC48E9C84462}" type="presParOf" srcId="{C1A65066-1BE4-4D17-BCFF-CA82D6EE5831}" destId="{42CC70DC-EF59-4739-9C6F-A8B0D21F8133}" srcOrd="13" destOrd="0" presId="urn:microsoft.com/office/officeart/2005/8/layout/cycle6"/>
    <dgm:cxn modelId="{F9AA7AD9-5E02-47C2-9C43-3E2C331F10D2}" type="presParOf" srcId="{C1A65066-1BE4-4D17-BCFF-CA82D6EE5831}" destId="{5C67DA3A-EDE2-4AF3-88F0-78BE02CA7A7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E82FB5-507E-4C56-B015-FA24B5CB17CB}" type="doc">
      <dgm:prSet loTypeId="urn:microsoft.com/office/officeart/2005/8/layout/arrow1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D953070-71B7-45A2-B4B5-4481033CAE97}">
      <dgm:prSet phldrT="[Text]"/>
      <dgm:spPr/>
      <dgm:t>
        <a:bodyPr/>
        <a:lstStyle/>
        <a:p>
          <a:r>
            <a:rPr lang="en-US" dirty="0" smtClean="0"/>
            <a:t>Unpowered</a:t>
          </a:r>
          <a:endParaRPr lang="en-US" dirty="0"/>
        </a:p>
      </dgm:t>
    </dgm:pt>
    <dgm:pt modelId="{933A9CD0-9070-4A67-954D-B099F2B6E910}" type="parTrans" cxnId="{B5BB65C5-BD4F-4AA5-B757-16A96690FFDC}">
      <dgm:prSet/>
      <dgm:spPr/>
      <dgm:t>
        <a:bodyPr/>
        <a:lstStyle/>
        <a:p>
          <a:endParaRPr lang="en-US"/>
        </a:p>
      </dgm:t>
    </dgm:pt>
    <dgm:pt modelId="{5E653B85-4353-4020-8B5F-CFC3CCDA6984}" type="sibTrans" cxnId="{B5BB65C5-BD4F-4AA5-B757-16A96690FFDC}">
      <dgm:prSet/>
      <dgm:spPr/>
      <dgm:t>
        <a:bodyPr/>
        <a:lstStyle/>
        <a:p>
          <a:endParaRPr lang="en-US"/>
        </a:p>
      </dgm:t>
    </dgm:pt>
    <dgm:pt modelId="{27271E1A-533B-4C4F-B386-4857A8EAC07D}">
      <dgm:prSet phldrT="[Text]"/>
      <dgm:spPr/>
      <dgm:t>
        <a:bodyPr/>
        <a:lstStyle/>
        <a:p>
          <a:r>
            <a:rPr lang="en-US" dirty="0" smtClean="0"/>
            <a:t>Power </a:t>
          </a:r>
          <a:endParaRPr lang="en-US" dirty="0"/>
        </a:p>
      </dgm:t>
    </dgm:pt>
    <dgm:pt modelId="{7BA90665-ED48-4D2A-B53A-237AA70E8BD0}" type="parTrans" cxnId="{FB1ED202-4CAE-40EC-BA07-626EF37130FF}">
      <dgm:prSet/>
      <dgm:spPr/>
      <dgm:t>
        <a:bodyPr/>
        <a:lstStyle/>
        <a:p>
          <a:endParaRPr lang="en-US"/>
        </a:p>
      </dgm:t>
    </dgm:pt>
    <dgm:pt modelId="{1ED57BDE-A5B0-4400-808C-CFE95C51DE52}" type="sibTrans" cxnId="{FB1ED202-4CAE-40EC-BA07-626EF37130FF}">
      <dgm:prSet/>
      <dgm:spPr/>
      <dgm:t>
        <a:bodyPr/>
        <a:lstStyle/>
        <a:p>
          <a:endParaRPr lang="en-US"/>
        </a:p>
      </dgm:t>
    </dgm:pt>
    <dgm:pt modelId="{290BCC6F-60D9-4AAE-940A-035C2E176A7B}">
      <dgm:prSet phldrT="[Text]"/>
      <dgm:spPr/>
      <dgm:t>
        <a:bodyPr/>
        <a:lstStyle/>
        <a:p>
          <a:r>
            <a:rPr lang="en-US" dirty="0" smtClean="0"/>
            <a:t>Most common type</a:t>
          </a:r>
          <a:endParaRPr lang="en-US" dirty="0"/>
        </a:p>
      </dgm:t>
    </dgm:pt>
    <dgm:pt modelId="{2223C092-60A0-49B5-9658-F67C59091937}" type="parTrans" cxnId="{EFC12AE8-2CBB-409A-B626-35733F352DE1}">
      <dgm:prSet/>
      <dgm:spPr/>
      <dgm:t>
        <a:bodyPr/>
        <a:lstStyle/>
        <a:p>
          <a:endParaRPr lang="en-US"/>
        </a:p>
      </dgm:t>
    </dgm:pt>
    <dgm:pt modelId="{6E5AE9B6-00A6-40ED-8A92-06CCAA6DEFC6}" type="sibTrans" cxnId="{EFC12AE8-2CBB-409A-B626-35733F352DE1}">
      <dgm:prSet/>
      <dgm:spPr/>
      <dgm:t>
        <a:bodyPr/>
        <a:lstStyle/>
        <a:p>
          <a:endParaRPr lang="en-US"/>
        </a:p>
      </dgm:t>
    </dgm:pt>
    <dgm:pt modelId="{6CC4DC31-E7FF-4A50-9B24-80A717748E71}">
      <dgm:prSet phldrT="[Text]"/>
      <dgm:spPr/>
      <dgm:t>
        <a:bodyPr/>
        <a:lstStyle/>
        <a:p>
          <a:r>
            <a:rPr lang="en-US" dirty="0" smtClean="0"/>
            <a:t>Can be life-threatening if used improperly</a:t>
          </a:r>
          <a:endParaRPr lang="en-US" dirty="0"/>
        </a:p>
      </dgm:t>
    </dgm:pt>
    <dgm:pt modelId="{FF0976E9-4A07-411D-B068-BF4C15226145}" type="parTrans" cxnId="{171841A7-FE6D-4106-BEB6-2502458833CE}">
      <dgm:prSet/>
      <dgm:spPr/>
      <dgm:t>
        <a:bodyPr/>
        <a:lstStyle/>
        <a:p>
          <a:endParaRPr lang="en-US"/>
        </a:p>
      </dgm:t>
    </dgm:pt>
    <dgm:pt modelId="{D83B4552-CD21-4077-AD90-4DAA6F40139D}" type="sibTrans" cxnId="{171841A7-FE6D-4106-BEB6-2502458833CE}">
      <dgm:prSet/>
      <dgm:spPr/>
      <dgm:t>
        <a:bodyPr/>
        <a:lstStyle/>
        <a:p>
          <a:endParaRPr lang="en-US"/>
        </a:p>
      </dgm:t>
    </dgm:pt>
    <dgm:pt modelId="{10C50596-649C-479B-B575-E45ECADC3BD9}" type="pres">
      <dgm:prSet presAssocID="{58E82FB5-507E-4C56-B015-FA24B5CB17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90ED5-B7DC-4357-BD0D-D86AFF572048}" type="pres">
      <dgm:prSet presAssocID="{2D953070-71B7-45A2-B4B5-4481033CAE9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C1C25-9561-4BC5-ADB2-A06C87F3652B}" type="pres">
      <dgm:prSet presAssocID="{27271E1A-533B-4C4F-B386-4857A8EAC07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841A7-FE6D-4106-BEB6-2502458833CE}" srcId="{27271E1A-533B-4C4F-B386-4857A8EAC07D}" destId="{6CC4DC31-E7FF-4A50-9B24-80A717748E71}" srcOrd="0" destOrd="0" parTransId="{FF0976E9-4A07-411D-B068-BF4C15226145}" sibTransId="{D83B4552-CD21-4077-AD90-4DAA6F40139D}"/>
    <dgm:cxn modelId="{A6B15502-B073-4C66-80D2-D331C5C6D0FB}" type="presOf" srcId="{6CC4DC31-E7FF-4A50-9B24-80A717748E71}" destId="{45BC1C25-9561-4BC5-ADB2-A06C87F3652B}" srcOrd="0" destOrd="1" presId="urn:microsoft.com/office/officeart/2005/8/layout/arrow1"/>
    <dgm:cxn modelId="{B5BB65C5-BD4F-4AA5-B757-16A96690FFDC}" srcId="{58E82FB5-507E-4C56-B015-FA24B5CB17CB}" destId="{2D953070-71B7-45A2-B4B5-4481033CAE97}" srcOrd="0" destOrd="0" parTransId="{933A9CD0-9070-4A67-954D-B099F2B6E910}" sibTransId="{5E653B85-4353-4020-8B5F-CFC3CCDA6984}"/>
    <dgm:cxn modelId="{3362BED5-06D1-44A5-A781-04ECFBFD5E08}" type="presOf" srcId="{2D953070-71B7-45A2-B4B5-4481033CAE97}" destId="{0E990ED5-B7DC-4357-BD0D-D86AFF572048}" srcOrd="0" destOrd="0" presId="urn:microsoft.com/office/officeart/2005/8/layout/arrow1"/>
    <dgm:cxn modelId="{EFC12AE8-2CBB-409A-B626-35733F352DE1}" srcId="{2D953070-71B7-45A2-B4B5-4481033CAE97}" destId="{290BCC6F-60D9-4AAE-940A-035C2E176A7B}" srcOrd="0" destOrd="0" parTransId="{2223C092-60A0-49B5-9658-F67C59091937}" sibTransId="{6E5AE9B6-00A6-40ED-8A92-06CCAA6DEFC6}"/>
    <dgm:cxn modelId="{4187798F-5CA8-4CC8-91F8-26B54FE7A612}" type="presOf" srcId="{290BCC6F-60D9-4AAE-940A-035C2E176A7B}" destId="{0E990ED5-B7DC-4357-BD0D-D86AFF572048}" srcOrd="0" destOrd="1" presId="urn:microsoft.com/office/officeart/2005/8/layout/arrow1"/>
    <dgm:cxn modelId="{FB1ED202-4CAE-40EC-BA07-626EF37130FF}" srcId="{58E82FB5-507E-4C56-B015-FA24B5CB17CB}" destId="{27271E1A-533B-4C4F-B386-4857A8EAC07D}" srcOrd="1" destOrd="0" parTransId="{7BA90665-ED48-4D2A-B53A-237AA70E8BD0}" sibTransId="{1ED57BDE-A5B0-4400-808C-CFE95C51DE52}"/>
    <dgm:cxn modelId="{86F5C91B-386B-404F-9A4D-FB1B6A230C2E}" type="presOf" srcId="{27271E1A-533B-4C4F-B386-4857A8EAC07D}" destId="{45BC1C25-9561-4BC5-ADB2-A06C87F3652B}" srcOrd="0" destOrd="0" presId="urn:microsoft.com/office/officeart/2005/8/layout/arrow1"/>
    <dgm:cxn modelId="{DCD75CA4-E97F-4DFA-9350-6B5616FBBA9C}" type="presOf" srcId="{58E82FB5-507E-4C56-B015-FA24B5CB17CB}" destId="{10C50596-649C-479B-B575-E45ECADC3BD9}" srcOrd="0" destOrd="0" presId="urn:microsoft.com/office/officeart/2005/8/layout/arrow1"/>
    <dgm:cxn modelId="{4AB9BE08-F42F-46E2-94ED-9AED1E1F8C54}" type="presParOf" srcId="{10C50596-649C-479B-B575-E45ECADC3BD9}" destId="{0E990ED5-B7DC-4357-BD0D-D86AFF572048}" srcOrd="0" destOrd="0" presId="urn:microsoft.com/office/officeart/2005/8/layout/arrow1"/>
    <dgm:cxn modelId="{2DB495D9-D9AE-43C9-843C-B2B96F1B9721}" type="presParOf" srcId="{10C50596-649C-479B-B575-E45ECADC3BD9}" destId="{45BC1C25-9561-4BC5-ADB2-A06C87F3652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DB397-F1A4-4A86-BC6B-5E4662F9B16F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11DA14A-6743-478C-B34B-FF5D579C451B}">
      <dgm:prSet phldrT="[Text]"/>
      <dgm:spPr/>
      <dgm:t>
        <a:bodyPr/>
        <a:lstStyle/>
        <a:p>
          <a:r>
            <a:rPr lang="en-US" dirty="0" smtClean="0"/>
            <a:t>Wear PPE</a:t>
          </a:r>
          <a:endParaRPr lang="en-US" dirty="0"/>
        </a:p>
      </dgm:t>
    </dgm:pt>
    <dgm:pt modelId="{66A3028C-A3E9-435F-806A-BA3D0B33C3AE}" type="parTrans" cxnId="{D88CDBF5-8880-4642-82E3-58DB4BD016BA}">
      <dgm:prSet/>
      <dgm:spPr/>
      <dgm:t>
        <a:bodyPr/>
        <a:lstStyle/>
        <a:p>
          <a:endParaRPr lang="en-US"/>
        </a:p>
      </dgm:t>
    </dgm:pt>
    <dgm:pt modelId="{A19E18EB-2E69-49CF-A25F-808B726FB1C2}" type="sibTrans" cxnId="{D88CDBF5-8880-4642-82E3-58DB4BD016BA}">
      <dgm:prSet/>
      <dgm:spPr/>
      <dgm:t>
        <a:bodyPr/>
        <a:lstStyle/>
        <a:p>
          <a:endParaRPr lang="en-US"/>
        </a:p>
      </dgm:t>
    </dgm:pt>
    <dgm:pt modelId="{3E19DB2A-8A23-4EE8-ADD0-990E7E8A5664}">
      <dgm:prSet phldrT="[Text]"/>
      <dgm:spPr/>
      <dgm:t>
        <a:bodyPr/>
        <a:lstStyle/>
        <a:p>
          <a:r>
            <a:rPr lang="en-US" dirty="0" smtClean="0"/>
            <a:t>Remove loose clothing, keep hair clear</a:t>
          </a:r>
          <a:endParaRPr lang="en-US" dirty="0"/>
        </a:p>
      </dgm:t>
    </dgm:pt>
    <dgm:pt modelId="{E3FF7B31-C19A-46C1-990E-CFBB8FA39BBC}" type="parTrans" cxnId="{FCFD1F3E-AC1B-4F8C-9F4E-059367023BDF}">
      <dgm:prSet/>
      <dgm:spPr/>
      <dgm:t>
        <a:bodyPr/>
        <a:lstStyle/>
        <a:p>
          <a:endParaRPr lang="en-US"/>
        </a:p>
      </dgm:t>
    </dgm:pt>
    <dgm:pt modelId="{EBEC6B6C-2CB9-4FD7-B245-DAF4E841B47D}" type="sibTrans" cxnId="{FCFD1F3E-AC1B-4F8C-9F4E-059367023BDF}">
      <dgm:prSet/>
      <dgm:spPr/>
      <dgm:t>
        <a:bodyPr/>
        <a:lstStyle/>
        <a:p>
          <a:endParaRPr lang="en-US"/>
        </a:p>
      </dgm:t>
    </dgm:pt>
    <dgm:pt modelId="{7D590B48-F3EE-4CAD-BDF2-BA844C5B39CE}">
      <dgm:prSet phldrT="[Text]"/>
      <dgm:spPr/>
      <dgm:t>
        <a:bodyPr/>
        <a:lstStyle/>
        <a:p>
          <a:r>
            <a:rPr lang="en-US" dirty="0" smtClean="0"/>
            <a:t>Remove jewelry</a:t>
          </a:r>
          <a:endParaRPr lang="en-US" dirty="0"/>
        </a:p>
      </dgm:t>
    </dgm:pt>
    <dgm:pt modelId="{F201007B-9424-4DDE-AC75-65EFA0DF573A}" type="parTrans" cxnId="{11262A92-359B-4183-B977-78E61339F8C5}">
      <dgm:prSet/>
      <dgm:spPr/>
      <dgm:t>
        <a:bodyPr/>
        <a:lstStyle/>
        <a:p>
          <a:endParaRPr lang="en-US"/>
        </a:p>
      </dgm:t>
    </dgm:pt>
    <dgm:pt modelId="{DE6637EC-3133-44B1-A752-D1926AA982A6}" type="sibTrans" cxnId="{11262A92-359B-4183-B977-78E61339F8C5}">
      <dgm:prSet/>
      <dgm:spPr/>
      <dgm:t>
        <a:bodyPr/>
        <a:lstStyle/>
        <a:p>
          <a:endParaRPr lang="en-US"/>
        </a:p>
      </dgm:t>
    </dgm:pt>
    <dgm:pt modelId="{F22F1E29-E58D-4799-9565-64138E991B26}">
      <dgm:prSet phldrT="[Text]"/>
      <dgm:spPr/>
      <dgm:t>
        <a:bodyPr/>
        <a:lstStyle/>
        <a:p>
          <a:r>
            <a:rPr lang="en-US" dirty="0" smtClean="0"/>
            <a:t>Select appropriate tool</a:t>
          </a:r>
          <a:endParaRPr lang="en-US" dirty="0"/>
        </a:p>
      </dgm:t>
    </dgm:pt>
    <dgm:pt modelId="{015118E2-DFB1-4972-BF28-2BD5F296D830}" type="parTrans" cxnId="{8FB65076-B92A-41B0-9780-1AFA0BA6D5DF}">
      <dgm:prSet/>
      <dgm:spPr/>
      <dgm:t>
        <a:bodyPr/>
        <a:lstStyle/>
        <a:p>
          <a:endParaRPr lang="en-US"/>
        </a:p>
      </dgm:t>
    </dgm:pt>
    <dgm:pt modelId="{40973AF5-A419-46F2-A532-0451274417BD}" type="sibTrans" cxnId="{8FB65076-B92A-41B0-9780-1AFA0BA6D5DF}">
      <dgm:prSet/>
      <dgm:spPr/>
      <dgm:t>
        <a:bodyPr/>
        <a:lstStyle/>
        <a:p>
          <a:endParaRPr lang="en-US"/>
        </a:p>
      </dgm:t>
    </dgm:pt>
    <dgm:pt modelId="{CFC55CBC-836C-48C7-B077-8C106AD0FD9D}">
      <dgm:prSet phldrT="[Text]"/>
      <dgm:spPr/>
      <dgm:t>
        <a:bodyPr/>
        <a:lstStyle/>
        <a:p>
          <a:r>
            <a:rPr lang="en-US" dirty="0" smtClean="0"/>
            <a:t>Follow manufacturer’s instructions</a:t>
          </a:r>
          <a:endParaRPr lang="en-US" dirty="0"/>
        </a:p>
      </dgm:t>
    </dgm:pt>
    <dgm:pt modelId="{63C7A001-BF5C-4452-BDFF-E0AA7A88A527}" type="parTrans" cxnId="{2FA0547E-35A2-494D-A3A1-725756CD952C}">
      <dgm:prSet/>
      <dgm:spPr/>
      <dgm:t>
        <a:bodyPr/>
        <a:lstStyle/>
        <a:p>
          <a:endParaRPr lang="en-US"/>
        </a:p>
      </dgm:t>
    </dgm:pt>
    <dgm:pt modelId="{A535DEA3-D4E5-4BD0-B4FF-6625375A487F}" type="sibTrans" cxnId="{2FA0547E-35A2-494D-A3A1-725756CD952C}">
      <dgm:prSet/>
      <dgm:spPr/>
      <dgm:t>
        <a:bodyPr/>
        <a:lstStyle/>
        <a:p>
          <a:endParaRPr lang="en-US"/>
        </a:p>
      </dgm:t>
    </dgm:pt>
    <dgm:pt modelId="{D09B33EE-9D76-4FF0-96B0-1B1FE22F720C}">
      <dgm:prSet phldrT="[Text]"/>
      <dgm:spPr/>
      <dgm:t>
        <a:bodyPr/>
        <a:lstStyle/>
        <a:p>
          <a:r>
            <a:rPr lang="en-US" dirty="0" smtClean="0"/>
            <a:t>Inspect tools before use</a:t>
          </a:r>
          <a:endParaRPr lang="en-US" dirty="0"/>
        </a:p>
      </dgm:t>
    </dgm:pt>
    <dgm:pt modelId="{36155316-FA3F-4CA5-B2AB-DCADC795DA61}" type="parTrans" cxnId="{4770B480-24DF-4F13-A352-511C4F79F308}">
      <dgm:prSet/>
      <dgm:spPr/>
      <dgm:t>
        <a:bodyPr/>
        <a:lstStyle/>
        <a:p>
          <a:endParaRPr lang="en-US"/>
        </a:p>
      </dgm:t>
    </dgm:pt>
    <dgm:pt modelId="{BEB14703-627B-483F-9F78-3AAB675A8CFE}" type="sibTrans" cxnId="{4770B480-24DF-4F13-A352-511C4F79F308}">
      <dgm:prSet/>
      <dgm:spPr/>
      <dgm:t>
        <a:bodyPr/>
        <a:lstStyle/>
        <a:p>
          <a:endParaRPr lang="en-US"/>
        </a:p>
      </dgm:t>
    </dgm:pt>
    <dgm:pt modelId="{2358477D-4984-456A-938E-A28119E9432C}" type="pres">
      <dgm:prSet presAssocID="{8A2DB397-F1A4-4A86-BC6B-5E4662F9B1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8919C8-DA1F-4DA2-A638-D0B28E9C1258}" type="pres">
      <dgm:prSet presAssocID="{711DA14A-6743-478C-B34B-FF5D579C451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C7171-639E-4EA9-8BC5-32D57FDDA4DE}" type="pres">
      <dgm:prSet presAssocID="{A19E18EB-2E69-49CF-A25F-808B726FB1C2}" presName="sibTrans" presStyleCnt="0"/>
      <dgm:spPr/>
    </dgm:pt>
    <dgm:pt modelId="{4FEF0EC5-9BAA-430F-9AC6-9E14A0F27D05}" type="pres">
      <dgm:prSet presAssocID="{3E19DB2A-8A23-4EE8-ADD0-990E7E8A56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FC742-4990-46E1-948C-1659AD9D7CAF}" type="pres">
      <dgm:prSet presAssocID="{EBEC6B6C-2CB9-4FD7-B245-DAF4E841B47D}" presName="sibTrans" presStyleCnt="0"/>
      <dgm:spPr/>
    </dgm:pt>
    <dgm:pt modelId="{4E88DCFC-F4E6-4B2E-AC2F-26A9A448EB2B}" type="pres">
      <dgm:prSet presAssocID="{7D590B48-F3EE-4CAD-BDF2-BA844C5B39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B8811-D4AC-459F-9551-2D866E393639}" type="pres">
      <dgm:prSet presAssocID="{DE6637EC-3133-44B1-A752-D1926AA982A6}" presName="sibTrans" presStyleCnt="0"/>
      <dgm:spPr/>
    </dgm:pt>
    <dgm:pt modelId="{CF7840FB-91C3-4F69-8FAA-462DE0DB435C}" type="pres">
      <dgm:prSet presAssocID="{F22F1E29-E58D-4799-9565-64138E991B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D545-0446-408D-A925-FE0B9D9AA7EA}" type="pres">
      <dgm:prSet presAssocID="{40973AF5-A419-46F2-A532-0451274417BD}" presName="sibTrans" presStyleCnt="0"/>
      <dgm:spPr/>
    </dgm:pt>
    <dgm:pt modelId="{8556FFB9-CEF7-4A9D-B54C-30D4DDC284BC}" type="pres">
      <dgm:prSet presAssocID="{CFC55CBC-836C-48C7-B077-8C106AD0FD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0C988-E003-4C51-A723-E88BF87065AE}" type="pres">
      <dgm:prSet presAssocID="{A535DEA3-D4E5-4BD0-B4FF-6625375A487F}" presName="sibTrans" presStyleCnt="0"/>
      <dgm:spPr/>
    </dgm:pt>
    <dgm:pt modelId="{F6E1EF89-7190-49F6-BBCA-1B1D1C857844}" type="pres">
      <dgm:prSet presAssocID="{D09B33EE-9D76-4FF0-96B0-1B1FE22F72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A6D86C-BC29-419F-AE46-F09FC31B929C}" type="presOf" srcId="{3E19DB2A-8A23-4EE8-ADD0-990E7E8A5664}" destId="{4FEF0EC5-9BAA-430F-9AC6-9E14A0F27D05}" srcOrd="0" destOrd="0" presId="urn:microsoft.com/office/officeart/2005/8/layout/default"/>
    <dgm:cxn modelId="{DE0803FC-56C6-4E62-A43B-88BA0D5DB6AB}" type="presOf" srcId="{F22F1E29-E58D-4799-9565-64138E991B26}" destId="{CF7840FB-91C3-4F69-8FAA-462DE0DB435C}" srcOrd="0" destOrd="0" presId="urn:microsoft.com/office/officeart/2005/8/layout/default"/>
    <dgm:cxn modelId="{2FA0547E-35A2-494D-A3A1-725756CD952C}" srcId="{8A2DB397-F1A4-4A86-BC6B-5E4662F9B16F}" destId="{CFC55CBC-836C-48C7-B077-8C106AD0FD9D}" srcOrd="4" destOrd="0" parTransId="{63C7A001-BF5C-4452-BDFF-E0AA7A88A527}" sibTransId="{A535DEA3-D4E5-4BD0-B4FF-6625375A487F}"/>
    <dgm:cxn modelId="{2AFE0E01-FC08-48DA-A425-44AE499E5937}" type="presOf" srcId="{CFC55CBC-836C-48C7-B077-8C106AD0FD9D}" destId="{8556FFB9-CEF7-4A9D-B54C-30D4DDC284BC}" srcOrd="0" destOrd="0" presId="urn:microsoft.com/office/officeart/2005/8/layout/default"/>
    <dgm:cxn modelId="{D88CDBF5-8880-4642-82E3-58DB4BD016BA}" srcId="{8A2DB397-F1A4-4A86-BC6B-5E4662F9B16F}" destId="{711DA14A-6743-478C-B34B-FF5D579C451B}" srcOrd="0" destOrd="0" parTransId="{66A3028C-A3E9-435F-806A-BA3D0B33C3AE}" sibTransId="{A19E18EB-2E69-49CF-A25F-808B726FB1C2}"/>
    <dgm:cxn modelId="{8FB65076-B92A-41B0-9780-1AFA0BA6D5DF}" srcId="{8A2DB397-F1A4-4A86-BC6B-5E4662F9B16F}" destId="{F22F1E29-E58D-4799-9565-64138E991B26}" srcOrd="3" destOrd="0" parTransId="{015118E2-DFB1-4972-BF28-2BD5F296D830}" sibTransId="{40973AF5-A419-46F2-A532-0451274417BD}"/>
    <dgm:cxn modelId="{FCFD1F3E-AC1B-4F8C-9F4E-059367023BDF}" srcId="{8A2DB397-F1A4-4A86-BC6B-5E4662F9B16F}" destId="{3E19DB2A-8A23-4EE8-ADD0-990E7E8A5664}" srcOrd="1" destOrd="0" parTransId="{E3FF7B31-C19A-46C1-990E-CFBB8FA39BBC}" sibTransId="{EBEC6B6C-2CB9-4FD7-B245-DAF4E841B47D}"/>
    <dgm:cxn modelId="{88AED49C-C249-45BB-89B4-A09490480E5F}" type="presOf" srcId="{D09B33EE-9D76-4FF0-96B0-1B1FE22F720C}" destId="{F6E1EF89-7190-49F6-BBCA-1B1D1C857844}" srcOrd="0" destOrd="0" presId="urn:microsoft.com/office/officeart/2005/8/layout/default"/>
    <dgm:cxn modelId="{1E35E452-B33E-409D-83E7-4DE75D5306C2}" type="presOf" srcId="{7D590B48-F3EE-4CAD-BDF2-BA844C5B39CE}" destId="{4E88DCFC-F4E6-4B2E-AC2F-26A9A448EB2B}" srcOrd="0" destOrd="0" presId="urn:microsoft.com/office/officeart/2005/8/layout/default"/>
    <dgm:cxn modelId="{90D1D04A-93EB-4C77-88DE-9878F6B3C386}" type="presOf" srcId="{8A2DB397-F1A4-4A86-BC6B-5E4662F9B16F}" destId="{2358477D-4984-456A-938E-A28119E9432C}" srcOrd="0" destOrd="0" presId="urn:microsoft.com/office/officeart/2005/8/layout/default"/>
    <dgm:cxn modelId="{34AE7CD9-388E-4E50-86DB-B58190E34F90}" type="presOf" srcId="{711DA14A-6743-478C-B34B-FF5D579C451B}" destId="{938919C8-DA1F-4DA2-A638-D0B28E9C1258}" srcOrd="0" destOrd="0" presId="urn:microsoft.com/office/officeart/2005/8/layout/default"/>
    <dgm:cxn modelId="{11262A92-359B-4183-B977-78E61339F8C5}" srcId="{8A2DB397-F1A4-4A86-BC6B-5E4662F9B16F}" destId="{7D590B48-F3EE-4CAD-BDF2-BA844C5B39CE}" srcOrd="2" destOrd="0" parTransId="{F201007B-9424-4DDE-AC75-65EFA0DF573A}" sibTransId="{DE6637EC-3133-44B1-A752-D1926AA982A6}"/>
    <dgm:cxn modelId="{4770B480-24DF-4F13-A352-511C4F79F308}" srcId="{8A2DB397-F1A4-4A86-BC6B-5E4662F9B16F}" destId="{D09B33EE-9D76-4FF0-96B0-1B1FE22F720C}" srcOrd="5" destOrd="0" parTransId="{36155316-FA3F-4CA5-B2AB-DCADC795DA61}" sibTransId="{BEB14703-627B-483F-9F78-3AAB675A8CFE}"/>
    <dgm:cxn modelId="{10858442-1DEA-4FFA-83B9-B413D1430098}" type="presParOf" srcId="{2358477D-4984-456A-938E-A28119E9432C}" destId="{938919C8-DA1F-4DA2-A638-D0B28E9C1258}" srcOrd="0" destOrd="0" presId="urn:microsoft.com/office/officeart/2005/8/layout/default"/>
    <dgm:cxn modelId="{5341B43A-E461-4983-BF0F-0A4E24CFAE64}" type="presParOf" srcId="{2358477D-4984-456A-938E-A28119E9432C}" destId="{6A1C7171-639E-4EA9-8BC5-32D57FDDA4DE}" srcOrd="1" destOrd="0" presId="urn:microsoft.com/office/officeart/2005/8/layout/default"/>
    <dgm:cxn modelId="{D435C1E6-435C-4E44-AB05-78FFE0BC00D2}" type="presParOf" srcId="{2358477D-4984-456A-938E-A28119E9432C}" destId="{4FEF0EC5-9BAA-430F-9AC6-9E14A0F27D05}" srcOrd="2" destOrd="0" presId="urn:microsoft.com/office/officeart/2005/8/layout/default"/>
    <dgm:cxn modelId="{EF9EE886-560B-49C8-80AD-8E1511FCF6C5}" type="presParOf" srcId="{2358477D-4984-456A-938E-A28119E9432C}" destId="{9A7FC742-4990-46E1-948C-1659AD9D7CAF}" srcOrd="3" destOrd="0" presId="urn:microsoft.com/office/officeart/2005/8/layout/default"/>
    <dgm:cxn modelId="{A1CBCA89-4CED-4E13-9CE6-FA61A5EB039B}" type="presParOf" srcId="{2358477D-4984-456A-938E-A28119E9432C}" destId="{4E88DCFC-F4E6-4B2E-AC2F-26A9A448EB2B}" srcOrd="4" destOrd="0" presId="urn:microsoft.com/office/officeart/2005/8/layout/default"/>
    <dgm:cxn modelId="{15BF01ED-7067-4224-B6CE-EC6C2E7AD7E0}" type="presParOf" srcId="{2358477D-4984-456A-938E-A28119E9432C}" destId="{4F3B8811-D4AC-459F-9551-2D866E393639}" srcOrd="5" destOrd="0" presId="urn:microsoft.com/office/officeart/2005/8/layout/default"/>
    <dgm:cxn modelId="{0F42A27D-0C19-42D9-942E-F5EAEF8DAB53}" type="presParOf" srcId="{2358477D-4984-456A-938E-A28119E9432C}" destId="{CF7840FB-91C3-4F69-8FAA-462DE0DB435C}" srcOrd="6" destOrd="0" presId="urn:microsoft.com/office/officeart/2005/8/layout/default"/>
    <dgm:cxn modelId="{5B0E9EE5-1E10-49C6-BBB6-1BF4D4E4AECE}" type="presParOf" srcId="{2358477D-4984-456A-938E-A28119E9432C}" destId="{FEC9D545-0446-408D-A925-FE0B9D9AA7EA}" srcOrd="7" destOrd="0" presId="urn:microsoft.com/office/officeart/2005/8/layout/default"/>
    <dgm:cxn modelId="{8427406A-31CF-4433-9658-2C7B2FA33579}" type="presParOf" srcId="{2358477D-4984-456A-938E-A28119E9432C}" destId="{8556FFB9-CEF7-4A9D-B54C-30D4DDC284BC}" srcOrd="8" destOrd="0" presId="urn:microsoft.com/office/officeart/2005/8/layout/default"/>
    <dgm:cxn modelId="{FCFBE71F-7716-49FC-A8BF-E56DAC82CDCD}" type="presParOf" srcId="{2358477D-4984-456A-938E-A28119E9432C}" destId="{0540C988-E003-4C51-A723-E88BF87065AE}" srcOrd="9" destOrd="0" presId="urn:microsoft.com/office/officeart/2005/8/layout/default"/>
    <dgm:cxn modelId="{2171A7E2-0B9A-4C3E-9859-F836B3FD8B5D}" type="presParOf" srcId="{2358477D-4984-456A-938E-A28119E9432C}" destId="{F6E1EF89-7190-49F6-BBCA-1B1D1C8578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2DB397-F1A4-4A86-BC6B-5E4662F9B16F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11DA14A-6743-478C-B34B-FF5D579C451B}">
      <dgm:prSet phldrT="[Text]"/>
      <dgm:spPr/>
      <dgm:t>
        <a:bodyPr/>
        <a:lstStyle/>
        <a:p>
          <a:r>
            <a:rPr lang="en-US" dirty="0" smtClean="0"/>
            <a:t>Do not use badly worn, broken tools</a:t>
          </a:r>
          <a:endParaRPr lang="en-US" dirty="0"/>
        </a:p>
      </dgm:t>
    </dgm:pt>
    <dgm:pt modelId="{66A3028C-A3E9-435F-806A-BA3D0B33C3AE}" type="parTrans" cxnId="{D88CDBF5-8880-4642-82E3-58DB4BD016BA}">
      <dgm:prSet/>
      <dgm:spPr/>
      <dgm:t>
        <a:bodyPr/>
        <a:lstStyle/>
        <a:p>
          <a:endParaRPr lang="en-US"/>
        </a:p>
      </dgm:t>
    </dgm:pt>
    <dgm:pt modelId="{A19E18EB-2E69-49CF-A25F-808B726FB1C2}" type="sibTrans" cxnId="{D88CDBF5-8880-4642-82E3-58DB4BD016BA}">
      <dgm:prSet/>
      <dgm:spPr/>
      <dgm:t>
        <a:bodyPr/>
        <a:lstStyle/>
        <a:p>
          <a:endParaRPr lang="en-US"/>
        </a:p>
      </dgm:t>
    </dgm:pt>
    <dgm:pt modelId="{3E19DB2A-8A23-4EE8-ADD0-990E7E8A5664}">
      <dgm:prSet phldrT="[Text]"/>
      <dgm:spPr/>
      <dgm:t>
        <a:bodyPr/>
        <a:lstStyle/>
        <a:p>
          <a:r>
            <a:rPr lang="en-US" dirty="0" smtClean="0"/>
            <a:t>Provide adequate storage space, return after use</a:t>
          </a:r>
          <a:endParaRPr lang="en-US" dirty="0"/>
        </a:p>
      </dgm:t>
    </dgm:pt>
    <dgm:pt modelId="{E3FF7B31-C19A-46C1-990E-CFBB8FA39BBC}" type="parTrans" cxnId="{FCFD1F3E-AC1B-4F8C-9F4E-059367023BDF}">
      <dgm:prSet/>
      <dgm:spPr/>
      <dgm:t>
        <a:bodyPr/>
        <a:lstStyle/>
        <a:p>
          <a:endParaRPr lang="en-US"/>
        </a:p>
      </dgm:t>
    </dgm:pt>
    <dgm:pt modelId="{EBEC6B6C-2CB9-4FD7-B245-DAF4E841B47D}" type="sibTrans" cxnId="{FCFD1F3E-AC1B-4F8C-9F4E-059367023BDF}">
      <dgm:prSet/>
      <dgm:spPr/>
      <dgm:t>
        <a:bodyPr/>
        <a:lstStyle/>
        <a:p>
          <a:endParaRPr lang="en-US"/>
        </a:p>
      </dgm:t>
    </dgm:pt>
    <dgm:pt modelId="{7D590B48-F3EE-4CAD-BDF2-BA844C5B39CE}">
      <dgm:prSet phldrT="[Text]"/>
      <dgm:spPr/>
      <dgm:t>
        <a:bodyPr/>
        <a:lstStyle/>
        <a:p>
          <a:r>
            <a:rPr lang="en-US" dirty="0" smtClean="0"/>
            <a:t>Inspect, clean, put all tools in ready state before storing</a:t>
          </a:r>
          <a:endParaRPr lang="en-US" dirty="0"/>
        </a:p>
      </dgm:t>
    </dgm:pt>
    <dgm:pt modelId="{F201007B-9424-4DDE-AC75-65EFA0DF573A}" type="parTrans" cxnId="{11262A92-359B-4183-B977-78E61339F8C5}">
      <dgm:prSet/>
      <dgm:spPr/>
      <dgm:t>
        <a:bodyPr/>
        <a:lstStyle/>
        <a:p>
          <a:endParaRPr lang="en-US"/>
        </a:p>
      </dgm:t>
    </dgm:pt>
    <dgm:pt modelId="{DE6637EC-3133-44B1-A752-D1926AA982A6}" type="sibTrans" cxnId="{11262A92-359B-4183-B977-78E61339F8C5}">
      <dgm:prSet/>
      <dgm:spPr/>
      <dgm:t>
        <a:bodyPr/>
        <a:lstStyle/>
        <a:p>
          <a:endParaRPr lang="en-US"/>
        </a:p>
      </dgm:t>
    </dgm:pt>
    <dgm:pt modelId="{739D9AB1-FE87-4F82-8B9B-7BCA025B75AA}">
      <dgm:prSet phldrT="[Text]"/>
      <dgm:spPr/>
      <dgm:t>
        <a:bodyPr/>
        <a:lstStyle/>
        <a:p>
          <a:r>
            <a:rPr lang="en-US" dirty="0" smtClean="0"/>
            <a:t>Get manufacturer approval before modifying</a:t>
          </a:r>
          <a:endParaRPr lang="en-US" dirty="0"/>
        </a:p>
      </dgm:t>
    </dgm:pt>
    <dgm:pt modelId="{D7AA4E1B-6041-4E8E-A1D0-6B5C027D062B}" type="parTrans" cxnId="{A65AFC0B-702C-46EB-BAB9-7A85A11818D0}">
      <dgm:prSet/>
      <dgm:spPr/>
      <dgm:t>
        <a:bodyPr/>
        <a:lstStyle/>
        <a:p>
          <a:endParaRPr lang="en-US"/>
        </a:p>
      </dgm:t>
    </dgm:pt>
    <dgm:pt modelId="{9A6A6F1E-9542-4977-8ACF-C8D541E3FC18}" type="sibTrans" cxnId="{A65AFC0B-702C-46EB-BAB9-7A85A11818D0}">
      <dgm:prSet/>
      <dgm:spPr/>
      <dgm:t>
        <a:bodyPr/>
        <a:lstStyle/>
        <a:p>
          <a:endParaRPr lang="en-US"/>
        </a:p>
      </dgm:t>
    </dgm:pt>
    <dgm:pt modelId="{2EED500D-5EB9-49BA-BC46-141E62271A5C}">
      <dgm:prSet phldrT="[Text]"/>
      <dgm:spPr/>
      <dgm:t>
        <a:bodyPr/>
        <a:lstStyle/>
        <a:p>
          <a:r>
            <a:rPr lang="en-US" dirty="0" smtClean="0"/>
            <a:t>Use intrinsically safe tools in potentially flammable atmospheres</a:t>
          </a:r>
          <a:endParaRPr lang="en-US" dirty="0"/>
        </a:p>
      </dgm:t>
    </dgm:pt>
    <dgm:pt modelId="{1713839F-7C38-415B-A7C5-0941B52922A3}" type="parTrans" cxnId="{C35C5A40-68C3-4A61-A5BC-6ADCE101EBB7}">
      <dgm:prSet/>
      <dgm:spPr/>
      <dgm:t>
        <a:bodyPr/>
        <a:lstStyle/>
        <a:p>
          <a:endParaRPr lang="en-US"/>
        </a:p>
      </dgm:t>
    </dgm:pt>
    <dgm:pt modelId="{1321C100-ED07-4351-8560-484DDE477AA9}" type="sibTrans" cxnId="{C35C5A40-68C3-4A61-A5BC-6ADCE101EBB7}">
      <dgm:prSet/>
      <dgm:spPr/>
      <dgm:t>
        <a:bodyPr/>
        <a:lstStyle/>
        <a:p>
          <a:endParaRPr lang="en-US"/>
        </a:p>
      </dgm:t>
    </dgm:pt>
    <dgm:pt modelId="{18572DE0-1AB9-402D-80FE-CAA89C0C7260}">
      <dgm:prSet phldrT="[Text]"/>
      <dgm:spPr/>
      <dgm:t>
        <a:bodyPr/>
        <a:lstStyle/>
        <a:p>
          <a:r>
            <a:rPr lang="en-US" dirty="0" smtClean="0"/>
            <a:t>Do not remove safety shields or compromise safety devices</a:t>
          </a:r>
          <a:endParaRPr lang="en-US" dirty="0"/>
        </a:p>
      </dgm:t>
    </dgm:pt>
    <dgm:pt modelId="{8453B08F-8948-4E75-B6F4-B9DBBE5AD5D2}" type="parTrans" cxnId="{8BAA9ECD-90C0-4F3F-8E20-26E6FE079EA7}">
      <dgm:prSet/>
      <dgm:spPr/>
      <dgm:t>
        <a:bodyPr/>
        <a:lstStyle/>
        <a:p>
          <a:endParaRPr lang="en-US"/>
        </a:p>
      </dgm:t>
    </dgm:pt>
    <dgm:pt modelId="{0C889A39-21E0-48E1-ACC9-58903A799DC5}" type="sibTrans" cxnId="{8BAA9ECD-90C0-4F3F-8E20-26E6FE079EA7}">
      <dgm:prSet/>
      <dgm:spPr/>
      <dgm:t>
        <a:bodyPr/>
        <a:lstStyle/>
        <a:p>
          <a:endParaRPr lang="en-US"/>
        </a:p>
      </dgm:t>
    </dgm:pt>
    <dgm:pt modelId="{2358477D-4984-456A-938E-A28119E9432C}" type="pres">
      <dgm:prSet presAssocID="{8A2DB397-F1A4-4A86-BC6B-5E4662F9B1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8919C8-DA1F-4DA2-A638-D0B28E9C1258}" type="pres">
      <dgm:prSet presAssocID="{711DA14A-6743-478C-B34B-FF5D579C451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C7171-639E-4EA9-8BC5-32D57FDDA4DE}" type="pres">
      <dgm:prSet presAssocID="{A19E18EB-2E69-49CF-A25F-808B726FB1C2}" presName="sibTrans" presStyleCnt="0"/>
      <dgm:spPr/>
    </dgm:pt>
    <dgm:pt modelId="{4FEF0EC5-9BAA-430F-9AC6-9E14A0F27D05}" type="pres">
      <dgm:prSet presAssocID="{3E19DB2A-8A23-4EE8-ADD0-990E7E8A56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FC742-4990-46E1-948C-1659AD9D7CAF}" type="pres">
      <dgm:prSet presAssocID="{EBEC6B6C-2CB9-4FD7-B245-DAF4E841B47D}" presName="sibTrans" presStyleCnt="0"/>
      <dgm:spPr/>
    </dgm:pt>
    <dgm:pt modelId="{4E88DCFC-F4E6-4B2E-AC2F-26A9A448EB2B}" type="pres">
      <dgm:prSet presAssocID="{7D590B48-F3EE-4CAD-BDF2-BA844C5B39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B8811-D4AC-459F-9551-2D866E393639}" type="pres">
      <dgm:prSet presAssocID="{DE6637EC-3133-44B1-A752-D1926AA982A6}" presName="sibTrans" presStyleCnt="0"/>
      <dgm:spPr/>
    </dgm:pt>
    <dgm:pt modelId="{38EED45D-1BF2-43CA-A6FC-6CFD0B718713}" type="pres">
      <dgm:prSet presAssocID="{739D9AB1-FE87-4F82-8B9B-7BCA025B75A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D68F6-546D-47C9-9B17-75015C15A3F8}" type="pres">
      <dgm:prSet presAssocID="{9A6A6F1E-9542-4977-8ACF-C8D541E3FC18}" presName="sibTrans" presStyleCnt="0"/>
      <dgm:spPr/>
    </dgm:pt>
    <dgm:pt modelId="{4C11FEC5-D4C1-4ECC-9015-B82F2B4BAD1E}" type="pres">
      <dgm:prSet presAssocID="{2EED500D-5EB9-49BA-BC46-141E62271A5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8AE77-F443-4906-A18D-720A1CE8983B}" type="pres">
      <dgm:prSet presAssocID="{1321C100-ED07-4351-8560-484DDE477AA9}" presName="sibTrans" presStyleCnt="0"/>
      <dgm:spPr/>
    </dgm:pt>
    <dgm:pt modelId="{5E0258F7-2394-440C-94C1-E6E246A5EEA2}" type="pres">
      <dgm:prSet presAssocID="{18572DE0-1AB9-402D-80FE-CAA89C0C726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5E269-D76B-4BBC-97C6-ECBA4D72481F}" type="presOf" srcId="{711DA14A-6743-478C-B34B-FF5D579C451B}" destId="{938919C8-DA1F-4DA2-A638-D0B28E9C1258}" srcOrd="0" destOrd="0" presId="urn:microsoft.com/office/officeart/2005/8/layout/default"/>
    <dgm:cxn modelId="{A65AFC0B-702C-46EB-BAB9-7A85A11818D0}" srcId="{8A2DB397-F1A4-4A86-BC6B-5E4662F9B16F}" destId="{739D9AB1-FE87-4F82-8B9B-7BCA025B75AA}" srcOrd="3" destOrd="0" parTransId="{D7AA4E1B-6041-4E8E-A1D0-6B5C027D062B}" sibTransId="{9A6A6F1E-9542-4977-8ACF-C8D541E3FC18}"/>
    <dgm:cxn modelId="{EB34C406-3787-41A3-9357-37265EB82922}" type="presOf" srcId="{8A2DB397-F1A4-4A86-BC6B-5E4662F9B16F}" destId="{2358477D-4984-456A-938E-A28119E9432C}" srcOrd="0" destOrd="0" presId="urn:microsoft.com/office/officeart/2005/8/layout/default"/>
    <dgm:cxn modelId="{D88CDBF5-8880-4642-82E3-58DB4BD016BA}" srcId="{8A2DB397-F1A4-4A86-BC6B-5E4662F9B16F}" destId="{711DA14A-6743-478C-B34B-FF5D579C451B}" srcOrd="0" destOrd="0" parTransId="{66A3028C-A3E9-435F-806A-BA3D0B33C3AE}" sibTransId="{A19E18EB-2E69-49CF-A25F-808B726FB1C2}"/>
    <dgm:cxn modelId="{8BAA9ECD-90C0-4F3F-8E20-26E6FE079EA7}" srcId="{8A2DB397-F1A4-4A86-BC6B-5E4662F9B16F}" destId="{18572DE0-1AB9-402D-80FE-CAA89C0C7260}" srcOrd="5" destOrd="0" parTransId="{8453B08F-8948-4E75-B6F4-B9DBBE5AD5D2}" sibTransId="{0C889A39-21E0-48E1-ACC9-58903A799DC5}"/>
    <dgm:cxn modelId="{1196EBEF-51D4-47E9-8D66-27A8E167AD10}" type="presOf" srcId="{2EED500D-5EB9-49BA-BC46-141E62271A5C}" destId="{4C11FEC5-D4C1-4ECC-9015-B82F2B4BAD1E}" srcOrd="0" destOrd="0" presId="urn:microsoft.com/office/officeart/2005/8/layout/default"/>
    <dgm:cxn modelId="{8800B78B-6EDE-4939-AA13-DC553742E2D8}" type="presOf" srcId="{18572DE0-1AB9-402D-80FE-CAA89C0C7260}" destId="{5E0258F7-2394-440C-94C1-E6E246A5EEA2}" srcOrd="0" destOrd="0" presId="urn:microsoft.com/office/officeart/2005/8/layout/default"/>
    <dgm:cxn modelId="{C06C5DED-FCD3-4024-B240-006AC43E2C20}" type="presOf" srcId="{739D9AB1-FE87-4F82-8B9B-7BCA025B75AA}" destId="{38EED45D-1BF2-43CA-A6FC-6CFD0B718713}" srcOrd="0" destOrd="0" presId="urn:microsoft.com/office/officeart/2005/8/layout/default"/>
    <dgm:cxn modelId="{C35C5A40-68C3-4A61-A5BC-6ADCE101EBB7}" srcId="{8A2DB397-F1A4-4A86-BC6B-5E4662F9B16F}" destId="{2EED500D-5EB9-49BA-BC46-141E62271A5C}" srcOrd="4" destOrd="0" parTransId="{1713839F-7C38-415B-A7C5-0941B52922A3}" sibTransId="{1321C100-ED07-4351-8560-484DDE477AA9}"/>
    <dgm:cxn modelId="{FCFD1F3E-AC1B-4F8C-9F4E-059367023BDF}" srcId="{8A2DB397-F1A4-4A86-BC6B-5E4662F9B16F}" destId="{3E19DB2A-8A23-4EE8-ADD0-990E7E8A5664}" srcOrd="1" destOrd="0" parTransId="{E3FF7B31-C19A-46C1-990E-CFBB8FA39BBC}" sibTransId="{EBEC6B6C-2CB9-4FD7-B245-DAF4E841B47D}"/>
    <dgm:cxn modelId="{E8BC49A5-FDE8-4EA3-91FF-6BEE4D3C4824}" type="presOf" srcId="{7D590B48-F3EE-4CAD-BDF2-BA844C5B39CE}" destId="{4E88DCFC-F4E6-4B2E-AC2F-26A9A448EB2B}" srcOrd="0" destOrd="0" presId="urn:microsoft.com/office/officeart/2005/8/layout/default"/>
    <dgm:cxn modelId="{11262A92-359B-4183-B977-78E61339F8C5}" srcId="{8A2DB397-F1A4-4A86-BC6B-5E4662F9B16F}" destId="{7D590B48-F3EE-4CAD-BDF2-BA844C5B39CE}" srcOrd="2" destOrd="0" parTransId="{F201007B-9424-4DDE-AC75-65EFA0DF573A}" sibTransId="{DE6637EC-3133-44B1-A752-D1926AA982A6}"/>
    <dgm:cxn modelId="{47CAE551-1DD6-40C9-B9A6-E32483445313}" type="presOf" srcId="{3E19DB2A-8A23-4EE8-ADD0-990E7E8A5664}" destId="{4FEF0EC5-9BAA-430F-9AC6-9E14A0F27D05}" srcOrd="0" destOrd="0" presId="urn:microsoft.com/office/officeart/2005/8/layout/default"/>
    <dgm:cxn modelId="{1F82B191-0489-4710-B179-8C4B5953AA4C}" type="presParOf" srcId="{2358477D-4984-456A-938E-A28119E9432C}" destId="{938919C8-DA1F-4DA2-A638-D0B28E9C1258}" srcOrd="0" destOrd="0" presId="urn:microsoft.com/office/officeart/2005/8/layout/default"/>
    <dgm:cxn modelId="{019A6F3D-97D7-46D7-89F7-FBB49082AA3F}" type="presParOf" srcId="{2358477D-4984-456A-938E-A28119E9432C}" destId="{6A1C7171-639E-4EA9-8BC5-32D57FDDA4DE}" srcOrd="1" destOrd="0" presId="urn:microsoft.com/office/officeart/2005/8/layout/default"/>
    <dgm:cxn modelId="{ED18B017-B167-4323-A4F0-052DF227B357}" type="presParOf" srcId="{2358477D-4984-456A-938E-A28119E9432C}" destId="{4FEF0EC5-9BAA-430F-9AC6-9E14A0F27D05}" srcOrd="2" destOrd="0" presId="urn:microsoft.com/office/officeart/2005/8/layout/default"/>
    <dgm:cxn modelId="{A00A0493-FD32-4BD4-A6B1-6A76FBA9EED2}" type="presParOf" srcId="{2358477D-4984-456A-938E-A28119E9432C}" destId="{9A7FC742-4990-46E1-948C-1659AD9D7CAF}" srcOrd="3" destOrd="0" presId="urn:microsoft.com/office/officeart/2005/8/layout/default"/>
    <dgm:cxn modelId="{7DB27265-DCB3-4CD2-93A4-5A8E979879DE}" type="presParOf" srcId="{2358477D-4984-456A-938E-A28119E9432C}" destId="{4E88DCFC-F4E6-4B2E-AC2F-26A9A448EB2B}" srcOrd="4" destOrd="0" presId="urn:microsoft.com/office/officeart/2005/8/layout/default"/>
    <dgm:cxn modelId="{9490D363-B328-4161-8D2A-E5D40B69A0FD}" type="presParOf" srcId="{2358477D-4984-456A-938E-A28119E9432C}" destId="{4F3B8811-D4AC-459F-9551-2D866E393639}" srcOrd="5" destOrd="0" presId="urn:microsoft.com/office/officeart/2005/8/layout/default"/>
    <dgm:cxn modelId="{001D587E-9F6A-436B-980A-9026E7A15D97}" type="presParOf" srcId="{2358477D-4984-456A-938E-A28119E9432C}" destId="{38EED45D-1BF2-43CA-A6FC-6CFD0B718713}" srcOrd="6" destOrd="0" presId="urn:microsoft.com/office/officeart/2005/8/layout/default"/>
    <dgm:cxn modelId="{2B180343-7E48-4B98-9EC7-857B90442783}" type="presParOf" srcId="{2358477D-4984-456A-938E-A28119E9432C}" destId="{819D68F6-546D-47C9-9B17-75015C15A3F8}" srcOrd="7" destOrd="0" presId="urn:microsoft.com/office/officeart/2005/8/layout/default"/>
    <dgm:cxn modelId="{5EB8B114-2E7A-4335-82A7-2825AD39F998}" type="presParOf" srcId="{2358477D-4984-456A-938E-A28119E9432C}" destId="{4C11FEC5-D4C1-4ECC-9015-B82F2B4BAD1E}" srcOrd="8" destOrd="0" presId="urn:microsoft.com/office/officeart/2005/8/layout/default"/>
    <dgm:cxn modelId="{161855B4-4917-4AFA-A304-FFFDD80A3779}" type="presParOf" srcId="{2358477D-4984-456A-938E-A28119E9432C}" destId="{4838AE77-F443-4906-A18D-720A1CE8983B}" srcOrd="9" destOrd="0" presId="urn:microsoft.com/office/officeart/2005/8/layout/default"/>
    <dgm:cxn modelId="{BF6BA61B-B439-4E60-9B3F-C9999D566B13}" type="presParOf" srcId="{2358477D-4984-456A-938E-A28119E9432C}" destId="{5E0258F7-2394-440C-94C1-E6E246A5EE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8E61B1-36BC-48BF-81DB-FE6D6653F552}" type="doc">
      <dgm:prSet loTypeId="urn:microsoft.com/office/officeart/2005/8/layout/cycle7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85C48FC-F7E9-4A34-9DB5-87BA8AE28259}">
      <dgm:prSet phldrT="[Text]"/>
      <dgm:spPr/>
      <dgm:t>
        <a:bodyPr/>
        <a:lstStyle/>
        <a:p>
          <a:r>
            <a:rPr lang="en-US" dirty="0" smtClean="0"/>
            <a:t>Appropriate PPE</a:t>
          </a:r>
          <a:endParaRPr lang="en-US" dirty="0"/>
        </a:p>
      </dgm:t>
    </dgm:pt>
    <dgm:pt modelId="{18D6AB11-184F-4B1C-AF39-249ABCA441D2}" type="parTrans" cxnId="{2334E62D-249F-4C90-9B51-3384B27EBB17}">
      <dgm:prSet/>
      <dgm:spPr/>
      <dgm:t>
        <a:bodyPr/>
        <a:lstStyle/>
        <a:p>
          <a:endParaRPr lang="en-US"/>
        </a:p>
      </dgm:t>
    </dgm:pt>
    <dgm:pt modelId="{304DF9CF-863C-4F11-98E5-5C2878CF3A33}" type="sibTrans" cxnId="{2334E62D-249F-4C90-9B51-3384B27EBB17}">
      <dgm:prSet/>
      <dgm:spPr/>
      <dgm:t>
        <a:bodyPr/>
        <a:lstStyle/>
        <a:p>
          <a:endParaRPr lang="en-US"/>
        </a:p>
      </dgm:t>
    </dgm:pt>
    <dgm:pt modelId="{F30F82A3-7204-46B8-B24F-7638916F8E69}">
      <dgm:prSet phldrT="[Text]"/>
      <dgm:spPr/>
      <dgm:t>
        <a:bodyPr/>
        <a:lstStyle/>
        <a:p>
          <a:r>
            <a:rPr lang="en-US" dirty="0" smtClean="0"/>
            <a:t>Good physical condition</a:t>
          </a:r>
          <a:endParaRPr lang="en-US" dirty="0"/>
        </a:p>
      </dgm:t>
    </dgm:pt>
    <dgm:pt modelId="{82749D81-0AE4-4B37-A5FD-D7E3FDE4B422}" type="parTrans" cxnId="{152F3C8F-A6E6-4CB1-BA3A-65882B44B50A}">
      <dgm:prSet/>
      <dgm:spPr/>
      <dgm:t>
        <a:bodyPr/>
        <a:lstStyle/>
        <a:p>
          <a:endParaRPr lang="en-US"/>
        </a:p>
      </dgm:t>
    </dgm:pt>
    <dgm:pt modelId="{7BA5A8E4-3EBC-4E35-B325-28D5A3E05E69}" type="sibTrans" cxnId="{152F3C8F-A6E6-4CB1-BA3A-65882B44B50A}">
      <dgm:prSet/>
      <dgm:spPr/>
      <dgm:t>
        <a:bodyPr/>
        <a:lstStyle/>
        <a:p>
          <a:endParaRPr lang="en-US"/>
        </a:p>
      </dgm:t>
    </dgm:pt>
    <dgm:pt modelId="{6FAC1330-BF35-4791-AFEA-A31D4C6801FF}">
      <dgm:prSet phldrT="[Text]"/>
      <dgm:spPr/>
      <dgm:t>
        <a:bodyPr/>
        <a:lstStyle/>
        <a:p>
          <a:r>
            <a:rPr lang="en-US" dirty="0" smtClean="0"/>
            <a:t>Safe behavior</a:t>
          </a:r>
          <a:endParaRPr lang="en-US" dirty="0"/>
        </a:p>
      </dgm:t>
    </dgm:pt>
    <dgm:pt modelId="{6C98549F-B1FC-4B0A-9179-F26E0275D6DA}" type="parTrans" cxnId="{EC236C08-8E68-4522-9C1D-D07B651B5B91}">
      <dgm:prSet/>
      <dgm:spPr/>
      <dgm:t>
        <a:bodyPr/>
        <a:lstStyle/>
        <a:p>
          <a:endParaRPr lang="en-US"/>
        </a:p>
      </dgm:t>
    </dgm:pt>
    <dgm:pt modelId="{7FDAD476-922D-4E99-AE85-A9C0B4AF2C29}" type="sibTrans" cxnId="{EC236C08-8E68-4522-9C1D-D07B651B5B91}">
      <dgm:prSet/>
      <dgm:spPr/>
      <dgm:t>
        <a:bodyPr/>
        <a:lstStyle/>
        <a:p>
          <a:endParaRPr lang="en-US"/>
        </a:p>
      </dgm:t>
    </dgm:pt>
    <dgm:pt modelId="{95BE64FF-3B81-4EB5-BD9D-C35A92C24809}" type="pres">
      <dgm:prSet presAssocID="{C88E61B1-36BC-48BF-81DB-FE6D6653F5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5F4F1-A00F-4A6A-BFA0-87A1393ED196}" type="pres">
      <dgm:prSet presAssocID="{E85C48FC-F7E9-4A34-9DB5-87BA8AE282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187A2-1027-4CCB-8C0D-22CF39C6905C}" type="pres">
      <dgm:prSet presAssocID="{304DF9CF-863C-4F11-98E5-5C2878CF3A3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DDB7AFA-1EE0-410E-8BDC-06D85866F702}" type="pres">
      <dgm:prSet presAssocID="{304DF9CF-863C-4F11-98E5-5C2878CF3A3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FA2CFBC-5362-4BE2-89E4-F10994C0165B}" type="pres">
      <dgm:prSet presAssocID="{F30F82A3-7204-46B8-B24F-7638916F8E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13C8C-B0D0-4FF2-A2A6-BC6BA680247D}" type="pres">
      <dgm:prSet presAssocID="{7BA5A8E4-3EBC-4E35-B325-28D5A3E05E6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7F2729A7-7895-4BA0-BDE1-048E97600236}" type="pres">
      <dgm:prSet presAssocID="{7BA5A8E4-3EBC-4E35-B325-28D5A3E05E6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0876765-E78E-4F4A-8766-327CE2A3C7C0}" type="pres">
      <dgm:prSet presAssocID="{6FAC1330-BF35-4791-AFEA-A31D4C6801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01779-EB7C-4B9F-B1C7-77EFA14801AE}" type="pres">
      <dgm:prSet presAssocID="{7FDAD476-922D-4E99-AE85-A9C0B4AF2C2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456F5A1-7F53-416D-9C17-0E6A48EBBCD1}" type="pres">
      <dgm:prSet presAssocID="{7FDAD476-922D-4E99-AE85-A9C0B4AF2C2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85F311E-65F9-444F-8114-1FFFFD0538FF}" type="presOf" srcId="{7FDAD476-922D-4E99-AE85-A9C0B4AF2C29}" destId="{4B401779-EB7C-4B9F-B1C7-77EFA14801AE}" srcOrd="0" destOrd="0" presId="urn:microsoft.com/office/officeart/2005/8/layout/cycle7"/>
    <dgm:cxn modelId="{152F3C8F-A6E6-4CB1-BA3A-65882B44B50A}" srcId="{C88E61B1-36BC-48BF-81DB-FE6D6653F552}" destId="{F30F82A3-7204-46B8-B24F-7638916F8E69}" srcOrd="1" destOrd="0" parTransId="{82749D81-0AE4-4B37-A5FD-D7E3FDE4B422}" sibTransId="{7BA5A8E4-3EBC-4E35-B325-28D5A3E05E69}"/>
    <dgm:cxn modelId="{798AF1B4-7C47-4E7B-90B9-5D8ED6E944E6}" type="presOf" srcId="{E85C48FC-F7E9-4A34-9DB5-87BA8AE28259}" destId="{63C5F4F1-A00F-4A6A-BFA0-87A1393ED196}" srcOrd="0" destOrd="0" presId="urn:microsoft.com/office/officeart/2005/8/layout/cycle7"/>
    <dgm:cxn modelId="{1C205778-13D9-4E51-A795-A4B82728C2BA}" type="presOf" srcId="{304DF9CF-863C-4F11-98E5-5C2878CF3A33}" destId="{C75187A2-1027-4CCB-8C0D-22CF39C6905C}" srcOrd="0" destOrd="0" presId="urn:microsoft.com/office/officeart/2005/8/layout/cycle7"/>
    <dgm:cxn modelId="{EC236C08-8E68-4522-9C1D-D07B651B5B91}" srcId="{C88E61B1-36BC-48BF-81DB-FE6D6653F552}" destId="{6FAC1330-BF35-4791-AFEA-A31D4C6801FF}" srcOrd="2" destOrd="0" parTransId="{6C98549F-B1FC-4B0A-9179-F26E0275D6DA}" sibTransId="{7FDAD476-922D-4E99-AE85-A9C0B4AF2C29}"/>
    <dgm:cxn modelId="{5556071E-2905-4692-BA6C-B073D1946C66}" type="presOf" srcId="{7BA5A8E4-3EBC-4E35-B325-28D5A3E05E69}" destId="{7F2729A7-7895-4BA0-BDE1-048E97600236}" srcOrd="1" destOrd="0" presId="urn:microsoft.com/office/officeart/2005/8/layout/cycle7"/>
    <dgm:cxn modelId="{D2CAC225-1218-49A3-A150-3078AD2612AF}" type="presOf" srcId="{304DF9CF-863C-4F11-98E5-5C2878CF3A33}" destId="{BDDB7AFA-1EE0-410E-8BDC-06D85866F702}" srcOrd="1" destOrd="0" presId="urn:microsoft.com/office/officeart/2005/8/layout/cycle7"/>
    <dgm:cxn modelId="{5BA2A9E8-2B51-4272-ADF1-43A71FE26445}" type="presOf" srcId="{6FAC1330-BF35-4791-AFEA-A31D4C6801FF}" destId="{C0876765-E78E-4F4A-8766-327CE2A3C7C0}" srcOrd="0" destOrd="0" presId="urn:microsoft.com/office/officeart/2005/8/layout/cycle7"/>
    <dgm:cxn modelId="{2334E62D-249F-4C90-9B51-3384B27EBB17}" srcId="{C88E61B1-36BC-48BF-81DB-FE6D6653F552}" destId="{E85C48FC-F7E9-4A34-9DB5-87BA8AE28259}" srcOrd="0" destOrd="0" parTransId="{18D6AB11-184F-4B1C-AF39-249ABCA441D2}" sibTransId="{304DF9CF-863C-4F11-98E5-5C2878CF3A33}"/>
    <dgm:cxn modelId="{9FF8DA69-CFE4-4561-A8DE-39855C250F4C}" type="presOf" srcId="{F30F82A3-7204-46B8-B24F-7638916F8E69}" destId="{0FA2CFBC-5362-4BE2-89E4-F10994C0165B}" srcOrd="0" destOrd="0" presId="urn:microsoft.com/office/officeart/2005/8/layout/cycle7"/>
    <dgm:cxn modelId="{E79EEFB8-E8FD-4524-91FB-5888A60E00DC}" type="presOf" srcId="{7FDAD476-922D-4E99-AE85-A9C0B4AF2C29}" destId="{D456F5A1-7F53-416D-9C17-0E6A48EBBCD1}" srcOrd="1" destOrd="0" presId="urn:microsoft.com/office/officeart/2005/8/layout/cycle7"/>
    <dgm:cxn modelId="{1251E53C-38AB-4738-BD94-31B1CDF0530A}" type="presOf" srcId="{7BA5A8E4-3EBC-4E35-B325-28D5A3E05E69}" destId="{F4C13C8C-B0D0-4FF2-A2A6-BC6BA680247D}" srcOrd="0" destOrd="0" presId="urn:microsoft.com/office/officeart/2005/8/layout/cycle7"/>
    <dgm:cxn modelId="{7041DA52-9E1E-40AC-9C19-5F2476048EA5}" type="presOf" srcId="{C88E61B1-36BC-48BF-81DB-FE6D6653F552}" destId="{95BE64FF-3B81-4EB5-BD9D-C35A92C24809}" srcOrd="0" destOrd="0" presId="urn:microsoft.com/office/officeart/2005/8/layout/cycle7"/>
    <dgm:cxn modelId="{7E59A4C8-D043-4867-A278-8FA7503FE6C0}" type="presParOf" srcId="{95BE64FF-3B81-4EB5-BD9D-C35A92C24809}" destId="{63C5F4F1-A00F-4A6A-BFA0-87A1393ED196}" srcOrd="0" destOrd="0" presId="urn:microsoft.com/office/officeart/2005/8/layout/cycle7"/>
    <dgm:cxn modelId="{162EA9E4-1A2E-4B19-BCC9-0AEA75E06D64}" type="presParOf" srcId="{95BE64FF-3B81-4EB5-BD9D-C35A92C24809}" destId="{C75187A2-1027-4CCB-8C0D-22CF39C6905C}" srcOrd="1" destOrd="0" presId="urn:microsoft.com/office/officeart/2005/8/layout/cycle7"/>
    <dgm:cxn modelId="{8CED0081-5608-492F-A0B3-1E86E003C23E}" type="presParOf" srcId="{C75187A2-1027-4CCB-8C0D-22CF39C6905C}" destId="{BDDB7AFA-1EE0-410E-8BDC-06D85866F702}" srcOrd="0" destOrd="0" presId="urn:microsoft.com/office/officeart/2005/8/layout/cycle7"/>
    <dgm:cxn modelId="{BBC4FC6D-C318-4F7F-AEA7-DEF9B665FF82}" type="presParOf" srcId="{95BE64FF-3B81-4EB5-BD9D-C35A92C24809}" destId="{0FA2CFBC-5362-4BE2-89E4-F10994C0165B}" srcOrd="2" destOrd="0" presId="urn:microsoft.com/office/officeart/2005/8/layout/cycle7"/>
    <dgm:cxn modelId="{3D89C367-DBC0-41DB-B8DA-EE752304D0FC}" type="presParOf" srcId="{95BE64FF-3B81-4EB5-BD9D-C35A92C24809}" destId="{F4C13C8C-B0D0-4FF2-A2A6-BC6BA680247D}" srcOrd="3" destOrd="0" presId="urn:microsoft.com/office/officeart/2005/8/layout/cycle7"/>
    <dgm:cxn modelId="{08DA22C4-C2A9-4883-B8DE-1F053D32B7CC}" type="presParOf" srcId="{F4C13C8C-B0D0-4FF2-A2A6-BC6BA680247D}" destId="{7F2729A7-7895-4BA0-BDE1-048E97600236}" srcOrd="0" destOrd="0" presId="urn:microsoft.com/office/officeart/2005/8/layout/cycle7"/>
    <dgm:cxn modelId="{2DBC572C-9DF6-4CD7-8DD8-7036ACF48BFA}" type="presParOf" srcId="{95BE64FF-3B81-4EB5-BD9D-C35A92C24809}" destId="{C0876765-E78E-4F4A-8766-327CE2A3C7C0}" srcOrd="4" destOrd="0" presId="urn:microsoft.com/office/officeart/2005/8/layout/cycle7"/>
    <dgm:cxn modelId="{4367926A-9518-48D4-BCFC-CD77B14CD354}" type="presParOf" srcId="{95BE64FF-3B81-4EB5-BD9D-C35A92C24809}" destId="{4B401779-EB7C-4B9F-B1C7-77EFA14801AE}" srcOrd="5" destOrd="0" presId="urn:microsoft.com/office/officeart/2005/8/layout/cycle7"/>
    <dgm:cxn modelId="{CA161DFA-2FCD-4A29-A1FD-8FA22FEC3C8A}" type="presParOf" srcId="{4B401779-EB7C-4B9F-B1C7-77EFA14801AE}" destId="{D456F5A1-7F53-416D-9C17-0E6A48EBBCD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6D79BC-D6C4-434A-9078-FC3D8CCB941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859149A-4B8B-4D21-BAC7-ACF3593CBE9B}">
      <dgm:prSet phldrT="[Text]"/>
      <dgm:spPr/>
      <dgm:t>
        <a:bodyPr/>
        <a:lstStyle/>
        <a:p>
          <a:r>
            <a:rPr lang="en-US" dirty="0" smtClean="0"/>
            <a:t>Burn building</a:t>
          </a:r>
          <a:endParaRPr lang="en-US" dirty="0"/>
        </a:p>
      </dgm:t>
    </dgm:pt>
    <dgm:pt modelId="{6E6294A4-4BA4-4C8D-AC29-5AB2F7C55F1D}" type="parTrans" cxnId="{C8E92247-8718-4C05-9CF2-A30C137C7731}">
      <dgm:prSet/>
      <dgm:spPr/>
      <dgm:t>
        <a:bodyPr/>
        <a:lstStyle/>
        <a:p>
          <a:endParaRPr lang="en-US"/>
        </a:p>
      </dgm:t>
    </dgm:pt>
    <dgm:pt modelId="{A49A988C-C89E-4E24-983E-86940AB70636}" type="sibTrans" cxnId="{C8E92247-8718-4C05-9CF2-A30C137C7731}">
      <dgm:prSet/>
      <dgm:spPr/>
      <dgm:t>
        <a:bodyPr/>
        <a:lstStyle/>
        <a:p>
          <a:endParaRPr lang="en-US"/>
        </a:p>
      </dgm:t>
    </dgm:pt>
    <dgm:pt modelId="{9253E172-E45F-44E5-AA70-FE4B70DC8D1F}">
      <dgm:prSet phldrT="[Text]"/>
      <dgm:spPr/>
      <dgm:t>
        <a:bodyPr/>
        <a:lstStyle/>
        <a:p>
          <a:r>
            <a:rPr lang="en-US" dirty="0" smtClean="0"/>
            <a:t>Acquired structure</a:t>
          </a:r>
          <a:endParaRPr lang="en-US" dirty="0"/>
        </a:p>
      </dgm:t>
    </dgm:pt>
    <dgm:pt modelId="{E6D1A187-CF5A-41C7-BD50-CC6DB8C73BA9}" type="parTrans" cxnId="{F24F8E44-AA4F-404B-94BB-09220C4F4B8E}">
      <dgm:prSet/>
      <dgm:spPr/>
      <dgm:t>
        <a:bodyPr/>
        <a:lstStyle/>
        <a:p>
          <a:endParaRPr lang="en-US"/>
        </a:p>
      </dgm:t>
    </dgm:pt>
    <dgm:pt modelId="{18DD8A65-8F4E-4738-9CCD-E9E3FEF54B67}" type="sibTrans" cxnId="{F24F8E44-AA4F-404B-94BB-09220C4F4B8E}">
      <dgm:prSet/>
      <dgm:spPr/>
      <dgm:t>
        <a:bodyPr/>
        <a:lstStyle/>
        <a:p>
          <a:endParaRPr lang="en-US"/>
        </a:p>
      </dgm:t>
    </dgm:pt>
    <dgm:pt modelId="{13051245-6090-4EF1-8122-F29BA310A8A5}" type="pres">
      <dgm:prSet presAssocID="{3A6D79BC-D6C4-434A-9078-FC3D8CCB94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700459-4C80-4538-A629-C1E8D0C44FBD}" type="pres">
      <dgm:prSet presAssocID="{B859149A-4B8B-4D21-BAC7-ACF3593CBE9B}" presName="composite" presStyleCnt="0"/>
      <dgm:spPr/>
    </dgm:pt>
    <dgm:pt modelId="{1E9DD3BA-8E82-4F53-9A47-1C92AECF5395}" type="pres">
      <dgm:prSet presAssocID="{B859149A-4B8B-4D21-BAC7-ACF3593CBE9B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5631167-79D5-434D-AE1A-BDCD38CCE6B0}" type="pres">
      <dgm:prSet presAssocID="{B859149A-4B8B-4D21-BAC7-ACF3593CBE9B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EFEE-9574-4F21-9B0F-C1B5BA26DC6C}" type="pres">
      <dgm:prSet presAssocID="{A49A988C-C89E-4E24-983E-86940AB70636}" presName="sibTrans" presStyleCnt="0"/>
      <dgm:spPr/>
    </dgm:pt>
    <dgm:pt modelId="{86461A66-3AA7-46B1-A07B-5FEFD33ACF4F}" type="pres">
      <dgm:prSet presAssocID="{9253E172-E45F-44E5-AA70-FE4B70DC8D1F}" presName="composite" presStyleCnt="0"/>
      <dgm:spPr/>
    </dgm:pt>
    <dgm:pt modelId="{B08F2088-194E-4F53-BDD3-E6E4C5FCFCFA}" type="pres">
      <dgm:prSet presAssocID="{9253E172-E45F-44E5-AA70-FE4B70DC8D1F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D1C73E3-E54B-4E06-9786-01DD39C7F4B5}" type="pres">
      <dgm:prSet presAssocID="{9253E172-E45F-44E5-AA70-FE4B70DC8D1F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4F8E44-AA4F-404B-94BB-09220C4F4B8E}" srcId="{3A6D79BC-D6C4-434A-9078-FC3D8CCB9410}" destId="{9253E172-E45F-44E5-AA70-FE4B70DC8D1F}" srcOrd="1" destOrd="0" parTransId="{E6D1A187-CF5A-41C7-BD50-CC6DB8C73BA9}" sibTransId="{18DD8A65-8F4E-4738-9CCD-E9E3FEF54B67}"/>
    <dgm:cxn modelId="{BA709EEF-A677-409C-9598-EE4ADC92EB5C}" type="presOf" srcId="{3A6D79BC-D6C4-434A-9078-FC3D8CCB9410}" destId="{13051245-6090-4EF1-8122-F29BA310A8A5}" srcOrd="0" destOrd="0" presId="urn:microsoft.com/office/officeart/2008/layout/BendingPictureCaptionList"/>
    <dgm:cxn modelId="{EF619605-3299-45A7-AA09-7AAB323CE633}" type="presOf" srcId="{9253E172-E45F-44E5-AA70-FE4B70DC8D1F}" destId="{2D1C73E3-E54B-4E06-9786-01DD39C7F4B5}" srcOrd="0" destOrd="0" presId="urn:microsoft.com/office/officeart/2008/layout/BendingPictureCaptionList"/>
    <dgm:cxn modelId="{C8E92247-8718-4C05-9CF2-A30C137C7731}" srcId="{3A6D79BC-D6C4-434A-9078-FC3D8CCB9410}" destId="{B859149A-4B8B-4D21-BAC7-ACF3593CBE9B}" srcOrd="0" destOrd="0" parTransId="{6E6294A4-4BA4-4C8D-AC29-5AB2F7C55F1D}" sibTransId="{A49A988C-C89E-4E24-983E-86940AB70636}"/>
    <dgm:cxn modelId="{61A49323-3C85-495E-8FAD-63F725234B00}" type="presOf" srcId="{B859149A-4B8B-4D21-BAC7-ACF3593CBE9B}" destId="{65631167-79D5-434D-AE1A-BDCD38CCE6B0}" srcOrd="0" destOrd="0" presId="urn:microsoft.com/office/officeart/2008/layout/BendingPictureCaptionList"/>
    <dgm:cxn modelId="{162701AC-7BB2-4E58-BC6C-E4C80BD4E77A}" type="presParOf" srcId="{13051245-6090-4EF1-8122-F29BA310A8A5}" destId="{09700459-4C80-4538-A629-C1E8D0C44FBD}" srcOrd="0" destOrd="0" presId="urn:microsoft.com/office/officeart/2008/layout/BendingPictureCaptionList"/>
    <dgm:cxn modelId="{57348DDE-A7D7-412E-96B5-3FF5CA1916D5}" type="presParOf" srcId="{09700459-4C80-4538-A629-C1E8D0C44FBD}" destId="{1E9DD3BA-8E82-4F53-9A47-1C92AECF5395}" srcOrd="0" destOrd="0" presId="urn:microsoft.com/office/officeart/2008/layout/BendingPictureCaptionList"/>
    <dgm:cxn modelId="{6CC234E4-EAC8-48ED-B63D-05D07F205EC7}" type="presParOf" srcId="{09700459-4C80-4538-A629-C1E8D0C44FBD}" destId="{65631167-79D5-434D-AE1A-BDCD38CCE6B0}" srcOrd="1" destOrd="0" presId="urn:microsoft.com/office/officeart/2008/layout/BendingPictureCaptionList"/>
    <dgm:cxn modelId="{9BAFDA98-19F0-421C-BF2B-BA3E729B654E}" type="presParOf" srcId="{13051245-6090-4EF1-8122-F29BA310A8A5}" destId="{CFAFEFEE-9574-4F21-9B0F-C1B5BA26DC6C}" srcOrd="1" destOrd="0" presId="urn:microsoft.com/office/officeart/2008/layout/BendingPictureCaptionList"/>
    <dgm:cxn modelId="{D29618F7-666D-4952-993F-9F01E12CB7CE}" type="presParOf" srcId="{13051245-6090-4EF1-8122-F29BA310A8A5}" destId="{86461A66-3AA7-46B1-A07B-5FEFD33ACF4F}" srcOrd="2" destOrd="0" presId="urn:microsoft.com/office/officeart/2008/layout/BendingPictureCaptionList"/>
    <dgm:cxn modelId="{C9E2A8C4-7DC2-4707-98B7-06D5F66FEB69}" type="presParOf" srcId="{86461A66-3AA7-46B1-A07B-5FEFD33ACF4F}" destId="{B08F2088-194E-4F53-BDD3-E6E4C5FCFCFA}" srcOrd="0" destOrd="0" presId="urn:microsoft.com/office/officeart/2008/layout/BendingPictureCaptionList"/>
    <dgm:cxn modelId="{9C990AF5-74E0-4C78-B941-2524EF0B4751}" type="presParOf" srcId="{86461A66-3AA7-46B1-A07B-5FEFD33ACF4F}" destId="{2D1C73E3-E54B-4E06-9786-01DD39C7F4B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5B3F97-5A50-4B0E-8116-9E2C3A7A188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BA3273B5-B0EF-4D62-AF53-E83B86254518}">
      <dgm:prSet phldrT="[Text]"/>
      <dgm:spPr/>
      <dgm:t>
        <a:bodyPr/>
        <a:lstStyle/>
        <a:p>
          <a:r>
            <a:rPr lang="en-US" dirty="0" smtClean="0"/>
            <a:t>Inspect and clean tools</a:t>
          </a:r>
          <a:endParaRPr lang="en-US" dirty="0"/>
        </a:p>
      </dgm:t>
    </dgm:pt>
    <dgm:pt modelId="{01A1456B-30DF-4B63-A258-81548536B85F}" type="parTrans" cxnId="{88C1CF1B-5F5F-4026-BB0B-38EFB4D6D32E}">
      <dgm:prSet/>
      <dgm:spPr/>
      <dgm:t>
        <a:bodyPr/>
        <a:lstStyle/>
        <a:p>
          <a:endParaRPr lang="en-US"/>
        </a:p>
      </dgm:t>
    </dgm:pt>
    <dgm:pt modelId="{69E72426-F497-4AA4-8D90-0D7F5E9DC517}" type="sibTrans" cxnId="{88C1CF1B-5F5F-4026-BB0B-38EFB4D6D32E}">
      <dgm:prSet/>
      <dgm:spPr/>
      <dgm:t>
        <a:bodyPr/>
        <a:lstStyle/>
        <a:p>
          <a:endParaRPr lang="en-US"/>
        </a:p>
      </dgm:t>
    </dgm:pt>
    <dgm:pt modelId="{1CDE11BC-CBF5-4342-9D98-1B97D8397A7D}">
      <dgm:prSet phldrT="[Text]"/>
      <dgm:spPr/>
      <dgm:t>
        <a:bodyPr/>
        <a:lstStyle/>
        <a:p>
          <a:r>
            <a:rPr lang="en-US" dirty="0" smtClean="0"/>
            <a:t>Clean and disinfect equipment</a:t>
          </a:r>
          <a:endParaRPr lang="en-US" dirty="0"/>
        </a:p>
      </dgm:t>
    </dgm:pt>
    <dgm:pt modelId="{4CFC40E2-3E08-4FCA-BABD-F170C73A6742}" type="parTrans" cxnId="{2A1EBE17-A5A0-42C0-9E69-EB96B5E64BFE}">
      <dgm:prSet/>
      <dgm:spPr/>
      <dgm:t>
        <a:bodyPr/>
        <a:lstStyle/>
        <a:p>
          <a:endParaRPr lang="en-US"/>
        </a:p>
      </dgm:t>
    </dgm:pt>
    <dgm:pt modelId="{44CC45A9-3A9F-47BF-BC2D-70C9FF363957}" type="sibTrans" cxnId="{2A1EBE17-A5A0-42C0-9E69-EB96B5E64BFE}">
      <dgm:prSet/>
      <dgm:spPr/>
      <dgm:t>
        <a:bodyPr/>
        <a:lstStyle/>
        <a:p>
          <a:endParaRPr lang="en-US"/>
        </a:p>
      </dgm:t>
    </dgm:pt>
    <dgm:pt modelId="{7803B17A-6099-4192-8F93-79317C636710}" type="pres">
      <dgm:prSet presAssocID="{7E5B3F97-5A50-4B0E-8116-9E2C3A7A1888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CBFFE0F-E28F-403E-8F84-75A7756336A8}" type="pres">
      <dgm:prSet presAssocID="{BA3273B5-B0EF-4D62-AF53-E83B86254518}" presName="composite" presStyleCnt="0"/>
      <dgm:spPr/>
    </dgm:pt>
    <dgm:pt modelId="{C454ACA6-0057-40D5-B601-2671BFC4E6DC}" type="pres">
      <dgm:prSet presAssocID="{BA3273B5-B0EF-4D62-AF53-E83B86254518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7B61005-EA5C-4CC2-B271-22D1CF462B97}" type="pres">
      <dgm:prSet presAssocID="{BA3273B5-B0EF-4D62-AF53-E83B86254518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FFB7D-D1B7-46A6-A5CA-81E5FE531BC4}" type="pres">
      <dgm:prSet presAssocID="{69E72426-F497-4AA4-8D90-0D7F5E9DC517}" presName="sibTrans" presStyleCnt="0"/>
      <dgm:spPr/>
    </dgm:pt>
    <dgm:pt modelId="{7168A650-4805-4594-8B6F-98D421E044CE}" type="pres">
      <dgm:prSet presAssocID="{1CDE11BC-CBF5-4342-9D98-1B97D8397A7D}" presName="composite" presStyleCnt="0"/>
      <dgm:spPr/>
    </dgm:pt>
    <dgm:pt modelId="{0348981F-40F2-42E3-8984-B38102B33B71}" type="pres">
      <dgm:prSet presAssocID="{1CDE11BC-CBF5-4342-9D98-1B97D8397A7D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3F3730A7-069B-4C5A-B398-6948255CE109}" type="pres">
      <dgm:prSet presAssocID="{1CDE11BC-CBF5-4342-9D98-1B97D8397A7D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D258F-80C8-4AE4-952D-0148229424E3}" type="presOf" srcId="{1CDE11BC-CBF5-4342-9D98-1B97D8397A7D}" destId="{3F3730A7-069B-4C5A-B398-6948255CE109}" srcOrd="0" destOrd="0" presId="urn:microsoft.com/office/officeart/2008/layout/BendingPictureCaption"/>
    <dgm:cxn modelId="{88C1CF1B-5F5F-4026-BB0B-38EFB4D6D32E}" srcId="{7E5B3F97-5A50-4B0E-8116-9E2C3A7A1888}" destId="{BA3273B5-B0EF-4D62-AF53-E83B86254518}" srcOrd="0" destOrd="0" parTransId="{01A1456B-30DF-4B63-A258-81548536B85F}" sibTransId="{69E72426-F497-4AA4-8D90-0D7F5E9DC517}"/>
    <dgm:cxn modelId="{F8AA2E35-4025-4F36-BE91-596BAEAD443C}" type="presOf" srcId="{7E5B3F97-5A50-4B0E-8116-9E2C3A7A1888}" destId="{7803B17A-6099-4192-8F93-79317C636710}" srcOrd="0" destOrd="0" presId="urn:microsoft.com/office/officeart/2008/layout/BendingPictureCaption"/>
    <dgm:cxn modelId="{5A634527-0A9A-49CA-9233-F0862C46C0C1}" type="presOf" srcId="{BA3273B5-B0EF-4D62-AF53-E83B86254518}" destId="{87B61005-EA5C-4CC2-B271-22D1CF462B97}" srcOrd="0" destOrd="0" presId="urn:microsoft.com/office/officeart/2008/layout/BendingPictureCaption"/>
    <dgm:cxn modelId="{2A1EBE17-A5A0-42C0-9E69-EB96B5E64BFE}" srcId="{7E5B3F97-5A50-4B0E-8116-9E2C3A7A1888}" destId="{1CDE11BC-CBF5-4342-9D98-1B97D8397A7D}" srcOrd="1" destOrd="0" parTransId="{4CFC40E2-3E08-4FCA-BABD-F170C73A6742}" sibTransId="{44CC45A9-3A9F-47BF-BC2D-70C9FF363957}"/>
    <dgm:cxn modelId="{0C9D10AE-5DF9-475A-8AC5-AF1CDC97B134}" type="presParOf" srcId="{7803B17A-6099-4192-8F93-79317C636710}" destId="{0CBFFE0F-E28F-403E-8F84-75A7756336A8}" srcOrd="0" destOrd="0" presId="urn:microsoft.com/office/officeart/2008/layout/BendingPictureCaption"/>
    <dgm:cxn modelId="{F503165E-A56C-4228-A130-88A9633E130C}" type="presParOf" srcId="{0CBFFE0F-E28F-403E-8F84-75A7756336A8}" destId="{C454ACA6-0057-40D5-B601-2671BFC4E6DC}" srcOrd="0" destOrd="0" presId="urn:microsoft.com/office/officeart/2008/layout/BendingPictureCaption"/>
    <dgm:cxn modelId="{0869FABF-1D98-4DBD-9D92-E6BED089E697}" type="presParOf" srcId="{0CBFFE0F-E28F-403E-8F84-75A7756336A8}" destId="{87B61005-EA5C-4CC2-B271-22D1CF462B97}" srcOrd="1" destOrd="0" presId="urn:microsoft.com/office/officeart/2008/layout/BendingPictureCaption"/>
    <dgm:cxn modelId="{5AEDD202-8F92-4457-B0C2-5898D3E49452}" type="presParOf" srcId="{7803B17A-6099-4192-8F93-79317C636710}" destId="{9EDFFB7D-D1B7-46A6-A5CA-81E5FE531BC4}" srcOrd="1" destOrd="0" presId="urn:microsoft.com/office/officeart/2008/layout/BendingPictureCaption"/>
    <dgm:cxn modelId="{08879B34-461C-4E69-BA67-0FD5023C0468}" type="presParOf" srcId="{7803B17A-6099-4192-8F93-79317C636710}" destId="{7168A650-4805-4594-8B6F-98D421E044CE}" srcOrd="2" destOrd="0" presId="urn:microsoft.com/office/officeart/2008/layout/BendingPictureCaption"/>
    <dgm:cxn modelId="{6FD13DFC-D99B-49AB-9685-F52248D49BDF}" type="presParOf" srcId="{7168A650-4805-4594-8B6F-98D421E044CE}" destId="{0348981F-40F2-42E3-8984-B38102B33B71}" srcOrd="0" destOrd="0" presId="urn:microsoft.com/office/officeart/2008/layout/BendingPictureCaption"/>
    <dgm:cxn modelId="{2CC0DCB8-2FA9-4198-AA00-3F453A8CD8BA}" type="presParOf" srcId="{7168A650-4805-4594-8B6F-98D421E044CE}" destId="{3F3730A7-069B-4C5A-B398-6948255CE10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FDB1FE-2F36-43B7-8487-3BC099796A8E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AA8B396E-AC0A-409A-A657-37E9B6DB58BD}">
      <dgm:prSet phldrT="[Text]"/>
      <dgm:spPr/>
      <dgm:t>
        <a:bodyPr/>
        <a:lstStyle/>
        <a:p>
          <a:r>
            <a:rPr lang="en-US" dirty="0" smtClean="0"/>
            <a:t>Organizational model</a:t>
          </a:r>
          <a:endParaRPr lang="en-US" dirty="0"/>
        </a:p>
      </dgm:t>
    </dgm:pt>
    <dgm:pt modelId="{3E6F03F9-5FEF-43EE-AAFA-C08F20FB9BF3}" type="parTrans" cxnId="{DEC59357-FE36-4143-9D06-DD88058F7C9D}">
      <dgm:prSet/>
      <dgm:spPr/>
      <dgm:t>
        <a:bodyPr/>
        <a:lstStyle/>
        <a:p>
          <a:endParaRPr lang="en-US"/>
        </a:p>
      </dgm:t>
    </dgm:pt>
    <dgm:pt modelId="{1490F162-0992-435A-B5E1-89006C34816A}" type="sibTrans" cxnId="{DEC59357-FE36-4143-9D06-DD88058F7C9D}">
      <dgm:prSet/>
      <dgm:spPr/>
      <dgm:t>
        <a:bodyPr/>
        <a:lstStyle/>
        <a:p>
          <a:endParaRPr lang="en-US"/>
        </a:p>
      </dgm:t>
    </dgm:pt>
    <dgm:pt modelId="{A963B9D5-643A-49F0-976E-C44576B76454}">
      <dgm:prSet phldrT="[Text]"/>
      <dgm:spPr/>
      <dgm:t>
        <a:bodyPr/>
        <a:lstStyle/>
        <a:p>
          <a:r>
            <a:rPr lang="en-US" dirty="0" smtClean="0"/>
            <a:t>Framework for cooperation</a:t>
          </a:r>
          <a:endParaRPr lang="en-US" dirty="0"/>
        </a:p>
      </dgm:t>
    </dgm:pt>
    <dgm:pt modelId="{22B17AC0-2255-49F9-B5F0-F632AA0C167A}" type="parTrans" cxnId="{4D08276B-329B-4B5F-99BF-E9591FFC2D77}">
      <dgm:prSet/>
      <dgm:spPr/>
      <dgm:t>
        <a:bodyPr/>
        <a:lstStyle/>
        <a:p>
          <a:endParaRPr lang="en-US"/>
        </a:p>
      </dgm:t>
    </dgm:pt>
    <dgm:pt modelId="{15C6EABC-2317-494E-AAFF-4554E6A4070F}" type="sibTrans" cxnId="{4D08276B-329B-4B5F-99BF-E9591FFC2D77}">
      <dgm:prSet/>
      <dgm:spPr/>
      <dgm:t>
        <a:bodyPr/>
        <a:lstStyle/>
        <a:p>
          <a:endParaRPr lang="en-US"/>
        </a:p>
      </dgm:t>
    </dgm:pt>
    <dgm:pt modelId="{8A6EE984-7297-480F-9032-ED5C37CEF671}">
      <dgm:prSet phldrT="[Text]"/>
      <dgm:spPr/>
      <dgm:t>
        <a:bodyPr/>
        <a:lstStyle/>
        <a:p>
          <a:r>
            <a:rPr lang="en-US" dirty="0" smtClean="0"/>
            <a:t>One Incident Commander</a:t>
          </a:r>
          <a:endParaRPr lang="en-US" dirty="0"/>
        </a:p>
      </dgm:t>
    </dgm:pt>
    <dgm:pt modelId="{062DDCC1-376B-40AF-AA41-E256B329EF1B}" type="parTrans" cxnId="{A34B6B28-6BF3-45B9-A045-C9FFFAC159A4}">
      <dgm:prSet/>
      <dgm:spPr/>
      <dgm:t>
        <a:bodyPr/>
        <a:lstStyle/>
        <a:p>
          <a:endParaRPr lang="en-US"/>
        </a:p>
      </dgm:t>
    </dgm:pt>
    <dgm:pt modelId="{CAFF0E45-9D03-45B7-83BE-1420CC2A1D36}" type="sibTrans" cxnId="{A34B6B28-6BF3-45B9-A045-C9FFFAC159A4}">
      <dgm:prSet/>
      <dgm:spPr/>
      <dgm:t>
        <a:bodyPr/>
        <a:lstStyle/>
        <a:p>
          <a:endParaRPr lang="en-US"/>
        </a:p>
      </dgm:t>
    </dgm:pt>
    <dgm:pt modelId="{3A504730-F1C9-489D-9313-EF74575B4B8F}">
      <dgm:prSet phldrT="[Text]"/>
      <dgm:spPr/>
      <dgm:t>
        <a:bodyPr/>
        <a:lstStyle/>
        <a:p>
          <a:r>
            <a:rPr lang="en-US" dirty="0" smtClean="0"/>
            <a:t>Your responsibilities</a:t>
          </a:r>
          <a:endParaRPr lang="en-US" dirty="0"/>
        </a:p>
      </dgm:t>
    </dgm:pt>
    <dgm:pt modelId="{A0C748A4-1C36-4EAE-B5CE-ADED50499DA9}" type="parTrans" cxnId="{94969225-3FF8-41B3-AD8C-B3C8D66251EA}">
      <dgm:prSet/>
      <dgm:spPr/>
      <dgm:t>
        <a:bodyPr/>
        <a:lstStyle/>
        <a:p>
          <a:endParaRPr lang="en-US"/>
        </a:p>
      </dgm:t>
    </dgm:pt>
    <dgm:pt modelId="{5E91F87E-05CC-40DE-AE8D-EED22393F96A}" type="sibTrans" cxnId="{94969225-3FF8-41B3-AD8C-B3C8D66251EA}">
      <dgm:prSet/>
      <dgm:spPr/>
      <dgm:t>
        <a:bodyPr/>
        <a:lstStyle/>
        <a:p>
          <a:endParaRPr lang="en-US"/>
        </a:p>
      </dgm:t>
    </dgm:pt>
    <dgm:pt modelId="{57894FCE-9FCA-4FE9-9DF1-FB57042D4EF8}" type="pres">
      <dgm:prSet presAssocID="{94FDB1FE-2F36-43B7-8487-3BC099796A8E}" presName="CompostProcess" presStyleCnt="0">
        <dgm:presLayoutVars>
          <dgm:dir/>
          <dgm:resizeHandles val="exact"/>
        </dgm:presLayoutVars>
      </dgm:prSet>
      <dgm:spPr/>
    </dgm:pt>
    <dgm:pt modelId="{28E5CF43-3F3D-48B4-9114-A006E70D4184}" type="pres">
      <dgm:prSet presAssocID="{94FDB1FE-2F36-43B7-8487-3BC099796A8E}" presName="arrow" presStyleLbl="bgShp" presStyleIdx="0" presStyleCnt="1"/>
      <dgm:spPr/>
    </dgm:pt>
    <dgm:pt modelId="{77FB9CF5-5705-4142-B31D-8CAE07127248}" type="pres">
      <dgm:prSet presAssocID="{94FDB1FE-2F36-43B7-8487-3BC099796A8E}" presName="linearProcess" presStyleCnt="0"/>
      <dgm:spPr/>
    </dgm:pt>
    <dgm:pt modelId="{1D7974A8-914E-47BE-B48F-CC0FD2D83611}" type="pres">
      <dgm:prSet presAssocID="{AA8B396E-AC0A-409A-A657-37E9B6DB58B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9E5C5-2AFA-44D0-93FE-7CCA87D710A6}" type="pres">
      <dgm:prSet presAssocID="{1490F162-0992-435A-B5E1-89006C34816A}" presName="sibTrans" presStyleCnt="0"/>
      <dgm:spPr/>
    </dgm:pt>
    <dgm:pt modelId="{93958FB3-44D5-4841-91B9-3A8D064F3F1B}" type="pres">
      <dgm:prSet presAssocID="{A963B9D5-643A-49F0-976E-C44576B7645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B4724-5731-42DF-9B61-CC964DDD78D6}" type="pres">
      <dgm:prSet presAssocID="{15C6EABC-2317-494E-AAFF-4554E6A4070F}" presName="sibTrans" presStyleCnt="0"/>
      <dgm:spPr/>
    </dgm:pt>
    <dgm:pt modelId="{E874A878-E021-4DDE-983C-02C9A3C4E3DF}" type="pres">
      <dgm:prSet presAssocID="{8A6EE984-7297-480F-9032-ED5C37CEF67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338E1-558A-459E-8737-6B7A88468415}" type="pres">
      <dgm:prSet presAssocID="{CAFF0E45-9D03-45B7-83BE-1420CC2A1D36}" presName="sibTrans" presStyleCnt="0"/>
      <dgm:spPr/>
    </dgm:pt>
    <dgm:pt modelId="{FC251068-9AF1-48F1-BBE5-3A8FB693470B}" type="pres">
      <dgm:prSet presAssocID="{3A504730-F1C9-489D-9313-EF74575B4B8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8276B-329B-4B5F-99BF-E9591FFC2D77}" srcId="{94FDB1FE-2F36-43B7-8487-3BC099796A8E}" destId="{A963B9D5-643A-49F0-976E-C44576B76454}" srcOrd="1" destOrd="0" parTransId="{22B17AC0-2255-49F9-B5F0-F632AA0C167A}" sibTransId="{15C6EABC-2317-494E-AAFF-4554E6A4070F}"/>
    <dgm:cxn modelId="{0EEE100E-D4BA-4942-A8A3-B2DD1F8BF613}" type="presOf" srcId="{94FDB1FE-2F36-43B7-8487-3BC099796A8E}" destId="{57894FCE-9FCA-4FE9-9DF1-FB57042D4EF8}" srcOrd="0" destOrd="0" presId="urn:microsoft.com/office/officeart/2005/8/layout/hProcess9"/>
    <dgm:cxn modelId="{48C8934E-5A26-4757-BF6E-1590C158FAE7}" type="presOf" srcId="{3A504730-F1C9-489D-9313-EF74575B4B8F}" destId="{FC251068-9AF1-48F1-BBE5-3A8FB693470B}" srcOrd="0" destOrd="0" presId="urn:microsoft.com/office/officeart/2005/8/layout/hProcess9"/>
    <dgm:cxn modelId="{DEC59357-FE36-4143-9D06-DD88058F7C9D}" srcId="{94FDB1FE-2F36-43B7-8487-3BC099796A8E}" destId="{AA8B396E-AC0A-409A-A657-37E9B6DB58BD}" srcOrd="0" destOrd="0" parTransId="{3E6F03F9-5FEF-43EE-AAFA-C08F20FB9BF3}" sibTransId="{1490F162-0992-435A-B5E1-89006C34816A}"/>
    <dgm:cxn modelId="{589F88B8-6460-44C9-BB61-2A916FE40DA9}" type="presOf" srcId="{AA8B396E-AC0A-409A-A657-37E9B6DB58BD}" destId="{1D7974A8-914E-47BE-B48F-CC0FD2D83611}" srcOrd="0" destOrd="0" presId="urn:microsoft.com/office/officeart/2005/8/layout/hProcess9"/>
    <dgm:cxn modelId="{94969225-3FF8-41B3-AD8C-B3C8D66251EA}" srcId="{94FDB1FE-2F36-43B7-8487-3BC099796A8E}" destId="{3A504730-F1C9-489D-9313-EF74575B4B8F}" srcOrd="3" destOrd="0" parTransId="{A0C748A4-1C36-4EAE-B5CE-ADED50499DA9}" sibTransId="{5E91F87E-05CC-40DE-AE8D-EED22393F96A}"/>
    <dgm:cxn modelId="{A34B6B28-6BF3-45B9-A045-C9FFFAC159A4}" srcId="{94FDB1FE-2F36-43B7-8487-3BC099796A8E}" destId="{8A6EE984-7297-480F-9032-ED5C37CEF671}" srcOrd="2" destOrd="0" parTransId="{062DDCC1-376B-40AF-AA41-E256B329EF1B}" sibTransId="{CAFF0E45-9D03-45B7-83BE-1420CC2A1D36}"/>
    <dgm:cxn modelId="{3FB58070-FCD1-49E6-BCF8-C352A454C59E}" type="presOf" srcId="{8A6EE984-7297-480F-9032-ED5C37CEF671}" destId="{E874A878-E021-4DDE-983C-02C9A3C4E3DF}" srcOrd="0" destOrd="0" presId="urn:microsoft.com/office/officeart/2005/8/layout/hProcess9"/>
    <dgm:cxn modelId="{F15F393E-C8B2-470D-BA9C-ADC50D523B84}" type="presOf" srcId="{A963B9D5-643A-49F0-976E-C44576B76454}" destId="{93958FB3-44D5-4841-91B9-3A8D064F3F1B}" srcOrd="0" destOrd="0" presId="urn:microsoft.com/office/officeart/2005/8/layout/hProcess9"/>
    <dgm:cxn modelId="{0A9CF130-4DD7-4184-BCFB-769AB175E18E}" type="presParOf" srcId="{57894FCE-9FCA-4FE9-9DF1-FB57042D4EF8}" destId="{28E5CF43-3F3D-48B4-9114-A006E70D4184}" srcOrd="0" destOrd="0" presId="urn:microsoft.com/office/officeart/2005/8/layout/hProcess9"/>
    <dgm:cxn modelId="{E3695A87-38E1-4ADE-BC55-17121EA35FE4}" type="presParOf" srcId="{57894FCE-9FCA-4FE9-9DF1-FB57042D4EF8}" destId="{77FB9CF5-5705-4142-B31D-8CAE07127248}" srcOrd="1" destOrd="0" presId="urn:microsoft.com/office/officeart/2005/8/layout/hProcess9"/>
    <dgm:cxn modelId="{CD5ECE04-A2E9-4A8C-A7C5-EC5984A6FDF7}" type="presParOf" srcId="{77FB9CF5-5705-4142-B31D-8CAE07127248}" destId="{1D7974A8-914E-47BE-B48F-CC0FD2D83611}" srcOrd="0" destOrd="0" presId="urn:microsoft.com/office/officeart/2005/8/layout/hProcess9"/>
    <dgm:cxn modelId="{C47C1907-0774-4C42-B60E-E39D679A053E}" type="presParOf" srcId="{77FB9CF5-5705-4142-B31D-8CAE07127248}" destId="{E359E5C5-2AFA-44D0-93FE-7CCA87D710A6}" srcOrd="1" destOrd="0" presId="urn:microsoft.com/office/officeart/2005/8/layout/hProcess9"/>
    <dgm:cxn modelId="{07C3E04A-779A-4CC1-889C-DA1B8568EF42}" type="presParOf" srcId="{77FB9CF5-5705-4142-B31D-8CAE07127248}" destId="{93958FB3-44D5-4841-91B9-3A8D064F3F1B}" srcOrd="2" destOrd="0" presId="urn:microsoft.com/office/officeart/2005/8/layout/hProcess9"/>
    <dgm:cxn modelId="{90EF8AB3-9C64-4E75-AEC2-4431589DA9FA}" type="presParOf" srcId="{77FB9CF5-5705-4142-B31D-8CAE07127248}" destId="{0CAB4724-5731-42DF-9B61-CC964DDD78D6}" srcOrd="3" destOrd="0" presId="urn:microsoft.com/office/officeart/2005/8/layout/hProcess9"/>
    <dgm:cxn modelId="{14507A31-FC44-4478-A74B-D94842873818}" type="presParOf" srcId="{77FB9CF5-5705-4142-B31D-8CAE07127248}" destId="{E874A878-E021-4DDE-983C-02C9A3C4E3DF}" srcOrd="4" destOrd="0" presId="urn:microsoft.com/office/officeart/2005/8/layout/hProcess9"/>
    <dgm:cxn modelId="{EBCF8FAE-AB9E-4E8D-89DF-8165F4531F91}" type="presParOf" srcId="{77FB9CF5-5705-4142-B31D-8CAE07127248}" destId="{D46338E1-558A-459E-8737-6B7A88468415}" srcOrd="5" destOrd="0" presId="urn:microsoft.com/office/officeart/2005/8/layout/hProcess9"/>
    <dgm:cxn modelId="{EFD2B6DD-8A30-4ADE-A5B9-F1AC57C53321}" type="presParOf" srcId="{77FB9CF5-5705-4142-B31D-8CAE07127248}" destId="{FC251068-9AF1-48F1-BBE5-3A8FB693470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135FF-7381-471E-ACC8-EAC6A61638A4}">
      <dsp:nvSpPr>
        <dsp:cNvPr id="0" name=""/>
        <dsp:cNvSpPr/>
      </dsp:nvSpPr>
      <dsp:spPr>
        <a:xfrm>
          <a:off x="5122" y="77141"/>
          <a:ext cx="2628007" cy="1051202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Moving apparatus</a:t>
          </a:r>
          <a:endParaRPr lang="en-US" sz="2700" kern="1200" dirty="0"/>
        </a:p>
      </dsp:txBody>
      <dsp:txXfrm>
        <a:off x="530723" y="77141"/>
        <a:ext cx="1576805" cy="1051202"/>
      </dsp:txXfrm>
    </dsp:sp>
    <dsp:sp modelId="{73EB13FA-4E56-4A33-BF8A-5352F8170E96}">
      <dsp:nvSpPr>
        <dsp:cNvPr id="0" name=""/>
        <dsp:cNvSpPr/>
      </dsp:nvSpPr>
      <dsp:spPr>
        <a:xfrm>
          <a:off x="2291488" y="166494"/>
          <a:ext cx="2181245" cy="872498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Never stand in or on</a:t>
          </a:r>
          <a:endParaRPr lang="en-US" sz="2000" kern="1200" dirty="0"/>
        </a:p>
      </dsp:txBody>
      <dsp:txXfrm>
        <a:off x="2727737" y="166494"/>
        <a:ext cx="1308747" cy="872498"/>
      </dsp:txXfrm>
    </dsp:sp>
    <dsp:sp modelId="{4C893714-42F1-488A-9899-5A28D4C66256}">
      <dsp:nvSpPr>
        <dsp:cNvPr id="0" name=""/>
        <dsp:cNvSpPr/>
      </dsp:nvSpPr>
      <dsp:spPr>
        <a:xfrm>
          <a:off x="4167360" y="166494"/>
          <a:ext cx="2181245" cy="872498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 seated, wear seat belt</a:t>
          </a:r>
          <a:endParaRPr lang="en-US" sz="2000" kern="1200" dirty="0"/>
        </a:p>
      </dsp:txBody>
      <dsp:txXfrm>
        <a:off x="4603609" y="166494"/>
        <a:ext cx="1308747" cy="872498"/>
      </dsp:txXfrm>
    </dsp:sp>
    <dsp:sp modelId="{03AA9E4C-6B31-4FB0-8EE2-FAC2362CE6FB}">
      <dsp:nvSpPr>
        <dsp:cNvPr id="0" name=""/>
        <dsp:cNvSpPr/>
      </dsp:nvSpPr>
      <dsp:spPr>
        <a:xfrm>
          <a:off x="5122" y="1275512"/>
          <a:ext cx="2628007" cy="1051202"/>
        </a:xfrm>
        <a:prstGeom prst="chevron">
          <a:avLst/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Wear </a:t>
          </a:r>
          <a:endParaRPr lang="en-US" sz="2700" kern="1200" dirty="0"/>
        </a:p>
      </dsp:txBody>
      <dsp:txXfrm>
        <a:off x="530723" y="1275512"/>
        <a:ext cx="1576805" cy="1051202"/>
      </dsp:txXfrm>
    </dsp:sp>
    <dsp:sp modelId="{F1AB584A-B160-4BE1-B78E-A5A4266B4903}">
      <dsp:nvSpPr>
        <dsp:cNvPr id="0" name=""/>
        <dsp:cNvSpPr/>
      </dsp:nvSpPr>
      <dsp:spPr>
        <a:xfrm>
          <a:off x="2291488" y="1364865"/>
          <a:ext cx="2181245" cy="872498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Hearing protection</a:t>
          </a:r>
          <a:endParaRPr lang="en-US" sz="2000" kern="1200" dirty="0"/>
        </a:p>
      </dsp:txBody>
      <dsp:txXfrm>
        <a:off x="2727737" y="1364865"/>
        <a:ext cx="1308747" cy="872498"/>
      </dsp:txXfrm>
    </dsp:sp>
    <dsp:sp modelId="{5C5DCF5A-85C1-41F7-99C8-B13B0451B68D}">
      <dsp:nvSpPr>
        <dsp:cNvPr id="0" name=""/>
        <dsp:cNvSpPr/>
      </dsp:nvSpPr>
      <dsp:spPr>
        <a:xfrm>
          <a:off x="5122" y="2473884"/>
          <a:ext cx="2628007" cy="1051202"/>
        </a:xfrm>
        <a:prstGeom prst="chevron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Secure</a:t>
          </a:r>
          <a:endParaRPr lang="en-US" sz="2700" kern="1200" dirty="0"/>
        </a:p>
      </dsp:txBody>
      <dsp:txXfrm>
        <a:off x="530723" y="2473884"/>
        <a:ext cx="1576805" cy="1051202"/>
      </dsp:txXfrm>
    </dsp:sp>
    <dsp:sp modelId="{1DF30197-A3D7-4F49-A050-23BA3A1CB25B}">
      <dsp:nvSpPr>
        <dsp:cNvPr id="0" name=""/>
        <dsp:cNvSpPr/>
      </dsp:nvSpPr>
      <dsp:spPr>
        <a:xfrm>
          <a:off x="2291488" y="2563236"/>
          <a:ext cx="2181245" cy="872498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Tools, equipment</a:t>
          </a:r>
          <a:endParaRPr lang="en-US" sz="2000" kern="1200" dirty="0"/>
        </a:p>
      </dsp:txBody>
      <dsp:txXfrm>
        <a:off x="2727737" y="2563236"/>
        <a:ext cx="1308747" cy="872498"/>
      </dsp:txXfrm>
    </dsp:sp>
    <dsp:sp modelId="{7766781B-353C-406A-8771-8D75E2B0816F}">
      <dsp:nvSpPr>
        <dsp:cNvPr id="0" name=""/>
        <dsp:cNvSpPr/>
      </dsp:nvSpPr>
      <dsp:spPr>
        <a:xfrm>
          <a:off x="4167360" y="2563236"/>
          <a:ext cx="2181245" cy="872498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Cab doors</a:t>
          </a:r>
          <a:endParaRPr lang="en-US" sz="2000" kern="1200" dirty="0"/>
        </a:p>
      </dsp:txBody>
      <dsp:txXfrm>
        <a:off x="4603609" y="2563236"/>
        <a:ext cx="1308747" cy="872498"/>
      </dsp:txXfrm>
    </dsp:sp>
    <dsp:sp modelId="{69E73C35-B418-4A2F-A318-0BA4302D4BAC}">
      <dsp:nvSpPr>
        <dsp:cNvPr id="0" name=""/>
        <dsp:cNvSpPr/>
      </dsp:nvSpPr>
      <dsp:spPr>
        <a:xfrm>
          <a:off x="6043231" y="2563236"/>
          <a:ext cx="2181245" cy="872498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Safety gates or bars</a:t>
          </a:r>
          <a:endParaRPr lang="en-US" sz="2000" kern="1200" dirty="0"/>
        </a:p>
      </dsp:txBody>
      <dsp:txXfrm>
        <a:off x="6479480" y="2563236"/>
        <a:ext cx="1308747" cy="872498"/>
      </dsp:txXfrm>
    </dsp:sp>
    <dsp:sp modelId="{90A5D029-0C78-4943-AE32-142A2DF4D04C}">
      <dsp:nvSpPr>
        <dsp:cNvPr id="0" name=""/>
        <dsp:cNvSpPr/>
      </dsp:nvSpPr>
      <dsp:spPr>
        <a:xfrm>
          <a:off x="5122" y="3672255"/>
          <a:ext cx="2628007" cy="1051202"/>
        </a:xfrm>
        <a:prstGeom prst="chevron">
          <a:avLst/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</a:t>
          </a:r>
          <a:endParaRPr lang="en-US" sz="2700" kern="1200" dirty="0"/>
        </a:p>
      </dsp:txBody>
      <dsp:txXfrm>
        <a:off x="530723" y="3672255"/>
        <a:ext cx="1576805" cy="1051202"/>
      </dsp:txXfrm>
    </dsp:sp>
    <dsp:sp modelId="{D15D914E-1E2E-456C-8F79-CCA150F6A021}">
      <dsp:nvSpPr>
        <dsp:cNvPr id="0" name=""/>
        <dsp:cNvSpPr/>
      </dsp:nvSpPr>
      <dsp:spPr>
        <a:xfrm>
          <a:off x="2291488" y="3761607"/>
          <a:ext cx="2181245" cy="872498"/>
        </a:xfrm>
        <a:prstGeom prst="chevron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Steps, handrails</a:t>
          </a:r>
          <a:endParaRPr lang="en-US" sz="2000" kern="1200" dirty="0"/>
        </a:p>
      </dsp:txBody>
      <dsp:txXfrm>
        <a:off x="2727737" y="3761607"/>
        <a:ext cx="1308747" cy="8724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FE1DE-0E9A-4139-BA0B-5504288FD3FC}">
      <dsp:nvSpPr>
        <dsp:cNvPr id="0" name=""/>
        <dsp:cNvSpPr/>
      </dsp:nvSpPr>
      <dsp:spPr>
        <a:xfrm>
          <a:off x="6831" y="1444868"/>
          <a:ext cx="2041773" cy="12250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Volunteer</a:t>
          </a:r>
          <a:endParaRPr lang="en-US" sz="3200" kern="1200" dirty="0"/>
        </a:p>
      </dsp:txBody>
      <dsp:txXfrm>
        <a:off x="42712" y="1480749"/>
        <a:ext cx="1970011" cy="1153301"/>
      </dsp:txXfrm>
    </dsp:sp>
    <dsp:sp modelId="{9686AE8B-F64B-456B-BE44-7A361CA9255C}">
      <dsp:nvSpPr>
        <dsp:cNvPr id="0" name=""/>
        <dsp:cNvSpPr/>
      </dsp:nvSpPr>
      <dsp:spPr>
        <a:xfrm>
          <a:off x="2252781" y="18042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252781" y="1905492"/>
        <a:ext cx="302999" cy="303815"/>
      </dsp:txXfrm>
    </dsp:sp>
    <dsp:sp modelId="{28A5D610-DE0C-4904-9232-F029056F78DB}">
      <dsp:nvSpPr>
        <dsp:cNvPr id="0" name=""/>
        <dsp:cNvSpPr/>
      </dsp:nvSpPr>
      <dsp:spPr>
        <a:xfrm>
          <a:off x="2865313" y="1444868"/>
          <a:ext cx="2041773" cy="12250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Career</a:t>
          </a:r>
          <a:endParaRPr lang="en-US" sz="3200" kern="1200" dirty="0"/>
        </a:p>
      </dsp:txBody>
      <dsp:txXfrm>
        <a:off x="2901194" y="1480749"/>
        <a:ext cx="1970011" cy="1153301"/>
      </dsp:txXfrm>
    </dsp:sp>
    <dsp:sp modelId="{26381EB5-ADD8-443F-933A-080A5C1421DD}">
      <dsp:nvSpPr>
        <dsp:cNvPr id="0" name=""/>
        <dsp:cNvSpPr/>
      </dsp:nvSpPr>
      <dsp:spPr>
        <a:xfrm>
          <a:off x="5111263" y="18042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111263" y="1905492"/>
        <a:ext cx="302999" cy="303815"/>
      </dsp:txXfrm>
    </dsp:sp>
    <dsp:sp modelId="{E6C707F4-999C-4C24-A8EB-AD6446A21515}">
      <dsp:nvSpPr>
        <dsp:cNvPr id="0" name=""/>
        <dsp:cNvSpPr/>
      </dsp:nvSpPr>
      <dsp:spPr>
        <a:xfrm>
          <a:off x="5723795" y="1444868"/>
          <a:ext cx="2041773" cy="122506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EMS</a:t>
          </a:r>
          <a:endParaRPr lang="en-US" sz="3200" kern="1200" dirty="0"/>
        </a:p>
      </dsp:txBody>
      <dsp:txXfrm>
        <a:off x="5759676" y="1480749"/>
        <a:ext cx="1970011" cy="11533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85D74-C1F1-4B92-AED8-9C88F2F158F8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Rules</a:t>
          </a:r>
          <a:endParaRPr lang="en-US" sz="4000" kern="1200" dirty="0"/>
        </a:p>
      </dsp:txBody>
      <dsp:txXfrm>
        <a:off x="379511" y="892"/>
        <a:ext cx="3339703" cy="2003821"/>
      </dsp:txXfrm>
    </dsp:sp>
    <dsp:sp modelId="{B178A44C-2B9E-4F17-A0C4-50AD35809283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Situational awareness</a:t>
          </a:r>
          <a:endParaRPr lang="en-US" sz="4000" kern="1200" dirty="0"/>
        </a:p>
      </dsp:txBody>
      <dsp:txXfrm>
        <a:off x="4053185" y="892"/>
        <a:ext cx="3339703" cy="2003821"/>
      </dsp:txXfrm>
    </dsp:sp>
    <dsp:sp modelId="{E6B608A0-DB64-47B6-BBA3-298325A9F4AD}">
      <dsp:nvSpPr>
        <dsp:cNvPr id="0" name=""/>
        <dsp:cNvSpPr/>
      </dsp:nvSpPr>
      <dsp:spPr>
        <a:xfrm>
          <a:off x="2216348" y="2338685"/>
          <a:ext cx="3339703" cy="2003821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Basic structural techniques</a:t>
          </a:r>
          <a:endParaRPr lang="en-US" sz="4000" kern="1200" dirty="0"/>
        </a:p>
      </dsp:txBody>
      <dsp:txXfrm>
        <a:off x="2216348" y="2338685"/>
        <a:ext cx="3339703" cy="20038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831C1-6782-4C34-9300-E57046388885}">
      <dsp:nvSpPr>
        <dsp:cNvPr id="0" name=""/>
        <dsp:cNvSpPr/>
      </dsp:nvSpPr>
      <dsp:spPr>
        <a:xfrm>
          <a:off x="2502" y="211396"/>
          <a:ext cx="3698685" cy="254839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B1216-C327-41D9-A28C-82E657289252}">
      <dsp:nvSpPr>
        <dsp:cNvPr id="0" name=""/>
        <dsp:cNvSpPr/>
      </dsp:nvSpPr>
      <dsp:spPr>
        <a:xfrm>
          <a:off x="2502" y="2759790"/>
          <a:ext cx="3698685" cy="137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High-visibility vests</a:t>
          </a:r>
          <a:endParaRPr lang="en-US" sz="3900" kern="1200" dirty="0"/>
        </a:p>
      </dsp:txBody>
      <dsp:txXfrm>
        <a:off x="2502" y="2759790"/>
        <a:ext cx="3698685" cy="1372212"/>
      </dsp:txXfrm>
    </dsp:sp>
    <dsp:sp modelId="{5AF5F3B5-7B77-4872-B219-774AFCD0C218}">
      <dsp:nvSpPr>
        <dsp:cNvPr id="0" name=""/>
        <dsp:cNvSpPr/>
      </dsp:nvSpPr>
      <dsp:spPr>
        <a:xfrm>
          <a:off x="4071211" y="211396"/>
          <a:ext cx="3698685" cy="254839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43F26-5367-441C-A063-8EE16D1173EC}">
      <dsp:nvSpPr>
        <dsp:cNvPr id="0" name=""/>
        <dsp:cNvSpPr/>
      </dsp:nvSpPr>
      <dsp:spPr>
        <a:xfrm>
          <a:off x="4071211" y="2759790"/>
          <a:ext cx="3698685" cy="1372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Apparatus, scene lighting</a:t>
          </a:r>
          <a:endParaRPr lang="en-US" sz="3900" kern="1200" dirty="0"/>
        </a:p>
      </dsp:txBody>
      <dsp:txXfrm>
        <a:off x="4071211" y="2759790"/>
        <a:ext cx="3698685" cy="13722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B4B4B-6DD8-4D73-B14C-955177198BB4}">
      <dsp:nvSpPr>
        <dsp:cNvPr id="0" name=""/>
        <dsp:cNvSpPr/>
      </dsp:nvSpPr>
      <dsp:spPr>
        <a:xfrm>
          <a:off x="1725177" y="248993"/>
          <a:ext cx="2371820" cy="19948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0F3DD-6FD7-46D3-9B79-88D748A82581}">
      <dsp:nvSpPr>
        <dsp:cNvPr id="0" name=""/>
        <dsp:cNvSpPr/>
      </dsp:nvSpPr>
      <dsp:spPr>
        <a:xfrm>
          <a:off x="841589" y="1087601"/>
          <a:ext cx="1285442" cy="128544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Passport system</a:t>
          </a:r>
          <a:endParaRPr lang="en-US" sz="2000" kern="1200" dirty="0"/>
        </a:p>
      </dsp:txBody>
      <dsp:txXfrm>
        <a:off x="841589" y="1087601"/>
        <a:ext cx="1285442" cy="1285442"/>
      </dsp:txXfrm>
    </dsp:sp>
    <dsp:sp modelId="{F6650B56-D9C5-4FEB-9AC9-04B7F5FD605F}">
      <dsp:nvSpPr>
        <dsp:cNvPr id="0" name=""/>
        <dsp:cNvSpPr/>
      </dsp:nvSpPr>
      <dsp:spPr>
        <a:xfrm>
          <a:off x="5397189" y="248993"/>
          <a:ext cx="2371820" cy="199487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8FA4F-003F-481D-8E68-90B97CBC46D9}">
      <dsp:nvSpPr>
        <dsp:cNvPr id="0" name=""/>
        <dsp:cNvSpPr/>
      </dsp:nvSpPr>
      <dsp:spPr>
        <a:xfrm>
          <a:off x="4513601" y="1087601"/>
          <a:ext cx="1285442" cy="12854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513601" y="1087601"/>
        <a:ext cx="1285442" cy="1285442"/>
      </dsp:txXfrm>
    </dsp:sp>
    <dsp:sp modelId="{CF526054-DFB2-4031-99FD-C8D481CE353D}">
      <dsp:nvSpPr>
        <dsp:cNvPr id="0" name=""/>
        <dsp:cNvSpPr/>
      </dsp:nvSpPr>
      <dsp:spPr>
        <a:xfrm>
          <a:off x="1725177" y="2732355"/>
          <a:ext cx="2371820" cy="199487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A2BCC-4F23-4F17-AD0E-FB2A22DE10B4}">
      <dsp:nvSpPr>
        <dsp:cNvPr id="0" name=""/>
        <dsp:cNvSpPr/>
      </dsp:nvSpPr>
      <dsp:spPr>
        <a:xfrm>
          <a:off x="841589" y="3570964"/>
          <a:ext cx="1285442" cy="1285442"/>
        </a:xfrm>
        <a:prstGeom prst="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Electronic system</a:t>
          </a:r>
          <a:endParaRPr lang="en-US" sz="2000" kern="1200" dirty="0"/>
        </a:p>
      </dsp:txBody>
      <dsp:txXfrm>
        <a:off x="841589" y="3570964"/>
        <a:ext cx="1285442" cy="1285442"/>
      </dsp:txXfrm>
    </dsp:sp>
    <dsp:sp modelId="{F0DFE9AB-E177-409D-A19E-21F26C2F898A}">
      <dsp:nvSpPr>
        <dsp:cNvPr id="0" name=""/>
        <dsp:cNvSpPr/>
      </dsp:nvSpPr>
      <dsp:spPr>
        <a:xfrm>
          <a:off x="5397189" y="2732355"/>
          <a:ext cx="2371820" cy="199487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ECDF8-111C-4321-98F1-77464D5B3B5B}">
      <dsp:nvSpPr>
        <dsp:cNvPr id="0" name=""/>
        <dsp:cNvSpPr/>
      </dsp:nvSpPr>
      <dsp:spPr>
        <a:xfrm>
          <a:off x="4513601" y="3570964"/>
          <a:ext cx="1285442" cy="12854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513601" y="3570964"/>
        <a:ext cx="1285442" cy="12854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608CF-4FF0-4B10-B49B-9D1638C9EF4E}">
      <dsp:nvSpPr>
        <dsp:cNvPr id="0" name=""/>
        <dsp:cNvSpPr/>
      </dsp:nvSpPr>
      <dsp:spPr>
        <a:xfrm>
          <a:off x="0" y="619759"/>
          <a:ext cx="2971800" cy="178308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SCBA tag system</a:t>
          </a:r>
          <a:endParaRPr lang="en-US" sz="5000" kern="1200" dirty="0"/>
        </a:p>
      </dsp:txBody>
      <dsp:txXfrm>
        <a:off x="0" y="619759"/>
        <a:ext cx="2971800" cy="1783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72249-F788-4A4B-BDEC-D239889A5349}">
      <dsp:nvSpPr>
        <dsp:cNvPr id="0" name=""/>
        <dsp:cNvSpPr/>
      </dsp:nvSpPr>
      <dsp:spPr>
        <a:xfrm>
          <a:off x="3339256" y="2022"/>
          <a:ext cx="1551086" cy="100820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Back strain</a:t>
          </a:r>
          <a:endParaRPr lang="en-US" sz="1800" kern="1200" dirty="0"/>
        </a:p>
      </dsp:txBody>
      <dsp:txXfrm>
        <a:off x="3388473" y="51239"/>
        <a:ext cx="1452652" cy="909772"/>
      </dsp:txXfrm>
    </dsp:sp>
    <dsp:sp modelId="{A2A0A081-4882-4882-BA98-2D816605A5D2}">
      <dsp:nvSpPr>
        <dsp:cNvPr id="0" name=""/>
        <dsp:cNvSpPr/>
      </dsp:nvSpPr>
      <dsp:spPr>
        <a:xfrm>
          <a:off x="2099739" y="506125"/>
          <a:ext cx="4030121" cy="4030121"/>
        </a:xfrm>
        <a:custGeom>
          <a:avLst/>
          <a:gdLst/>
          <a:ahLst/>
          <a:cxnLst/>
          <a:rect l="0" t="0" r="0" b="0"/>
          <a:pathLst>
            <a:path>
              <a:moveTo>
                <a:pt x="2801269" y="159704"/>
              </a:moveTo>
              <a:arcTo wR="2015060" hR="2015060" stAng="17577890" swAng="196240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FAF3C-F93F-4958-9A7F-224837226803}">
      <dsp:nvSpPr>
        <dsp:cNvPr id="0" name=""/>
        <dsp:cNvSpPr/>
      </dsp:nvSpPr>
      <dsp:spPr>
        <a:xfrm>
          <a:off x="5255693" y="1394395"/>
          <a:ext cx="1551086" cy="1008206"/>
        </a:xfrm>
        <a:prstGeom prst="roundRect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Slips, trips, falls</a:t>
          </a:r>
          <a:endParaRPr lang="en-US" sz="1800" kern="1200" dirty="0"/>
        </a:p>
      </dsp:txBody>
      <dsp:txXfrm>
        <a:off x="5304910" y="1443612"/>
        <a:ext cx="1452652" cy="909772"/>
      </dsp:txXfrm>
    </dsp:sp>
    <dsp:sp modelId="{690DEBC7-2065-4380-A882-4A92AF78594B}">
      <dsp:nvSpPr>
        <dsp:cNvPr id="0" name=""/>
        <dsp:cNvSpPr/>
      </dsp:nvSpPr>
      <dsp:spPr>
        <a:xfrm>
          <a:off x="2099739" y="506125"/>
          <a:ext cx="4030121" cy="4030121"/>
        </a:xfrm>
        <a:custGeom>
          <a:avLst/>
          <a:gdLst/>
          <a:ahLst/>
          <a:cxnLst/>
          <a:rect l="0" t="0" r="0" b="0"/>
          <a:pathLst>
            <a:path>
              <a:moveTo>
                <a:pt x="4027347" y="1909360"/>
              </a:moveTo>
              <a:arcTo wR="2015060" hR="2015060" stAng="21419589" swAng="2196971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522"/>
              <a:lumOff val="140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E6F25-5B2B-4898-8272-7A5A7F5504B7}">
      <dsp:nvSpPr>
        <dsp:cNvPr id="0" name=""/>
        <dsp:cNvSpPr/>
      </dsp:nvSpPr>
      <dsp:spPr>
        <a:xfrm>
          <a:off x="4523679" y="3647301"/>
          <a:ext cx="1551086" cy="1008206"/>
        </a:xfrm>
        <a:prstGeom prst="roundRect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Injuries from cooking/ maintenance</a:t>
          </a:r>
          <a:endParaRPr lang="en-US" sz="1800" kern="1200" dirty="0"/>
        </a:p>
      </dsp:txBody>
      <dsp:txXfrm>
        <a:off x="4572896" y="3696518"/>
        <a:ext cx="1452652" cy="909772"/>
      </dsp:txXfrm>
    </dsp:sp>
    <dsp:sp modelId="{ED597257-C82F-4A70-ADB1-BAAFC95E3B94}">
      <dsp:nvSpPr>
        <dsp:cNvPr id="0" name=""/>
        <dsp:cNvSpPr/>
      </dsp:nvSpPr>
      <dsp:spPr>
        <a:xfrm>
          <a:off x="2099739" y="506125"/>
          <a:ext cx="4030121" cy="4030121"/>
        </a:xfrm>
        <a:custGeom>
          <a:avLst/>
          <a:gdLst/>
          <a:ahLst/>
          <a:cxnLst/>
          <a:rect l="0" t="0" r="0" b="0"/>
          <a:pathLst>
            <a:path>
              <a:moveTo>
                <a:pt x="2415929" y="3989845"/>
              </a:moveTo>
              <a:arcTo wR="2015060" hR="2015060" stAng="4711514" swAng="1376972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1044"/>
              <a:lumOff val="280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0DC15-3622-433A-8186-A0E5199A3A94}">
      <dsp:nvSpPr>
        <dsp:cNvPr id="0" name=""/>
        <dsp:cNvSpPr/>
      </dsp:nvSpPr>
      <dsp:spPr>
        <a:xfrm>
          <a:off x="2154833" y="3647301"/>
          <a:ext cx="1551086" cy="1008206"/>
        </a:xfrm>
        <a:prstGeom prst="roundRect">
          <a:avLst/>
        </a:prstGeom>
        <a:solidFill>
          <a:schemeClr val="accent2">
            <a:shade val="50000"/>
            <a:hueOff val="0"/>
            <a:satOff val="-13131"/>
            <a:lumOff val="38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Airborne exposure</a:t>
          </a:r>
          <a:endParaRPr lang="en-US" sz="1800" kern="1200" dirty="0"/>
        </a:p>
      </dsp:txBody>
      <dsp:txXfrm>
        <a:off x="2204050" y="3696518"/>
        <a:ext cx="1452652" cy="909772"/>
      </dsp:txXfrm>
    </dsp:sp>
    <dsp:sp modelId="{7B52C57C-3E28-4C4F-82CE-647201801076}">
      <dsp:nvSpPr>
        <dsp:cNvPr id="0" name=""/>
        <dsp:cNvSpPr/>
      </dsp:nvSpPr>
      <dsp:spPr>
        <a:xfrm>
          <a:off x="2099739" y="506125"/>
          <a:ext cx="4030121" cy="4030121"/>
        </a:xfrm>
        <a:custGeom>
          <a:avLst/>
          <a:gdLst/>
          <a:ahLst/>
          <a:cxnLst/>
          <a:rect l="0" t="0" r="0" b="0"/>
          <a:pathLst>
            <a:path>
              <a:moveTo>
                <a:pt x="336855" y="3130451"/>
              </a:moveTo>
              <a:arcTo wR="2015060" hR="2015060" stAng="8783440" swAng="2196971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1044"/>
              <a:lumOff val="280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6C018-02E5-4B7B-908A-B4348D317287}">
      <dsp:nvSpPr>
        <dsp:cNvPr id="0" name=""/>
        <dsp:cNvSpPr/>
      </dsp:nvSpPr>
      <dsp:spPr>
        <a:xfrm>
          <a:off x="1422819" y="1394395"/>
          <a:ext cx="1551086" cy="1008206"/>
        </a:xfrm>
        <a:prstGeom prst="roundRect">
          <a:avLst/>
        </a:prstGeom>
        <a:solidFill>
          <a:schemeClr val="accent2">
            <a:shade val="50000"/>
            <a:hueOff val="0"/>
            <a:satOff val="-6566"/>
            <a:lumOff val="19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Stairways, slides, slide poles</a:t>
          </a:r>
          <a:endParaRPr lang="en-US" sz="1800" kern="1200" dirty="0"/>
        </a:p>
      </dsp:txBody>
      <dsp:txXfrm>
        <a:off x="1472036" y="1443612"/>
        <a:ext cx="1452652" cy="909772"/>
      </dsp:txXfrm>
    </dsp:sp>
    <dsp:sp modelId="{5C67DA3A-EDE2-4AF3-88F0-78BE02CA7A7D}">
      <dsp:nvSpPr>
        <dsp:cNvPr id="0" name=""/>
        <dsp:cNvSpPr/>
      </dsp:nvSpPr>
      <dsp:spPr>
        <a:xfrm>
          <a:off x="2099739" y="506125"/>
          <a:ext cx="4030121" cy="4030121"/>
        </a:xfrm>
        <a:custGeom>
          <a:avLst/>
          <a:gdLst/>
          <a:ahLst/>
          <a:cxnLst/>
          <a:rect l="0" t="0" r="0" b="0"/>
          <a:pathLst>
            <a:path>
              <a:moveTo>
                <a:pt x="350985" y="878697"/>
              </a:moveTo>
              <a:arcTo wR="2015060" hR="2015060" stAng="12859703" swAng="196240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522"/>
              <a:lumOff val="140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90ED5-B7DC-4357-BD0D-D86AFF572048}">
      <dsp:nvSpPr>
        <dsp:cNvPr id="0" name=""/>
        <dsp:cNvSpPr/>
      </dsp:nvSpPr>
      <dsp:spPr>
        <a:xfrm rot="16200000">
          <a:off x="335" y="477626"/>
          <a:ext cx="3845346" cy="384534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Unpowered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Most common type</a:t>
          </a:r>
          <a:endParaRPr lang="en-US" sz="2300" kern="1200" dirty="0"/>
        </a:p>
      </dsp:txBody>
      <dsp:txXfrm rot="5400000">
        <a:off x="673272" y="1438962"/>
        <a:ext cx="3172410" cy="1922673"/>
      </dsp:txXfrm>
    </dsp:sp>
    <dsp:sp modelId="{45BC1C25-9561-4BC5-ADB2-A06C87F3652B}">
      <dsp:nvSpPr>
        <dsp:cNvPr id="0" name=""/>
        <dsp:cNvSpPr/>
      </dsp:nvSpPr>
      <dsp:spPr>
        <a:xfrm rot="5400000">
          <a:off x="4231517" y="477626"/>
          <a:ext cx="3845346" cy="3845346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Power 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Can be life-threatening if used improperly</a:t>
          </a:r>
          <a:endParaRPr lang="en-US" sz="2300" kern="1200" dirty="0"/>
        </a:p>
      </dsp:txBody>
      <dsp:txXfrm rot="-5400000">
        <a:off x="4231518" y="1438963"/>
        <a:ext cx="3172410" cy="1922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919C8-DA1F-4DA2-A638-D0B28E9C1258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Wear PPE</a:t>
          </a:r>
          <a:endParaRPr lang="en-US" sz="2600" kern="1200" dirty="0"/>
        </a:p>
      </dsp:txBody>
      <dsp:txXfrm>
        <a:off x="0" y="592931"/>
        <a:ext cx="2428875" cy="1457324"/>
      </dsp:txXfrm>
    </dsp:sp>
    <dsp:sp modelId="{4FEF0EC5-9BAA-430F-9AC6-9E14A0F27D05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Remove loose clothing, keep hair clear</a:t>
          </a:r>
          <a:endParaRPr lang="en-US" sz="2600" kern="1200" dirty="0"/>
        </a:p>
      </dsp:txBody>
      <dsp:txXfrm>
        <a:off x="2671762" y="592931"/>
        <a:ext cx="2428875" cy="1457324"/>
      </dsp:txXfrm>
    </dsp:sp>
    <dsp:sp modelId="{4E88DCFC-F4E6-4B2E-AC2F-26A9A448EB2B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Remove jewelry</a:t>
          </a:r>
          <a:endParaRPr lang="en-US" sz="2600" kern="1200" dirty="0"/>
        </a:p>
      </dsp:txBody>
      <dsp:txXfrm>
        <a:off x="5343525" y="592931"/>
        <a:ext cx="2428875" cy="1457324"/>
      </dsp:txXfrm>
    </dsp:sp>
    <dsp:sp modelId="{CF7840FB-91C3-4F69-8FAA-462DE0DB435C}">
      <dsp:nvSpPr>
        <dsp:cNvPr id="0" name=""/>
        <dsp:cNvSpPr/>
      </dsp:nvSpPr>
      <dsp:spPr>
        <a:xfrm>
          <a:off x="0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Select appropriate tool</a:t>
          </a:r>
          <a:endParaRPr lang="en-US" sz="2600" kern="1200" dirty="0"/>
        </a:p>
      </dsp:txBody>
      <dsp:txXfrm>
        <a:off x="0" y="2293143"/>
        <a:ext cx="2428875" cy="1457324"/>
      </dsp:txXfrm>
    </dsp:sp>
    <dsp:sp modelId="{8556FFB9-CEF7-4A9D-B54C-30D4DDC284BC}">
      <dsp:nvSpPr>
        <dsp:cNvPr id="0" name=""/>
        <dsp:cNvSpPr/>
      </dsp:nvSpPr>
      <dsp:spPr>
        <a:xfrm>
          <a:off x="2671762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Follow manufacturer’s instructions</a:t>
          </a:r>
          <a:endParaRPr lang="en-US" sz="2600" kern="1200" dirty="0"/>
        </a:p>
      </dsp:txBody>
      <dsp:txXfrm>
        <a:off x="2671762" y="2293143"/>
        <a:ext cx="2428875" cy="1457324"/>
      </dsp:txXfrm>
    </dsp:sp>
    <dsp:sp modelId="{F6E1EF89-7190-49F6-BBCA-1B1D1C857844}">
      <dsp:nvSpPr>
        <dsp:cNvPr id="0" name=""/>
        <dsp:cNvSpPr/>
      </dsp:nvSpPr>
      <dsp:spPr>
        <a:xfrm>
          <a:off x="5343525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Inspect tools before use</a:t>
          </a:r>
          <a:endParaRPr lang="en-US" sz="2600" kern="1200" dirty="0"/>
        </a:p>
      </dsp:txBody>
      <dsp:txXfrm>
        <a:off x="5343525" y="2293143"/>
        <a:ext cx="2428875" cy="1457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919C8-DA1F-4DA2-A638-D0B28E9C1258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not use badly worn, broken tools</a:t>
          </a:r>
          <a:endParaRPr lang="en-US" sz="2000" kern="1200" dirty="0"/>
        </a:p>
      </dsp:txBody>
      <dsp:txXfrm>
        <a:off x="0" y="592931"/>
        <a:ext cx="2428875" cy="1457324"/>
      </dsp:txXfrm>
    </dsp:sp>
    <dsp:sp modelId="{4FEF0EC5-9BAA-430F-9AC6-9E14A0F27D05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Provide adequate storage space, return after use</a:t>
          </a:r>
          <a:endParaRPr lang="en-US" sz="2000" kern="1200" dirty="0"/>
        </a:p>
      </dsp:txBody>
      <dsp:txXfrm>
        <a:off x="2671762" y="592931"/>
        <a:ext cx="2428875" cy="1457324"/>
      </dsp:txXfrm>
    </dsp:sp>
    <dsp:sp modelId="{4E88DCFC-F4E6-4B2E-AC2F-26A9A448EB2B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Inspect, clean, put all tools in ready state before storing</a:t>
          </a:r>
          <a:endParaRPr lang="en-US" sz="2000" kern="1200" dirty="0"/>
        </a:p>
      </dsp:txBody>
      <dsp:txXfrm>
        <a:off x="5343525" y="592931"/>
        <a:ext cx="2428875" cy="1457324"/>
      </dsp:txXfrm>
    </dsp:sp>
    <dsp:sp modelId="{38EED45D-1BF2-43CA-A6FC-6CFD0B718713}">
      <dsp:nvSpPr>
        <dsp:cNvPr id="0" name=""/>
        <dsp:cNvSpPr/>
      </dsp:nvSpPr>
      <dsp:spPr>
        <a:xfrm>
          <a:off x="0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Get manufacturer approval before modifying</a:t>
          </a:r>
          <a:endParaRPr lang="en-US" sz="2000" kern="1200" dirty="0"/>
        </a:p>
      </dsp:txBody>
      <dsp:txXfrm>
        <a:off x="0" y="2293143"/>
        <a:ext cx="2428875" cy="1457324"/>
      </dsp:txXfrm>
    </dsp:sp>
    <dsp:sp modelId="{4C11FEC5-D4C1-4ECC-9015-B82F2B4BAD1E}">
      <dsp:nvSpPr>
        <dsp:cNvPr id="0" name=""/>
        <dsp:cNvSpPr/>
      </dsp:nvSpPr>
      <dsp:spPr>
        <a:xfrm>
          <a:off x="2671762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 intrinsically safe tools in potentially flammable atmospheres</a:t>
          </a:r>
          <a:endParaRPr lang="en-US" sz="2000" kern="1200" dirty="0"/>
        </a:p>
      </dsp:txBody>
      <dsp:txXfrm>
        <a:off x="2671762" y="2293143"/>
        <a:ext cx="2428875" cy="1457324"/>
      </dsp:txXfrm>
    </dsp:sp>
    <dsp:sp modelId="{5E0258F7-2394-440C-94C1-E6E246A5EEA2}">
      <dsp:nvSpPr>
        <dsp:cNvPr id="0" name=""/>
        <dsp:cNvSpPr/>
      </dsp:nvSpPr>
      <dsp:spPr>
        <a:xfrm>
          <a:off x="5343525" y="2293143"/>
          <a:ext cx="2428875" cy="1457324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not remove safety shields or compromise safety devices</a:t>
          </a:r>
          <a:endParaRPr lang="en-US" sz="2000" kern="1200" dirty="0"/>
        </a:p>
      </dsp:txBody>
      <dsp:txXfrm>
        <a:off x="5343525" y="2293143"/>
        <a:ext cx="2428875" cy="1457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5F4F1-A00F-4A6A-BFA0-87A1393ED196}">
      <dsp:nvSpPr>
        <dsp:cNvPr id="0" name=""/>
        <dsp:cNvSpPr/>
      </dsp:nvSpPr>
      <dsp:spPr>
        <a:xfrm>
          <a:off x="2760947" y="913"/>
          <a:ext cx="2250504" cy="112525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Appropriate PPE</a:t>
          </a:r>
          <a:endParaRPr lang="en-US" sz="2500" kern="1200" dirty="0"/>
        </a:p>
      </dsp:txBody>
      <dsp:txXfrm>
        <a:off x="2793905" y="33871"/>
        <a:ext cx="2184588" cy="1059336"/>
      </dsp:txXfrm>
    </dsp:sp>
    <dsp:sp modelId="{C75187A2-1027-4CCB-8C0D-22CF39C6905C}">
      <dsp:nvSpPr>
        <dsp:cNvPr id="0" name=""/>
        <dsp:cNvSpPr/>
      </dsp:nvSpPr>
      <dsp:spPr>
        <a:xfrm rot="3600000">
          <a:off x="4229318" y="1974780"/>
          <a:ext cx="1170707" cy="3938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47469" y="2053548"/>
        <a:ext cx="934405" cy="236302"/>
      </dsp:txXfrm>
    </dsp:sp>
    <dsp:sp modelId="{0FA2CFBC-5362-4BE2-89E4-F10994C0165B}">
      <dsp:nvSpPr>
        <dsp:cNvPr id="0" name=""/>
        <dsp:cNvSpPr/>
      </dsp:nvSpPr>
      <dsp:spPr>
        <a:xfrm>
          <a:off x="4617891" y="3217234"/>
          <a:ext cx="2250504" cy="112525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Good physical condition</a:t>
          </a:r>
          <a:endParaRPr lang="en-US" sz="2500" kern="1200" dirty="0"/>
        </a:p>
      </dsp:txBody>
      <dsp:txXfrm>
        <a:off x="4650849" y="3250192"/>
        <a:ext cx="2184588" cy="1059336"/>
      </dsp:txXfrm>
    </dsp:sp>
    <dsp:sp modelId="{F4C13C8C-B0D0-4FF2-A2A6-BC6BA680247D}">
      <dsp:nvSpPr>
        <dsp:cNvPr id="0" name=""/>
        <dsp:cNvSpPr/>
      </dsp:nvSpPr>
      <dsp:spPr>
        <a:xfrm rot="10800000">
          <a:off x="3300846" y="3582941"/>
          <a:ext cx="1170707" cy="3938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03"/>
            <a:lumOff val="233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418997" y="3661709"/>
        <a:ext cx="934405" cy="236302"/>
      </dsp:txXfrm>
    </dsp:sp>
    <dsp:sp modelId="{C0876765-E78E-4F4A-8766-327CE2A3C7C0}">
      <dsp:nvSpPr>
        <dsp:cNvPr id="0" name=""/>
        <dsp:cNvSpPr/>
      </dsp:nvSpPr>
      <dsp:spPr>
        <a:xfrm>
          <a:off x="904003" y="3217234"/>
          <a:ext cx="2250504" cy="1125252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Safe behavior</a:t>
          </a:r>
          <a:endParaRPr lang="en-US" sz="2500" kern="1200" dirty="0"/>
        </a:p>
      </dsp:txBody>
      <dsp:txXfrm>
        <a:off x="936961" y="3250192"/>
        <a:ext cx="2184588" cy="1059336"/>
      </dsp:txXfrm>
    </dsp:sp>
    <dsp:sp modelId="{4B401779-EB7C-4B9F-B1C7-77EFA14801AE}">
      <dsp:nvSpPr>
        <dsp:cNvPr id="0" name=""/>
        <dsp:cNvSpPr/>
      </dsp:nvSpPr>
      <dsp:spPr>
        <a:xfrm rot="18000000">
          <a:off x="2372374" y="1974780"/>
          <a:ext cx="1170707" cy="3938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03"/>
            <a:lumOff val="233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90525" y="2053548"/>
        <a:ext cx="934405" cy="236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DD3BA-8E82-4F53-9A47-1C92AECF5395}">
      <dsp:nvSpPr>
        <dsp:cNvPr id="0" name=""/>
        <dsp:cNvSpPr/>
      </dsp:nvSpPr>
      <dsp:spPr>
        <a:xfrm>
          <a:off x="1004" y="327049"/>
          <a:ext cx="3917900" cy="31343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31167-79D5-434D-AE1A-BDCD38CCE6B0}">
      <dsp:nvSpPr>
        <dsp:cNvPr id="0" name=""/>
        <dsp:cNvSpPr/>
      </dsp:nvSpPr>
      <dsp:spPr>
        <a:xfrm>
          <a:off x="353615" y="3147938"/>
          <a:ext cx="3486931" cy="109701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Burn building</a:t>
          </a:r>
          <a:endParaRPr lang="en-US" sz="3100" kern="1200" dirty="0"/>
        </a:p>
      </dsp:txBody>
      <dsp:txXfrm>
        <a:off x="353615" y="3147938"/>
        <a:ext cx="3486931" cy="1097012"/>
      </dsp:txXfrm>
    </dsp:sp>
    <dsp:sp modelId="{B08F2088-194E-4F53-BDD3-E6E4C5FCFCFA}">
      <dsp:nvSpPr>
        <dsp:cNvPr id="0" name=""/>
        <dsp:cNvSpPr/>
      </dsp:nvSpPr>
      <dsp:spPr>
        <a:xfrm>
          <a:off x="4310695" y="327049"/>
          <a:ext cx="3917900" cy="31343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C73E3-E54B-4E06-9786-01DD39C7F4B5}">
      <dsp:nvSpPr>
        <dsp:cNvPr id="0" name=""/>
        <dsp:cNvSpPr/>
      </dsp:nvSpPr>
      <dsp:spPr>
        <a:xfrm>
          <a:off x="4663306" y="3147938"/>
          <a:ext cx="3486931" cy="109701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Acquired structure</a:t>
          </a:r>
          <a:endParaRPr lang="en-US" sz="3100" kern="1200" dirty="0"/>
        </a:p>
      </dsp:txBody>
      <dsp:txXfrm>
        <a:off x="4663306" y="3147938"/>
        <a:ext cx="3486931" cy="1097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4ACA6-0057-40D5-B601-2671BFC4E6DC}">
      <dsp:nvSpPr>
        <dsp:cNvPr id="0" name=""/>
        <dsp:cNvSpPr/>
      </dsp:nvSpPr>
      <dsp:spPr>
        <a:xfrm>
          <a:off x="6261" y="1005594"/>
          <a:ext cx="3434880" cy="2538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61005-EA5C-4CC2-B271-22D1CF462B97}">
      <dsp:nvSpPr>
        <dsp:cNvPr id="0" name=""/>
        <dsp:cNvSpPr/>
      </dsp:nvSpPr>
      <dsp:spPr>
        <a:xfrm>
          <a:off x="700546" y="3083705"/>
          <a:ext cx="2959844" cy="711299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200" kern="1200" dirty="0" smtClean="0"/>
            <a:t>Inspect and clean tools</a:t>
          </a:r>
          <a:endParaRPr lang="en-US" sz="2200" kern="1200" dirty="0"/>
        </a:p>
      </dsp:txBody>
      <dsp:txXfrm>
        <a:off x="700546" y="3083705"/>
        <a:ext cx="2959844" cy="711299"/>
      </dsp:txXfrm>
    </dsp:sp>
    <dsp:sp modelId="{0348981F-40F2-42E3-8984-B38102B33B71}">
      <dsp:nvSpPr>
        <dsp:cNvPr id="0" name=""/>
        <dsp:cNvSpPr/>
      </dsp:nvSpPr>
      <dsp:spPr>
        <a:xfrm>
          <a:off x="4112009" y="1005594"/>
          <a:ext cx="3434880" cy="253836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730A7-069B-4C5A-B398-6948255CE109}">
      <dsp:nvSpPr>
        <dsp:cNvPr id="0" name=""/>
        <dsp:cNvSpPr/>
      </dsp:nvSpPr>
      <dsp:spPr>
        <a:xfrm>
          <a:off x="4806293" y="3083705"/>
          <a:ext cx="2959844" cy="711299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200" kern="1200" dirty="0" smtClean="0"/>
            <a:t>Clean and disinfect equipment</a:t>
          </a:r>
          <a:endParaRPr lang="en-US" sz="2200" kern="1200" dirty="0"/>
        </a:p>
      </dsp:txBody>
      <dsp:txXfrm>
        <a:off x="4806293" y="3083705"/>
        <a:ext cx="2959844" cy="711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5CF43-3F3D-48B4-9114-A006E70D4184}">
      <dsp:nvSpPr>
        <dsp:cNvPr id="0" name=""/>
        <dsp:cNvSpPr/>
      </dsp:nvSpPr>
      <dsp:spPr>
        <a:xfrm>
          <a:off x="640079" y="0"/>
          <a:ext cx="7254240" cy="4724399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974A8-914E-47BE-B48F-CC0FD2D83611}">
      <dsp:nvSpPr>
        <dsp:cNvPr id="0" name=""/>
        <dsp:cNvSpPr/>
      </dsp:nvSpPr>
      <dsp:spPr>
        <a:xfrm>
          <a:off x="4271" y="1417319"/>
          <a:ext cx="2054423" cy="188976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Organizational model</a:t>
          </a:r>
          <a:endParaRPr lang="en-US" sz="2000" kern="1200" dirty="0"/>
        </a:p>
      </dsp:txBody>
      <dsp:txXfrm>
        <a:off x="96521" y="1509569"/>
        <a:ext cx="1869923" cy="1705260"/>
      </dsp:txXfrm>
    </dsp:sp>
    <dsp:sp modelId="{93958FB3-44D5-4841-91B9-3A8D064F3F1B}">
      <dsp:nvSpPr>
        <dsp:cNvPr id="0" name=""/>
        <dsp:cNvSpPr/>
      </dsp:nvSpPr>
      <dsp:spPr>
        <a:xfrm>
          <a:off x="2161415" y="1417319"/>
          <a:ext cx="2054423" cy="1889760"/>
        </a:xfrm>
        <a:prstGeom prst="roundRect">
          <a:avLst/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Framework for cooperation</a:t>
          </a:r>
          <a:endParaRPr lang="en-US" sz="2000" kern="1200" dirty="0"/>
        </a:p>
      </dsp:txBody>
      <dsp:txXfrm>
        <a:off x="2253665" y="1509569"/>
        <a:ext cx="1869923" cy="1705260"/>
      </dsp:txXfrm>
    </dsp:sp>
    <dsp:sp modelId="{E874A878-E021-4DDE-983C-02C9A3C4E3DF}">
      <dsp:nvSpPr>
        <dsp:cNvPr id="0" name=""/>
        <dsp:cNvSpPr/>
      </dsp:nvSpPr>
      <dsp:spPr>
        <a:xfrm>
          <a:off x="4318560" y="1417319"/>
          <a:ext cx="2054423" cy="1889760"/>
        </a:xfrm>
        <a:prstGeom prst="round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One Incident Commander</a:t>
          </a:r>
          <a:endParaRPr lang="en-US" sz="2000" kern="1200" dirty="0"/>
        </a:p>
      </dsp:txBody>
      <dsp:txXfrm>
        <a:off x="4410810" y="1509569"/>
        <a:ext cx="1869923" cy="1705260"/>
      </dsp:txXfrm>
    </dsp:sp>
    <dsp:sp modelId="{FC251068-9AF1-48F1-BBE5-3A8FB693470B}">
      <dsp:nvSpPr>
        <dsp:cNvPr id="0" name=""/>
        <dsp:cNvSpPr/>
      </dsp:nvSpPr>
      <dsp:spPr>
        <a:xfrm>
          <a:off x="6475705" y="1417319"/>
          <a:ext cx="2054423" cy="1889760"/>
        </a:xfrm>
        <a:prstGeom prst="roundRect">
          <a:avLst/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Your responsibilities</a:t>
          </a:r>
          <a:endParaRPr lang="en-US" sz="2000" kern="1200" dirty="0"/>
        </a:p>
      </dsp:txBody>
      <dsp:txXfrm>
        <a:off x="6567955" y="1509569"/>
        <a:ext cx="1869923" cy="170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4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7" y="4933950"/>
            <a:ext cx="1007956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1295400"/>
            <a:ext cx="93472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4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4A6A5BD3-D3A0-45CD-952D-BCCBC825F27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3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C65C0B77-13DB-4B4F-AA3D-7D2BFE79F846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911F0BB6-2F26-4235-97A4-EAECE440996E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8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B8553ABA-B265-4351-9019-E3FB79A7953B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3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C25EE011-2E03-4BD6-9C43-5FE321D3EBA3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7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22EF42FC-1D0F-4A1C-9BDB-0E141BAE9F16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5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9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1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1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9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EE99-0AD0-45A4-AE17-24919431B7BA}" type="datetimeFigureOut">
              <a:rPr lang="en-US" smtClean="0"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3AD03-F492-49BF-87CA-2ED9E3339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4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80150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/>
          <p:cNvSpPr>
            <a:spLocks noChangeShapeType="1"/>
          </p:cNvSpPr>
          <p:nvPr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" name="Line 20"/>
          <p:cNvSpPr>
            <a:spLocks noChangeShapeType="1"/>
          </p:cNvSpPr>
          <p:nvPr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5240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5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You should always follow safety procedures when using tools.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7994EE7-0FFF-4C0B-90A4-94E5F15A93B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Both unpowered and power tools require you to follow safety rules.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7A0F084-4439-4DBA-A38C-FE0ED373D6B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6979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Both unpowered and power tools require you to follow safety rules.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E441604-1EA9-4123-9EAE-9F18A4F48B2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5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4"/>
          <a:stretch>
            <a:fillRect/>
          </a:stretch>
        </p:blipFill>
        <p:spPr bwMode="auto">
          <a:xfrm>
            <a:off x="3970339" y="1725614"/>
            <a:ext cx="4251325" cy="437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Follow safety rules to prevent accidents when using power saws.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757E9E6-B96D-4989-B9B8-3238863F63E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What are two general guidelines to follow that can improve tool and equipment safety?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6349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C363E4C-276D-41E6-B690-AAB5EEDBC25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3493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1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11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Describe ways to maintain safety in training.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4517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3D9898F-DFCE-4D1D-A31A-9F079E6E41B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539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Personnel safety is one aspect of maintaining safe training practices.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B2AB851-7BA4-40CC-A23F-54AD7FD087D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057400" y="16764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563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Live fire training requires safety guidelines established in NFPA</a:t>
            </a:r>
            <a:r>
              <a:rPr lang="en-US" altLang="en-US" baseline="30000" smtClean="0"/>
              <a:t>®</a:t>
            </a:r>
            <a:r>
              <a:rPr lang="en-US" altLang="en-US" smtClean="0"/>
              <a:t> 1403.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31D9736-097D-4BB7-89AF-9C40F823DF5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438400" y="1524000"/>
          <a:ext cx="777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7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Maintaining and servicing equipment is an important part of training safety.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8F79F22-9497-4851-BCA4-62D8D6FEB40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What three steps can you take to maintain personnel safety during training?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6861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2D71C6D-306B-43AC-AE6A-B11D976D97F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8613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8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Summarize guidelines for riding safely on the apparatus.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1205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59EA102-8725-4A15-82B5-F447F38B99A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12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State the practices a Firefighter I uses for emergency scene preparedness and safety.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69637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9DBEBFC-6244-4128-9315-DB4A9FD8791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8800" y="15240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659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The NIMS-ICS system provides a framework for jurisdictional cooperation.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BEAEE7A-96B4-4394-BDBF-760B6A10D34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83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Preparedness is also an important aspect of firefighter safety.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5CB47E4-BDFB-4F8E-925C-EB1CFE4D478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707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Emergency scene safety requires following some fundamental rules.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A779015-0F0C-4729-A2D3-DB78DBE897E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What fundamental rules can help minimize risks at an emergency scene?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373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7A59368-7F73-4AC4-82A5-3EA9473565B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3733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755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Safety at roadway incidents hinges on personnel and apparatus visibility.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E42A480-9412-4C09-9B39-679FCC5867A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Personnel should work in a protected work area at roadway incidents.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1</a:t>
            </a:r>
            <a:r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8BCA7A96-0029-433B-A17E-4E96C009BE29}" type="slidenum">
              <a:rPr lang="en-US" altLang="en-US" sz="1200">
                <a:solidFill>
                  <a:srgbClr val="000000"/>
                </a:solidFill>
              </a:rPr>
              <a:pPr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7578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6316" r="1627" b="6316"/>
          <a:stretch>
            <a:fillRect/>
          </a:stretch>
        </p:blipFill>
        <p:spPr bwMode="auto">
          <a:xfrm>
            <a:off x="4030664" y="1524000"/>
            <a:ext cx="4130675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3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What protective equipment is available to increase your safety at emergency scenes?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680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0DBDEBB-2F38-4523-BC38-67361D945BF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6805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13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Summarize general guidelines for scene management including highway incidents, crowd control, and cordoning off emergency scenes.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782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73B4252-36BB-4102-AFBE-69F34838D0C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Scene management uses control zones to protect responders and others on-scene.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4C56619-6B4C-42BE-863A-90198DB5F48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885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6435" r="1743" b="2631"/>
          <a:stretch>
            <a:fillRect/>
          </a:stretch>
        </p:blipFill>
        <p:spPr bwMode="auto">
          <a:xfrm>
            <a:off x="3733800" y="1600200"/>
            <a:ext cx="4724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4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7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You must follow specific guidelines for safety on the apparatus.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5DD3C5B-1790-434C-868B-4282D8F0A0A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/>
              <a:t>A collapse zone may also need to be created for the safety of those on-scene.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AB9574F-1177-4B38-B797-C60744D1746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9876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9" y="1752600"/>
            <a:ext cx="5724525" cy="427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6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What types of control zones may be used to establish scene security?</a:t>
            </a:r>
          </a:p>
        </p:txBody>
      </p:sp>
      <p:sp>
        <p:nvSpPr>
          <p:cNvPr id="8090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B047EDF-4F90-42EE-81D5-8474744569F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80901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14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Explain the importance of personnel accountability.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1925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CFDB4E6-728D-4073-8AF3-E4AC5824585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05000" y="13716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947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Personnel accountability systems help save lives and prevent injuries.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35FEAEE-A12C-4C8C-B591-C8F2A71878B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010400" y="2413000"/>
          <a:ext cx="29718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642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Why is proper use of your personnel accountability system so important?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8397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B980570-3E74-4C79-8EE4-92AE1B9D124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83973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mtClean="0"/>
              <a:t>Safety is essential to your mission of protecting the public.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 smtClean="0"/>
              <a:t>Protect yourself by relying on situational awareness, wearing required PPE, following orders, and following departmental safety policies and procedures.</a:t>
            </a:r>
          </a:p>
        </p:txBody>
      </p:sp>
      <p:sp>
        <p:nvSpPr>
          <p:cNvPr id="87044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6B41BB6-4256-4386-8544-1CCA0431E17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1256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mtClean="0"/>
              <a:t>Take responsibility for your own safety – you cannot protect the community unless you first protect yourself.</a:t>
            </a:r>
          </a:p>
        </p:txBody>
      </p:sp>
      <p:sp>
        <p:nvSpPr>
          <p:cNvPr id="88068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65341A7-87DB-4806-B489-40D73317979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What are the guidelines for safely riding on, mounting, and dismounting an apparatus?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325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D72BDC7-4473-4871-965A-1DBE7CE85CF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3253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9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Describe ways to help prevent accidents and injuries in fire stations and facilities.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4277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A743918-388D-46D8-AAF3-06EB8A6FF38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752600"/>
            <a:ext cx="6400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Unsafe conditions at fire facilities endanger both firefighters and visitors.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B4C4D02-DD23-4D0C-A6E8-96165956167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81200" y="15240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323" name="Title 2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Injuries can be prevented by using a variety of safety measures.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208E483-71D8-4B7F-BD4C-8A22F49CBB8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r>
              <a:rPr lang="en-US" altLang="en-US" smtClean="0"/>
              <a:t>	How can firefighters prevent most back and leg strains related to injuries at fire stations and facilities?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734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6E090AE-2B91-4815-8A49-62F0783833A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7349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Learning Objective 10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33600" y="1828800"/>
            <a:ext cx="7772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Tx/>
              <a:buAutoNum type="arabicPeriod"/>
            </a:pPr>
            <a:endParaRPr lang="en-US" altLang="en-US" smtClean="0"/>
          </a:p>
          <a:p>
            <a:pPr marL="609600" indent="-609600" eaLnBrk="1" hangingPunct="1"/>
            <a:r>
              <a:rPr lang="en-US" altLang="en-US" smtClean="0"/>
              <a:t>	</a:t>
            </a:r>
          </a:p>
          <a:p>
            <a:pPr marL="609600" indent="-609600" eaLnBrk="1" hangingPunct="1"/>
            <a:r>
              <a:rPr lang="en-US" altLang="en-US" smtClean="0"/>
              <a:t>	Explain general guidelines for tool and equipment safety.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648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837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9DDE9DE-7C61-4C01-81E4-57F8C9BABEF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 Presentation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Widescreen</PresentationFormat>
  <Paragraphs>172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Times New Roman</vt:lpstr>
      <vt:lpstr>Office Theme</vt:lpstr>
      <vt:lpstr>Digital Presentation Template</vt:lpstr>
      <vt:lpstr>PowerPoint Presentation</vt:lpstr>
      <vt:lpstr>Learning Objective 8</vt:lpstr>
      <vt:lpstr>You must follow specific guidelines for safety on the apparatus.</vt:lpstr>
      <vt:lpstr>REVIEW QUESTION</vt:lpstr>
      <vt:lpstr>Learning Objective 9</vt:lpstr>
      <vt:lpstr>Unsafe conditions at fire facilities endanger both firefighters and visitors.</vt:lpstr>
      <vt:lpstr>Injuries can be prevented by using a variety of safety measures.</vt:lpstr>
      <vt:lpstr>REVIEW QUESTION</vt:lpstr>
      <vt:lpstr>Learning Objective 10</vt:lpstr>
      <vt:lpstr>You should always follow safety procedures when using tools.</vt:lpstr>
      <vt:lpstr>Both unpowered and power tools require you to follow safety rules.</vt:lpstr>
      <vt:lpstr>Both unpowered and power tools require you to follow safety rules.</vt:lpstr>
      <vt:lpstr>Follow safety rules to prevent accidents when using power saws.</vt:lpstr>
      <vt:lpstr>REVIEW QUESTION</vt:lpstr>
      <vt:lpstr>Learning Objective 11</vt:lpstr>
      <vt:lpstr>Personnel safety is one aspect of maintaining safe training practices.</vt:lpstr>
      <vt:lpstr>Live fire training requires safety guidelines established in NFPA® 1403.</vt:lpstr>
      <vt:lpstr>Maintaining and servicing equipment is an important part of training safety.</vt:lpstr>
      <vt:lpstr>REVIEW QUESTION</vt:lpstr>
      <vt:lpstr>Learning Objective 12</vt:lpstr>
      <vt:lpstr>The NIMS-ICS system provides a framework for jurisdictional cooperation.</vt:lpstr>
      <vt:lpstr>Preparedness is also an important aspect of firefighter safety.</vt:lpstr>
      <vt:lpstr>Emergency scene safety requires following some fundamental rules.</vt:lpstr>
      <vt:lpstr>REVIEW QUESTION</vt:lpstr>
      <vt:lpstr>Safety at roadway incidents hinges on personnel and apparatus visibility.</vt:lpstr>
      <vt:lpstr>Personnel should work in a protected work area at roadway incidents.</vt:lpstr>
      <vt:lpstr>REVIEW QUESTION</vt:lpstr>
      <vt:lpstr>Learning Objective 13</vt:lpstr>
      <vt:lpstr>Scene management uses control zones to protect responders and others on-scene.</vt:lpstr>
      <vt:lpstr>A collapse zone may also need to be created for the safety of those on-scene.</vt:lpstr>
      <vt:lpstr>REVIEW QUESTION</vt:lpstr>
      <vt:lpstr>Learning Objective 14</vt:lpstr>
      <vt:lpstr>Personnel accountability systems help save lives and prevent injuries.</vt:lpstr>
      <vt:lpstr>REVIEW QUESTION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1</cp:revision>
  <dcterms:created xsi:type="dcterms:W3CDTF">2016-01-03T21:16:46Z</dcterms:created>
  <dcterms:modified xsi:type="dcterms:W3CDTF">2016-01-03T21:17:32Z</dcterms:modified>
</cp:coreProperties>
</file>