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ata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image" Target="../media/image23.jpg"/></Relationships>
</file>

<file path=ppt/diagrams/_rels/data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image" Target="../media/image25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image" Target="../media/image9.jp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rawing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image" Target="../media/image23.jpg"/></Relationships>
</file>

<file path=ppt/diagrams/_rels/drawing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image" Target="../media/image25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image" Target="../media/image9.jp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C92F37-165C-4261-8D44-78778EF4D5FB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56AA2C4-2ABA-49BA-8300-E10AF422786F}">
      <dgm:prSet phldrT="[Text]"/>
      <dgm:spPr/>
      <dgm:t>
        <a:bodyPr/>
        <a:lstStyle/>
        <a:p>
          <a:r>
            <a:rPr lang="en-US" dirty="0" smtClean="0"/>
            <a:t>All react differently to heat of fire</a:t>
          </a:r>
          <a:endParaRPr lang="en-US" dirty="0"/>
        </a:p>
      </dgm:t>
    </dgm:pt>
    <dgm:pt modelId="{C7483DE3-C725-45B8-9645-2A093061F3F7}" type="parTrans" cxnId="{0DA957D3-EBC0-4498-B937-2A2AD2740FE8}">
      <dgm:prSet/>
      <dgm:spPr/>
      <dgm:t>
        <a:bodyPr/>
        <a:lstStyle/>
        <a:p>
          <a:endParaRPr lang="en-US"/>
        </a:p>
      </dgm:t>
    </dgm:pt>
    <dgm:pt modelId="{08D54B99-D330-4CDF-BED0-3732AA81CEE6}" type="sibTrans" cxnId="{0DA957D3-EBC0-4498-B937-2A2AD2740FE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E04B730-A90C-490F-BCC0-CB44517656C3}">
      <dgm:prSet phldrT="[Text]"/>
      <dgm:spPr/>
      <dgm:t>
        <a:bodyPr/>
        <a:lstStyle/>
        <a:p>
          <a:r>
            <a:rPr lang="en-US" dirty="0" smtClean="0"/>
            <a:t>Knowing reaction can help</a:t>
          </a:r>
          <a:endParaRPr lang="en-US" dirty="0"/>
        </a:p>
      </dgm:t>
    </dgm:pt>
    <dgm:pt modelId="{D071E260-7802-4B7E-9923-259A639AFFE9}" type="parTrans" cxnId="{F7946FB0-3E88-4591-8540-59D6B19B22E4}">
      <dgm:prSet/>
      <dgm:spPr/>
      <dgm:t>
        <a:bodyPr/>
        <a:lstStyle/>
        <a:p>
          <a:endParaRPr lang="en-US"/>
        </a:p>
      </dgm:t>
    </dgm:pt>
    <dgm:pt modelId="{9A67807D-D919-424D-B55A-82EE891699E4}" type="sibTrans" cxnId="{F7946FB0-3E88-4591-8540-59D6B19B22E4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0769F568-7E4D-4A7E-B3CE-3497485D30B1}">
      <dgm:prSet phldrT="[Text]"/>
      <dgm:spPr/>
      <dgm:t>
        <a:bodyPr/>
        <a:lstStyle/>
        <a:p>
          <a:endParaRPr lang="en-US" dirty="0"/>
        </a:p>
      </dgm:t>
    </dgm:pt>
    <dgm:pt modelId="{62D63C21-61EE-4825-8A1F-554F09581DD0}" type="parTrans" cxnId="{371C9799-FA42-45FB-9BB5-03FE8BA6BA54}">
      <dgm:prSet/>
      <dgm:spPr/>
      <dgm:t>
        <a:bodyPr/>
        <a:lstStyle/>
        <a:p>
          <a:endParaRPr lang="en-US"/>
        </a:p>
      </dgm:t>
    </dgm:pt>
    <dgm:pt modelId="{F50D656F-CADA-425C-8E54-703D48E362E4}" type="sibTrans" cxnId="{371C9799-FA42-45FB-9BB5-03FE8BA6BA54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/>
        </a:p>
      </dgm:t>
    </dgm:pt>
    <dgm:pt modelId="{81496106-6B03-4BB1-BA28-F07FF53312B6}" type="pres">
      <dgm:prSet presAssocID="{DDC92F37-165C-4261-8D44-78778EF4D5FB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US"/>
        </a:p>
      </dgm:t>
    </dgm:pt>
    <dgm:pt modelId="{32A33078-FC7D-4FC3-9C87-13EA8AC917F8}" type="pres">
      <dgm:prSet presAssocID="{156AA2C4-2ABA-49BA-8300-E10AF422786F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A8B4A-8D9B-45CF-99A4-BE1AC317F56C}" type="pres">
      <dgm:prSet presAssocID="{156AA2C4-2ABA-49BA-8300-E10AF422786F}" presName="image_accent_1" presStyleCnt="0"/>
      <dgm:spPr/>
    </dgm:pt>
    <dgm:pt modelId="{AAAB6172-F789-470E-8FE7-6257F3A14DC3}" type="pres">
      <dgm:prSet presAssocID="{156AA2C4-2ABA-49BA-8300-E10AF422786F}" presName="imageAccentRepeatNode" presStyleLbl="alignNode1" presStyleIdx="0" presStyleCnt="6"/>
      <dgm:spPr/>
    </dgm:pt>
    <dgm:pt modelId="{6A4E122C-A053-4362-A5C0-09984F0E2248}" type="pres">
      <dgm:prSet presAssocID="{156AA2C4-2ABA-49BA-8300-E10AF422786F}" presName="accent_1" presStyleLbl="alignNode1" presStyleIdx="1" presStyleCnt="6"/>
      <dgm:spPr/>
    </dgm:pt>
    <dgm:pt modelId="{68002761-9E0B-4EFE-847A-8BF88E52F8E3}" type="pres">
      <dgm:prSet presAssocID="{08D54B99-D330-4CDF-BED0-3732AA81CEE6}" presName="image_1" presStyleCnt="0"/>
      <dgm:spPr/>
    </dgm:pt>
    <dgm:pt modelId="{EAB62FF3-B15B-4785-8635-1B93EF4B0436}" type="pres">
      <dgm:prSet presAssocID="{08D54B99-D330-4CDF-BED0-3732AA81CEE6}" presName="imageRepeatNode" presStyleLbl="fgImgPlace1" presStyleIdx="0" presStyleCnt="3"/>
      <dgm:spPr/>
      <dgm:t>
        <a:bodyPr/>
        <a:lstStyle/>
        <a:p>
          <a:endParaRPr lang="en-US"/>
        </a:p>
      </dgm:t>
    </dgm:pt>
    <dgm:pt modelId="{10FD56FE-2724-4755-B7BF-A5D0AD6CDB0E}" type="pres">
      <dgm:prSet presAssocID="{9E04B730-A90C-490F-BCC0-CB44517656C3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C2AE7-BC4D-42A1-AFCA-92F3F8C0D6E6}" type="pres">
      <dgm:prSet presAssocID="{9E04B730-A90C-490F-BCC0-CB44517656C3}" presName="image_accent_2" presStyleCnt="0"/>
      <dgm:spPr/>
    </dgm:pt>
    <dgm:pt modelId="{88E6073A-CACB-4EB9-B390-5884CC6223BF}" type="pres">
      <dgm:prSet presAssocID="{9E04B730-A90C-490F-BCC0-CB44517656C3}" presName="imageAccentRepeatNode" presStyleLbl="alignNode1" presStyleIdx="2" presStyleCnt="6"/>
      <dgm:spPr/>
    </dgm:pt>
    <dgm:pt modelId="{E6F13C07-D331-4D29-B601-70CFD2D529A6}" type="pres">
      <dgm:prSet presAssocID="{9A67807D-D919-424D-B55A-82EE891699E4}" presName="image_2" presStyleCnt="0"/>
      <dgm:spPr/>
    </dgm:pt>
    <dgm:pt modelId="{DD824FEE-0464-43F8-95C6-D65898507A8C}" type="pres">
      <dgm:prSet presAssocID="{9A67807D-D919-424D-B55A-82EE891699E4}" presName="imageRepeatNode" presStyleLbl="fgImgPlace1" presStyleIdx="1" presStyleCnt="3"/>
      <dgm:spPr/>
      <dgm:t>
        <a:bodyPr/>
        <a:lstStyle/>
        <a:p>
          <a:endParaRPr lang="en-US"/>
        </a:p>
      </dgm:t>
    </dgm:pt>
    <dgm:pt modelId="{62A516AD-4A49-4E3E-AC8D-D3F9A7915C65}" type="pres">
      <dgm:prSet presAssocID="{0769F568-7E4D-4A7E-B3CE-3497485D30B1}" presName="image_accent_3" presStyleCnt="0"/>
      <dgm:spPr/>
    </dgm:pt>
    <dgm:pt modelId="{0134FA7C-952F-4148-A60E-17C01AAD98F7}" type="pres">
      <dgm:prSet presAssocID="{0769F568-7E4D-4A7E-B3CE-3497485D30B1}" presName="imageAccentRepeatNode" presStyleLbl="alignNode1" presStyleIdx="3" presStyleCnt="6"/>
      <dgm:spPr/>
    </dgm:pt>
    <dgm:pt modelId="{AD8AE56D-8EF9-4FAB-8834-DFBCAAD00EAB}" type="pres">
      <dgm:prSet presAssocID="{0769F568-7E4D-4A7E-B3CE-3497485D30B1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E116F-DE50-432C-91FF-6ABF22982FCF}" type="pres">
      <dgm:prSet presAssocID="{0769F568-7E4D-4A7E-B3CE-3497485D30B1}" presName="accent_2" presStyleLbl="alignNode1" presStyleIdx="4" presStyleCnt="6"/>
      <dgm:spPr/>
    </dgm:pt>
    <dgm:pt modelId="{0CBA44D2-BEB2-46B5-AD8D-7BD35B362F0A}" type="pres">
      <dgm:prSet presAssocID="{0769F568-7E4D-4A7E-B3CE-3497485D30B1}" presName="accent_3" presStyleLbl="alignNode1" presStyleIdx="5" presStyleCnt="6"/>
      <dgm:spPr/>
    </dgm:pt>
    <dgm:pt modelId="{86835ECD-D9CE-4CF0-83FA-17EBCE1A5A9B}" type="pres">
      <dgm:prSet presAssocID="{F50D656F-CADA-425C-8E54-703D48E362E4}" presName="image_3" presStyleCnt="0"/>
      <dgm:spPr/>
    </dgm:pt>
    <dgm:pt modelId="{5C32D292-220E-47E6-88DB-019DD05095B7}" type="pres">
      <dgm:prSet presAssocID="{F50D656F-CADA-425C-8E54-703D48E362E4}" presName="imageRepeatNode" presStyleLbl="fgImgPlace1" presStyleIdx="2" presStyleCnt="3"/>
      <dgm:spPr/>
      <dgm:t>
        <a:bodyPr/>
        <a:lstStyle/>
        <a:p>
          <a:endParaRPr lang="en-US"/>
        </a:p>
      </dgm:t>
    </dgm:pt>
  </dgm:ptLst>
  <dgm:cxnLst>
    <dgm:cxn modelId="{0DA957D3-EBC0-4498-B937-2A2AD2740FE8}" srcId="{DDC92F37-165C-4261-8D44-78778EF4D5FB}" destId="{156AA2C4-2ABA-49BA-8300-E10AF422786F}" srcOrd="0" destOrd="0" parTransId="{C7483DE3-C725-45B8-9645-2A093061F3F7}" sibTransId="{08D54B99-D330-4CDF-BED0-3732AA81CEE6}"/>
    <dgm:cxn modelId="{50AAAB8D-25FB-4EEE-AC36-617B795B9224}" type="presOf" srcId="{0769F568-7E4D-4A7E-B3CE-3497485D30B1}" destId="{AD8AE56D-8EF9-4FAB-8834-DFBCAAD00EAB}" srcOrd="0" destOrd="0" presId="urn:microsoft.com/office/officeart/2008/layout/BubblePictureList"/>
    <dgm:cxn modelId="{9DB77CB8-F6FB-4178-B0E9-D5AACC3C974E}" type="presOf" srcId="{9E04B730-A90C-490F-BCC0-CB44517656C3}" destId="{10FD56FE-2724-4755-B7BF-A5D0AD6CDB0E}" srcOrd="0" destOrd="0" presId="urn:microsoft.com/office/officeart/2008/layout/BubblePictureList"/>
    <dgm:cxn modelId="{C44CC7B7-0512-4465-ACBF-D4A3C137A947}" type="presOf" srcId="{9A67807D-D919-424D-B55A-82EE891699E4}" destId="{DD824FEE-0464-43F8-95C6-D65898507A8C}" srcOrd="0" destOrd="0" presId="urn:microsoft.com/office/officeart/2008/layout/BubblePictureList"/>
    <dgm:cxn modelId="{1064237E-9F2E-42A5-9D6D-84EEDEC64946}" type="presOf" srcId="{08D54B99-D330-4CDF-BED0-3732AA81CEE6}" destId="{EAB62FF3-B15B-4785-8635-1B93EF4B0436}" srcOrd="0" destOrd="0" presId="urn:microsoft.com/office/officeart/2008/layout/BubblePictureList"/>
    <dgm:cxn modelId="{F7946FB0-3E88-4591-8540-59D6B19B22E4}" srcId="{DDC92F37-165C-4261-8D44-78778EF4D5FB}" destId="{9E04B730-A90C-490F-BCC0-CB44517656C3}" srcOrd="1" destOrd="0" parTransId="{D071E260-7802-4B7E-9923-259A639AFFE9}" sibTransId="{9A67807D-D919-424D-B55A-82EE891699E4}"/>
    <dgm:cxn modelId="{E5EC53B8-065B-4146-9305-2E3C798447BB}" type="presOf" srcId="{DDC92F37-165C-4261-8D44-78778EF4D5FB}" destId="{81496106-6B03-4BB1-BA28-F07FF53312B6}" srcOrd="0" destOrd="0" presId="urn:microsoft.com/office/officeart/2008/layout/BubblePictureList"/>
    <dgm:cxn modelId="{5CB82DD2-0A52-42D0-A034-E81899A661C8}" type="presOf" srcId="{156AA2C4-2ABA-49BA-8300-E10AF422786F}" destId="{32A33078-FC7D-4FC3-9C87-13EA8AC917F8}" srcOrd="0" destOrd="0" presId="urn:microsoft.com/office/officeart/2008/layout/BubblePictureList"/>
    <dgm:cxn modelId="{35BF7D1F-6BB9-449C-8527-A565DF140100}" type="presOf" srcId="{F50D656F-CADA-425C-8E54-703D48E362E4}" destId="{5C32D292-220E-47E6-88DB-019DD05095B7}" srcOrd="0" destOrd="0" presId="urn:microsoft.com/office/officeart/2008/layout/BubblePictureList"/>
    <dgm:cxn modelId="{371C9799-FA42-45FB-9BB5-03FE8BA6BA54}" srcId="{DDC92F37-165C-4261-8D44-78778EF4D5FB}" destId="{0769F568-7E4D-4A7E-B3CE-3497485D30B1}" srcOrd="2" destOrd="0" parTransId="{62D63C21-61EE-4825-8A1F-554F09581DD0}" sibTransId="{F50D656F-CADA-425C-8E54-703D48E362E4}"/>
    <dgm:cxn modelId="{04BF2347-995F-4F38-BD82-D5AFCCC9F7A5}" type="presParOf" srcId="{81496106-6B03-4BB1-BA28-F07FF53312B6}" destId="{32A33078-FC7D-4FC3-9C87-13EA8AC917F8}" srcOrd="0" destOrd="0" presId="urn:microsoft.com/office/officeart/2008/layout/BubblePictureList"/>
    <dgm:cxn modelId="{EB1F3711-C4A9-4B78-99AB-6D5AEE8CCD96}" type="presParOf" srcId="{81496106-6B03-4BB1-BA28-F07FF53312B6}" destId="{EBBA8B4A-8D9B-45CF-99A4-BE1AC317F56C}" srcOrd="1" destOrd="0" presId="urn:microsoft.com/office/officeart/2008/layout/BubblePictureList"/>
    <dgm:cxn modelId="{C1D38FDB-6681-47E1-8AF1-870F16898B7B}" type="presParOf" srcId="{EBBA8B4A-8D9B-45CF-99A4-BE1AC317F56C}" destId="{AAAB6172-F789-470E-8FE7-6257F3A14DC3}" srcOrd="0" destOrd="0" presId="urn:microsoft.com/office/officeart/2008/layout/BubblePictureList"/>
    <dgm:cxn modelId="{78CACFCB-8C5D-4291-9A01-970AE72AA438}" type="presParOf" srcId="{81496106-6B03-4BB1-BA28-F07FF53312B6}" destId="{6A4E122C-A053-4362-A5C0-09984F0E2248}" srcOrd="2" destOrd="0" presId="urn:microsoft.com/office/officeart/2008/layout/BubblePictureList"/>
    <dgm:cxn modelId="{47F164C7-B782-47EA-A096-533F9D554153}" type="presParOf" srcId="{81496106-6B03-4BB1-BA28-F07FF53312B6}" destId="{68002761-9E0B-4EFE-847A-8BF88E52F8E3}" srcOrd="3" destOrd="0" presId="urn:microsoft.com/office/officeart/2008/layout/BubblePictureList"/>
    <dgm:cxn modelId="{C4DE0250-3627-4733-8B6D-A5EAF018A7C8}" type="presParOf" srcId="{68002761-9E0B-4EFE-847A-8BF88E52F8E3}" destId="{EAB62FF3-B15B-4785-8635-1B93EF4B0436}" srcOrd="0" destOrd="0" presId="urn:microsoft.com/office/officeart/2008/layout/BubblePictureList"/>
    <dgm:cxn modelId="{0D8A4E93-12D8-4E10-8014-C457EF6ED1F4}" type="presParOf" srcId="{81496106-6B03-4BB1-BA28-F07FF53312B6}" destId="{10FD56FE-2724-4755-B7BF-A5D0AD6CDB0E}" srcOrd="4" destOrd="0" presId="urn:microsoft.com/office/officeart/2008/layout/BubblePictureList"/>
    <dgm:cxn modelId="{654C92F1-508B-48C9-B9A2-1E2428405D31}" type="presParOf" srcId="{81496106-6B03-4BB1-BA28-F07FF53312B6}" destId="{9FCC2AE7-BC4D-42A1-AFCA-92F3F8C0D6E6}" srcOrd="5" destOrd="0" presId="urn:microsoft.com/office/officeart/2008/layout/BubblePictureList"/>
    <dgm:cxn modelId="{572A705E-28F5-4386-A6D7-0C2183D86840}" type="presParOf" srcId="{9FCC2AE7-BC4D-42A1-AFCA-92F3F8C0D6E6}" destId="{88E6073A-CACB-4EB9-B390-5884CC6223BF}" srcOrd="0" destOrd="0" presId="urn:microsoft.com/office/officeart/2008/layout/BubblePictureList"/>
    <dgm:cxn modelId="{B92F06C3-A840-4CEF-93BA-52BD36F56F75}" type="presParOf" srcId="{81496106-6B03-4BB1-BA28-F07FF53312B6}" destId="{E6F13C07-D331-4D29-B601-70CFD2D529A6}" srcOrd="6" destOrd="0" presId="urn:microsoft.com/office/officeart/2008/layout/BubblePictureList"/>
    <dgm:cxn modelId="{69093383-BBC6-4CB3-B4C4-65C37F040DAE}" type="presParOf" srcId="{E6F13C07-D331-4D29-B601-70CFD2D529A6}" destId="{DD824FEE-0464-43F8-95C6-D65898507A8C}" srcOrd="0" destOrd="0" presId="urn:microsoft.com/office/officeart/2008/layout/BubblePictureList"/>
    <dgm:cxn modelId="{62DA25C1-A666-43E7-BE20-9EA7FF22B8E9}" type="presParOf" srcId="{81496106-6B03-4BB1-BA28-F07FF53312B6}" destId="{62A516AD-4A49-4E3E-AC8D-D3F9A7915C65}" srcOrd="7" destOrd="0" presId="urn:microsoft.com/office/officeart/2008/layout/BubblePictureList"/>
    <dgm:cxn modelId="{B8FE4AFE-6F80-45D0-8024-92AEC3A50EE4}" type="presParOf" srcId="{62A516AD-4A49-4E3E-AC8D-D3F9A7915C65}" destId="{0134FA7C-952F-4148-A60E-17C01AAD98F7}" srcOrd="0" destOrd="0" presId="urn:microsoft.com/office/officeart/2008/layout/BubblePictureList"/>
    <dgm:cxn modelId="{7E05DC3A-6BBD-4CAF-874D-213DCA0B459C}" type="presParOf" srcId="{81496106-6B03-4BB1-BA28-F07FF53312B6}" destId="{AD8AE56D-8EF9-4FAB-8834-DFBCAAD00EAB}" srcOrd="8" destOrd="0" presId="urn:microsoft.com/office/officeart/2008/layout/BubblePictureList"/>
    <dgm:cxn modelId="{E785D7A3-8BB8-423A-A4B4-EB3373ABCB1C}" type="presParOf" srcId="{81496106-6B03-4BB1-BA28-F07FF53312B6}" destId="{B7FE116F-DE50-432C-91FF-6ABF22982FCF}" srcOrd="9" destOrd="0" presId="urn:microsoft.com/office/officeart/2008/layout/BubblePictureList"/>
    <dgm:cxn modelId="{E372FE4F-269A-4523-8661-033472F3A76A}" type="presParOf" srcId="{81496106-6B03-4BB1-BA28-F07FF53312B6}" destId="{0CBA44D2-BEB2-46B5-AD8D-7BD35B362F0A}" srcOrd="10" destOrd="0" presId="urn:microsoft.com/office/officeart/2008/layout/BubblePictureList"/>
    <dgm:cxn modelId="{86D78C20-DEEF-4ECB-8699-8A152F7160F5}" type="presParOf" srcId="{81496106-6B03-4BB1-BA28-F07FF53312B6}" destId="{86835ECD-D9CE-4CF0-83FA-17EBCE1A5A9B}" srcOrd="11" destOrd="0" presId="urn:microsoft.com/office/officeart/2008/layout/BubblePictureList"/>
    <dgm:cxn modelId="{C74D94A5-010A-45A1-8BCE-C60F19394350}" type="presParOf" srcId="{86835ECD-D9CE-4CF0-83FA-17EBCE1A5A9B}" destId="{5C32D292-220E-47E6-88DB-019DD05095B7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FBD4562-1E40-4A6C-A3DF-D9D018D04818}" type="doc">
      <dgm:prSet loTypeId="urn:microsoft.com/office/officeart/2008/layout/PictureStrips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BD57D91-B929-40E0-933A-91EA60201E32}">
      <dgm:prSet phldrT="[Text]"/>
      <dgm:spPr/>
      <dgm:t>
        <a:bodyPr/>
        <a:lstStyle/>
        <a:p>
          <a:r>
            <a:rPr lang="en-US" dirty="0" smtClean="0"/>
            <a:t>May be replaced with wire mesh</a:t>
          </a:r>
          <a:br>
            <a:rPr lang="en-US" dirty="0" smtClean="0"/>
          </a:b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Can be difficult to penetrate</a:t>
          </a:r>
          <a:br>
            <a:rPr lang="en-US" dirty="0" smtClean="0"/>
          </a:b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Can conceal fire in cavity</a:t>
          </a:r>
          <a:br>
            <a:rPr lang="en-US" dirty="0" smtClean="0"/>
          </a:b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May add fuel</a:t>
          </a:r>
          <a:endParaRPr lang="en-US" dirty="0"/>
        </a:p>
      </dgm:t>
    </dgm:pt>
    <dgm:pt modelId="{EAFB434A-52A8-44A9-A0FD-C38B872742E3}" type="parTrans" cxnId="{F29AB752-399A-423C-9B14-8755E31DF050}">
      <dgm:prSet/>
      <dgm:spPr/>
      <dgm:t>
        <a:bodyPr/>
        <a:lstStyle/>
        <a:p>
          <a:endParaRPr lang="en-US"/>
        </a:p>
      </dgm:t>
    </dgm:pt>
    <dgm:pt modelId="{2E5ED576-B64C-4644-A5A3-042A3BF0CDDB}" type="sibTrans" cxnId="{F29AB752-399A-423C-9B14-8755E31DF050}">
      <dgm:prSet/>
      <dgm:spPr/>
      <dgm:t>
        <a:bodyPr/>
        <a:lstStyle/>
        <a:p>
          <a:endParaRPr lang="en-US"/>
        </a:p>
      </dgm:t>
    </dgm:pt>
    <dgm:pt modelId="{00115DF8-566E-4C33-8228-13B07838CAA5}" type="pres">
      <dgm:prSet presAssocID="{6FBD4562-1E40-4A6C-A3DF-D9D018D048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C6CB7A-3018-4F6E-AF89-4C500735B257}" type="pres">
      <dgm:prSet presAssocID="{4BD57D91-B929-40E0-933A-91EA60201E32}" presName="composite" presStyleCnt="0"/>
      <dgm:spPr/>
    </dgm:pt>
    <dgm:pt modelId="{9CCCCE3F-1253-46FE-A7F5-E4E4FC128AB9}" type="pres">
      <dgm:prSet presAssocID="{4BD57D91-B929-40E0-933A-91EA60201E32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79982-45DA-4937-AD6A-8B96CA491965}" type="pres">
      <dgm:prSet presAssocID="{4BD57D91-B929-40E0-933A-91EA60201E32}" presName="rect2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</dgm:ptLst>
  <dgm:cxnLst>
    <dgm:cxn modelId="{FE42857D-D9CB-442D-BEE6-8F2698D097FA}" type="presOf" srcId="{6FBD4562-1E40-4A6C-A3DF-D9D018D04818}" destId="{00115DF8-566E-4C33-8228-13B07838CAA5}" srcOrd="0" destOrd="0" presId="urn:microsoft.com/office/officeart/2008/layout/PictureStrips"/>
    <dgm:cxn modelId="{F29AB752-399A-423C-9B14-8755E31DF050}" srcId="{6FBD4562-1E40-4A6C-A3DF-D9D018D04818}" destId="{4BD57D91-B929-40E0-933A-91EA60201E32}" srcOrd="0" destOrd="0" parTransId="{EAFB434A-52A8-44A9-A0FD-C38B872742E3}" sibTransId="{2E5ED576-B64C-4644-A5A3-042A3BF0CDDB}"/>
    <dgm:cxn modelId="{D3895921-03A3-4D0A-AD22-A467F73ED2BF}" type="presOf" srcId="{4BD57D91-B929-40E0-933A-91EA60201E32}" destId="{9CCCCE3F-1253-46FE-A7F5-E4E4FC128AB9}" srcOrd="0" destOrd="0" presId="urn:microsoft.com/office/officeart/2008/layout/PictureStrips"/>
    <dgm:cxn modelId="{5AB37693-E046-47C3-8B82-72AB21C4085C}" type="presParOf" srcId="{00115DF8-566E-4C33-8228-13B07838CAA5}" destId="{6BC6CB7A-3018-4F6E-AF89-4C500735B257}" srcOrd="0" destOrd="0" presId="urn:microsoft.com/office/officeart/2008/layout/PictureStrips"/>
    <dgm:cxn modelId="{99950D46-A811-4509-A582-B7CE679578DB}" type="presParOf" srcId="{6BC6CB7A-3018-4F6E-AF89-4C500735B257}" destId="{9CCCCE3F-1253-46FE-A7F5-E4E4FC128AB9}" srcOrd="0" destOrd="0" presId="urn:microsoft.com/office/officeart/2008/layout/PictureStrips"/>
    <dgm:cxn modelId="{DD92816A-F337-40DB-8907-B4C004790C6B}" type="presParOf" srcId="{6BC6CB7A-3018-4F6E-AF89-4C500735B257}" destId="{EED79982-45DA-4937-AD6A-8B96CA49196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EF298E3-05D7-4D36-905A-3EE373D3EED4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932EAE4-0C1C-4289-BA43-306426D120BE}">
      <dgm:prSet phldrT="[Text]"/>
      <dgm:spPr/>
      <dgm:t>
        <a:bodyPr/>
        <a:lstStyle/>
        <a:p>
          <a:r>
            <a:rPr lang="en-US" dirty="0" smtClean="0"/>
            <a:t>Glass</a:t>
          </a:r>
          <a:endParaRPr lang="en-US" dirty="0"/>
        </a:p>
      </dgm:t>
    </dgm:pt>
    <dgm:pt modelId="{B17D8472-E569-437E-8D64-3F256A45F821}" type="parTrans" cxnId="{ABFEC6B5-27E8-430A-8DA2-26B6B22DBC92}">
      <dgm:prSet/>
      <dgm:spPr/>
      <dgm:t>
        <a:bodyPr/>
        <a:lstStyle/>
        <a:p>
          <a:endParaRPr lang="en-US"/>
        </a:p>
      </dgm:t>
    </dgm:pt>
    <dgm:pt modelId="{CC72DDBC-08BC-4ECF-B992-8DA5025CEC4A}" type="sibTrans" cxnId="{ABFEC6B5-27E8-430A-8DA2-26B6B22DBC92}">
      <dgm:prSet/>
      <dgm:spPr/>
      <dgm:t>
        <a:bodyPr/>
        <a:lstStyle/>
        <a:p>
          <a:endParaRPr lang="en-US"/>
        </a:p>
      </dgm:t>
    </dgm:pt>
    <dgm:pt modelId="{F7D4AED5-516C-4F7E-9ABC-57D6A89C741D}">
      <dgm:prSet phldrT="[Text]"/>
      <dgm:spPr/>
      <dgm:t>
        <a:bodyPr/>
        <a:lstStyle/>
        <a:p>
          <a:r>
            <a:rPr lang="en-US" dirty="0" smtClean="0"/>
            <a:t>Comes in many forms</a:t>
          </a:r>
          <a:endParaRPr lang="en-US" dirty="0"/>
        </a:p>
      </dgm:t>
    </dgm:pt>
    <dgm:pt modelId="{D47690C0-92DC-4EF4-B226-E3CCA3848A8F}" type="parTrans" cxnId="{F32880A6-4130-4510-A5E9-F176812ED5A0}">
      <dgm:prSet/>
      <dgm:spPr/>
      <dgm:t>
        <a:bodyPr/>
        <a:lstStyle/>
        <a:p>
          <a:endParaRPr lang="en-US"/>
        </a:p>
      </dgm:t>
    </dgm:pt>
    <dgm:pt modelId="{A24C9BA5-5752-419A-812E-ED11CFF8F9AF}" type="sibTrans" cxnId="{F32880A6-4130-4510-A5E9-F176812ED5A0}">
      <dgm:prSet/>
      <dgm:spPr/>
      <dgm:t>
        <a:bodyPr/>
        <a:lstStyle/>
        <a:p>
          <a:endParaRPr lang="en-US"/>
        </a:p>
      </dgm:t>
    </dgm:pt>
    <dgm:pt modelId="{E60AC3B1-D53B-43DB-BF39-096846AC323D}">
      <dgm:prSet phldrT="[Text]"/>
      <dgm:spPr/>
      <dgm:t>
        <a:bodyPr/>
        <a:lstStyle/>
        <a:p>
          <a:r>
            <a:rPr lang="en-US" dirty="0" smtClean="0"/>
            <a:t>Fiberglass</a:t>
          </a:r>
          <a:endParaRPr lang="en-US" dirty="0"/>
        </a:p>
      </dgm:t>
    </dgm:pt>
    <dgm:pt modelId="{F552B58B-056B-4D96-9D55-10AB5D089F52}" type="parTrans" cxnId="{34435CB4-0E35-4183-803D-1331BA32CD0D}">
      <dgm:prSet/>
      <dgm:spPr/>
      <dgm:t>
        <a:bodyPr/>
        <a:lstStyle/>
        <a:p>
          <a:endParaRPr lang="en-US"/>
        </a:p>
      </dgm:t>
    </dgm:pt>
    <dgm:pt modelId="{10CD3CB7-D5DA-4D59-9DF7-7FCFEA51A782}" type="sibTrans" cxnId="{34435CB4-0E35-4183-803D-1331BA32CD0D}">
      <dgm:prSet/>
      <dgm:spPr/>
      <dgm:t>
        <a:bodyPr/>
        <a:lstStyle/>
        <a:p>
          <a:endParaRPr lang="en-US"/>
        </a:p>
      </dgm:t>
    </dgm:pt>
    <dgm:pt modelId="{1BAF4219-D954-4370-87C8-E71C62437605}">
      <dgm:prSet phldrT="[Text]"/>
      <dgm:spPr/>
      <dgm:t>
        <a:bodyPr/>
        <a:lstStyle/>
        <a:p>
          <a:r>
            <a:rPr lang="en-US" dirty="0" smtClean="0"/>
            <a:t>Typically used for insulation</a:t>
          </a:r>
          <a:endParaRPr lang="en-US" dirty="0"/>
        </a:p>
      </dgm:t>
    </dgm:pt>
    <dgm:pt modelId="{A39881A9-BF0A-4705-BD2F-72426FD046B2}" type="parTrans" cxnId="{B5E12D1C-06EE-4077-ABBC-24D84959C59F}">
      <dgm:prSet/>
      <dgm:spPr/>
      <dgm:t>
        <a:bodyPr/>
        <a:lstStyle/>
        <a:p>
          <a:endParaRPr lang="en-US"/>
        </a:p>
      </dgm:t>
    </dgm:pt>
    <dgm:pt modelId="{F2095414-A413-449B-9C75-2883D02FBEF8}" type="sibTrans" cxnId="{B5E12D1C-06EE-4077-ABBC-24D84959C59F}">
      <dgm:prSet/>
      <dgm:spPr/>
      <dgm:t>
        <a:bodyPr/>
        <a:lstStyle/>
        <a:p>
          <a:endParaRPr lang="en-US"/>
        </a:p>
      </dgm:t>
    </dgm:pt>
    <dgm:pt modelId="{7B256FDD-7E3A-4D59-87B8-090F98530FFF}">
      <dgm:prSet phldrT="[Text]"/>
      <dgm:spPr/>
      <dgm:t>
        <a:bodyPr/>
        <a:lstStyle/>
        <a:p>
          <a:endParaRPr lang="en-US" dirty="0"/>
        </a:p>
      </dgm:t>
    </dgm:pt>
    <dgm:pt modelId="{AF7F3CC7-A566-42AE-A41B-444F06E70D3E}" type="parTrans" cxnId="{A9963C0F-A40B-46AC-88A2-26981E90DE00}">
      <dgm:prSet/>
      <dgm:spPr/>
      <dgm:t>
        <a:bodyPr/>
        <a:lstStyle/>
        <a:p>
          <a:endParaRPr lang="en-US"/>
        </a:p>
      </dgm:t>
    </dgm:pt>
    <dgm:pt modelId="{B8B6BFD4-3B77-4373-9842-5907AFF4BB6F}" type="sibTrans" cxnId="{A9963C0F-A40B-46AC-88A2-26981E90DE00}">
      <dgm:prSet/>
      <dgm:spPr/>
      <dgm:t>
        <a:bodyPr/>
        <a:lstStyle/>
        <a:p>
          <a:endParaRPr lang="en-US"/>
        </a:p>
      </dgm:t>
    </dgm:pt>
    <dgm:pt modelId="{7BE7080C-6F67-4E5E-9B5E-55A99C0C940A}">
      <dgm:prSet phldrT="[Text]"/>
      <dgm:spPr/>
      <dgm:t>
        <a:bodyPr/>
        <a:lstStyle/>
        <a:p>
          <a:r>
            <a:rPr lang="en-US" dirty="0" smtClean="0"/>
            <a:t>Not typically used for support</a:t>
          </a:r>
          <a:endParaRPr lang="en-US" dirty="0"/>
        </a:p>
      </dgm:t>
    </dgm:pt>
    <dgm:pt modelId="{8D2B61E9-F9EA-4E01-B1EA-C89F9F4D7FDF}" type="parTrans" cxnId="{3E0FE286-3C6B-4209-BDDE-07E2F9C9F6E7}">
      <dgm:prSet/>
      <dgm:spPr/>
      <dgm:t>
        <a:bodyPr/>
        <a:lstStyle/>
        <a:p>
          <a:endParaRPr lang="en-US"/>
        </a:p>
      </dgm:t>
    </dgm:pt>
    <dgm:pt modelId="{844D1A9F-3738-4758-9570-A526307FB2AF}" type="sibTrans" cxnId="{3E0FE286-3C6B-4209-BDDE-07E2F9C9F6E7}">
      <dgm:prSet/>
      <dgm:spPr/>
      <dgm:t>
        <a:bodyPr/>
        <a:lstStyle/>
        <a:p>
          <a:endParaRPr lang="en-US"/>
        </a:p>
      </dgm:t>
    </dgm:pt>
    <dgm:pt modelId="{4C5498A8-C1CA-44BD-A37F-C0D490D3B509}">
      <dgm:prSet phldrT="[Text]"/>
      <dgm:spPr/>
      <dgm:t>
        <a:bodyPr/>
        <a:lstStyle/>
        <a:p>
          <a:r>
            <a:rPr lang="en-US" dirty="0" smtClean="0"/>
            <a:t>Glass component not significant fuel</a:t>
          </a:r>
          <a:endParaRPr lang="en-US" dirty="0"/>
        </a:p>
      </dgm:t>
    </dgm:pt>
    <dgm:pt modelId="{5D056D7F-C4BB-4EA5-AB9E-0C11279F2683}" type="parTrans" cxnId="{66E28812-853E-47BB-AB65-F10BC299431D}">
      <dgm:prSet/>
      <dgm:spPr/>
      <dgm:t>
        <a:bodyPr/>
        <a:lstStyle/>
        <a:p>
          <a:endParaRPr lang="en-US"/>
        </a:p>
      </dgm:t>
    </dgm:pt>
    <dgm:pt modelId="{E1FCF99F-BD26-43A4-8EF0-1E605BA7EB65}" type="sibTrans" cxnId="{66E28812-853E-47BB-AB65-F10BC299431D}">
      <dgm:prSet/>
      <dgm:spPr/>
      <dgm:t>
        <a:bodyPr/>
        <a:lstStyle/>
        <a:p>
          <a:endParaRPr lang="en-US"/>
        </a:p>
      </dgm:t>
    </dgm:pt>
    <dgm:pt modelId="{9769B1AF-C4A4-4324-8195-1C3970C570A3}">
      <dgm:prSet phldrT="[Text]"/>
      <dgm:spPr/>
      <dgm:t>
        <a:bodyPr/>
        <a:lstStyle/>
        <a:p>
          <a:r>
            <a:rPr lang="en-US" dirty="0" smtClean="0"/>
            <a:t>May be difficult to extinguish</a:t>
          </a:r>
          <a:endParaRPr lang="en-US" dirty="0"/>
        </a:p>
      </dgm:t>
    </dgm:pt>
    <dgm:pt modelId="{9C46BC75-7CA0-4668-9315-1BAD77F99596}" type="parTrans" cxnId="{1BD45099-A384-4065-A593-12A38078D519}">
      <dgm:prSet/>
      <dgm:spPr/>
      <dgm:t>
        <a:bodyPr/>
        <a:lstStyle/>
        <a:p>
          <a:endParaRPr lang="en-US"/>
        </a:p>
      </dgm:t>
    </dgm:pt>
    <dgm:pt modelId="{CDCD79BF-9D0A-4FAA-A0D8-0B1C760A7563}" type="sibTrans" cxnId="{1BD45099-A384-4065-A593-12A38078D519}">
      <dgm:prSet/>
      <dgm:spPr/>
      <dgm:t>
        <a:bodyPr/>
        <a:lstStyle/>
        <a:p>
          <a:endParaRPr lang="en-US"/>
        </a:p>
      </dgm:t>
    </dgm:pt>
    <dgm:pt modelId="{EE9C829F-1892-475D-8F81-792C6F727068}" type="pres">
      <dgm:prSet presAssocID="{AEF298E3-05D7-4D36-905A-3EE373D3EED4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ADD16C-E4F2-4784-AE8B-69979D380758}" type="pres">
      <dgm:prSet presAssocID="{AEF298E3-05D7-4D36-905A-3EE373D3EED4}" presName="Background" presStyleLbl="node1" presStyleIdx="0" presStyleCnt="1"/>
      <dgm:spPr/>
    </dgm:pt>
    <dgm:pt modelId="{B3E85545-112B-468B-9223-24CDE7F0D382}" type="pres">
      <dgm:prSet presAssocID="{AEF298E3-05D7-4D36-905A-3EE373D3EED4}" presName="Divider" presStyleLbl="callout" presStyleIdx="0" presStyleCnt="1"/>
      <dgm:spPr/>
    </dgm:pt>
    <dgm:pt modelId="{24968607-6EC4-46B6-8326-65912C9AFE65}" type="pres">
      <dgm:prSet presAssocID="{AEF298E3-05D7-4D36-905A-3EE373D3EED4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40AC8-6B40-4B4B-A0B8-0DEF2BAE3D37}" type="pres">
      <dgm:prSet presAssocID="{AEF298E3-05D7-4D36-905A-3EE373D3EED4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99397-A0D4-41E2-9EC4-FE2FC5678E90}" type="pres">
      <dgm:prSet presAssocID="{AEF298E3-05D7-4D36-905A-3EE373D3EED4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92C99A9-572B-4296-B98C-34523BD3B283}" type="pres">
      <dgm:prSet presAssocID="{AEF298E3-05D7-4D36-905A-3EE373D3EED4}" presName="ParentShape1" presStyleLbl="alignImgPlace1" presStyleIdx="0" presStyleCnt="2" custLinFactNeighborX="11773" custLinFactNeighborY="16340">
        <dgm:presLayoutVars/>
      </dgm:prSet>
      <dgm:spPr/>
      <dgm:t>
        <a:bodyPr/>
        <a:lstStyle/>
        <a:p>
          <a:endParaRPr lang="en-US"/>
        </a:p>
      </dgm:t>
    </dgm:pt>
    <dgm:pt modelId="{89E0585D-C423-4C10-B8C7-DAF057750E7B}" type="pres">
      <dgm:prSet presAssocID="{AEF298E3-05D7-4D36-905A-3EE373D3EED4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3B96C02-609F-4EB3-A431-BE36A41F4260}" type="pres">
      <dgm:prSet presAssocID="{AEF298E3-05D7-4D36-905A-3EE373D3EED4}" presName="ParentShape2" presStyleLbl="alignImgPlace1" presStyleIdx="1" presStyleCnt="2" custLinFactNeighborX="-12425" custLinFactNeighborY="-16422">
        <dgm:presLayoutVars/>
      </dgm:prSet>
      <dgm:spPr/>
      <dgm:t>
        <a:bodyPr/>
        <a:lstStyle/>
        <a:p>
          <a:endParaRPr lang="en-US"/>
        </a:p>
      </dgm:t>
    </dgm:pt>
  </dgm:ptLst>
  <dgm:cxnLst>
    <dgm:cxn modelId="{EA9AD42E-6576-4161-837F-56BCC34DCA73}" type="presOf" srcId="{6932EAE4-0C1C-4289-BA43-306426D120BE}" destId="{992C99A9-572B-4296-B98C-34523BD3B283}" srcOrd="1" destOrd="0" presId="urn:microsoft.com/office/officeart/2009/3/layout/OpposingIdeas"/>
    <dgm:cxn modelId="{A9963C0F-A40B-46AC-88A2-26981E90DE00}" srcId="{6932EAE4-0C1C-4289-BA43-306426D120BE}" destId="{7B256FDD-7E3A-4D59-87B8-090F98530FFF}" srcOrd="2" destOrd="0" parTransId="{AF7F3CC7-A566-42AE-A41B-444F06E70D3E}" sibTransId="{B8B6BFD4-3B77-4373-9842-5907AFF4BB6F}"/>
    <dgm:cxn modelId="{66E28812-853E-47BB-AB65-F10BC299431D}" srcId="{E60AC3B1-D53B-43DB-BF39-096846AC323D}" destId="{4C5498A8-C1CA-44BD-A37F-C0D490D3B509}" srcOrd="1" destOrd="0" parTransId="{5D056D7F-C4BB-4EA5-AB9E-0C11279F2683}" sibTransId="{E1FCF99F-BD26-43A4-8EF0-1E605BA7EB65}"/>
    <dgm:cxn modelId="{A980A0E0-9401-4F1C-8FD5-B266385EDF56}" type="presOf" srcId="{E60AC3B1-D53B-43DB-BF39-096846AC323D}" destId="{03B96C02-609F-4EB3-A431-BE36A41F4260}" srcOrd="1" destOrd="0" presId="urn:microsoft.com/office/officeart/2009/3/layout/OpposingIdeas"/>
    <dgm:cxn modelId="{89F193B6-3AAC-4D46-B57D-6970E99E1824}" type="presOf" srcId="{7BE7080C-6F67-4E5E-9B5E-55A99C0C940A}" destId="{24968607-6EC4-46B6-8326-65912C9AFE65}" srcOrd="0" destOrd="0" presId="urn:microsoft.com/office/officeart/2009/3/layout/OpposingIdeas"/>
    <dgm:cxn modelId="{0B6C81E7-0706-4BEE-9CF6-93613E95627E}" type="presOf" srcId="{E60AC3B1-D53B-43DB-BF39-096846AC323D}" destId="{89E0585D-C423-4C10-B8C7-DAF057750E7B}" srcOrd="0" destOrd="0" presId="urn:microsoft.com/office/officeart/2009/3/layout/OpposingIdeas"/>
    <dgm:cxn modelId="{F515CB14-5B42-4FA3-91D1-70C8E4E85893}" type="presOf" srcId="{AEF298E3-05D7-4D36-905A-3EE373D3EED4}" destId="{EE9C829F-1892-475D-8F81-792C6F727068}" srcOrd="0" destOrd="0" presId="urn:microsoft.com/office/officeart/2009/3/layout/OpposingIdeas"/>
    <dgm:cxn modelId="{F32880A6-4130-4510-A5E9-F176812ED5A0}" srcId="{6932EAE4-0C1C-4289-BA43-306426D120BE}" destId="{F7D4AED5-516C-4F7E-9ABC-57D6A89C741D}" srcOrd="1" destOrd="0" parTransId="{D47690C0-92DC-4EF4-B226-E3CCA3848A8F}" sibTransId="{A24C9BA5-5752-419A-812E-ED11CFF8F9AF}"/>
    <dgm:cxn modelId="{3E0FE286-3C6B-4209-BDDE-07E2F9C9F6E7}" srcId="{6932EAE4-0C1C-4289-BA43-306426D120BE}" destId="{7BE7080C-6F67-4E5E-9B5E-55A99C0C940A}" srcOrd="0" destOrd="0" parTransId="{8D2B61E9-F9EA-4E01-B1EA-C89F9F4D7FDF}" sibTransId="{844D1A9F-3738-4758-9570-A526307FB2AF}"/>
    <dgm:cxn modelId="{34435CB4-0E35-4183-803D-1331BA32CD0D}" srcId="{AEF298E3-05D7-4D36-905A-3EE373D3EED4}" destId="{E60AC3B1-D53B-43DB-BF39-096846AC323D}" srcOrd="1" destOrd="0" parTransId="{F552B58B-056B-4D96-9D55-10AB5D089F52}" sibTransId="{10CD3CB7-D5DA-4D59-9DF7-7FCFEA51A782}"/>
    <dgm:cxn modelId="{1BD45099-A384-4065-A593-12A38078D519}" srcId="{E60AC3B1-D53B-43DB-BF39-096846AC323D}" destId="{9769B1AF-C4A4-4324-8195-1C3970C570A3}" srcOrd="2" destOrd="0" parTransId="{9C46BC75-7CA0-4668-9315-1BAD77F99596}" sibTransId="{CDCD79BF-9D0A-4FAA-A0D8-0B1C760A7563}"/>
    <dgm:cxn modelId="{C36DEDA1-3153-48BE-B287-BA24AE97836B}" type="presOf" srcId="{1BAF4219-D954-4370-87C8-E71C62437605}" destId="{79D40AC8-6B40-4B4B-A0B8-0DEF2BAE3D37}" srcOrd="0" destOrd="0" presId="urn:microsoft.com/office/officeart/2009/3/layout/OpposingIdeas"/>
    <dgm:cxn modelId="{8472B6AE-8F5A-4314-B03C-A472A62C9569}" type="presOf" srcId="{F7D4AED5-516C-4F7E-9ABC-57D6A89C741D}" destId="{24968607-6EC4-46B6-8326-65912C9AFE65}" srcOrd="0" destOrd="1" presId="urn:microsoft.com/office/officeart/2009/3/layout/OpposingIdeas"/>
    <dgm:cxn modelId="{4D06C677-231F-45EF-AF75-990B02FE81F7}" type="presOf" srcId="{6932EAE4-0C1C-4289-BA43-306426D120BE}" destId="{C4199397-A0D4-41E2-9EC4-FE2FC5678E90}" srcOrd="0" destOrd="0" presId="urn:microsoft.com/office/officeart/2009/3/layout/OpposingIdeas"/>
    <dgm:cxn modelId="{ABFEC6B5-27E8-430A-8DA2-26B6B22DBC92}" srcId="{AEF298E3-05D7-4D36-905A-3EE373D3EED4}" destId="{6932EAE4-0C1C-4289-BA43-306426D120BE}" srcOrd="0" destOrd="0" parTransId="{B17D8472-E569-437E-8D64-3F256A45F821}" sibTransId="{CC72DDBC-08BC-4ECF-B992-8DA5025CEC4A}"/>
    <dgm:cxn modelId="{B5E12D1C-06EE-4077-ABBC-24D84959C59F}" srcId="{E60AC3B1-D53B-43DB-BF39-096846AC323D}" destId="{1BAF4219-D954-4370-87C8-E71C62437605}" srcOrd="0" destOrd="0" parTransId="{A39881A9-BF0A-4705-BD2F-72426FD046B2}" sibTransId="{F2095414-A413-449B-9C75-2883D02FBEF8}"/>
    <dgm:cxn modelId="{77466EF1-476D-4126-965A-D67F6B8E2A71}" type="presOf" srcId="{9769B1AF-C4A4-4324-8195-1C3970C570A3}" destId="{79D40AC8-6B40-4B4B-A0B8-0DEF2BAE3D37}" srcOrd="0" destOrd="2" presId="urn:microsoft.com/office/officeart/2009/3/layout/OpposingIdeas"/>
    <dgm:cxn modelId="{2954E510-73CF-4D6B-A1AA-7C60B1DEAA68}" type="presOf" srcId="{4C5498A8-C1CA-44BD-A37F-C0D490D3B509}" destId="{79D40AC8-6B40-4B4B-A0B8-0DEF2BAE3D37}" srcOrd="0" destOrd="1" presId="urn:microsoft.com/office/officeart/2009/3/layout/OpposingIdeas"/>
    <dgm:cxn modelId="{E4230A70-43A6-4A10-8B7B-FC27BAC8A5EF}" type="presOf" srcId="{7B256FDD-7E3A-4D59-87B8-090F98530FFF}" destId="{24968607-6EC4-46B6-8326-65912C9AFE65}" srcOrd="0" destOrd="2" presId="urn:microsoft.com/office/officeart/2009/3/layout/OpposingIdeas"/>
    <dgm:cxn modelId="{A4FAD8FC-B996-4707-91CE-61394118FD6F}" type="presParOf" srcId="{EE9C829F-1892-475D-8F81-792C6F727068}" destId="{5CADD16C-E4F2-4784-AE8B-69979D380758}" srcOrd="0" destOrd="0" presId="urn:microsoft.com/office/officeart/2009/3/layout/OpposingIdeas"/>
    <dgm:cxn modelId="{40F0CDFD-65F2-4C57-8334-96CDB7F66728}" type="presParOf" srcId="{EE9C829F-1892-475D-8F81-792C6F727068}" destId="{B3E85545-112B-468B-9223-24CDE7F0D382}" srcOrd="1" destOrd="0" presId="urn:microsoft.com/office/officeart/2009/3/layout/OpposingIdeas"/>
    <dgm:cxn modelId="{5325ABC1-C7B1-4184-B1F9-C6605E63BD4A}" type="presParOf" srcId="{EE9C829F-1892-475D-8F81-792C6F727068}" destId="{24968607-6EC4-46B6-8326-65912C9AFE65}" srcOrd="2" destOrd="0" presId="urn:microsoft.com/office/officeart/2009/3/layout/OpposingIdeas"/>
    <dgm:cxn modelId="{BD206CAA-0584-4414-A681-BAEE1DDF76F1}" type="presParOf" srcId="{EE9C829F-1892-475D-8F81-792C6F727068}" destId="{79D40AC8-6B40-4B4B-A0B8-0DEF2BAE3D37}" srcOrd="3" destOrd="0" presId="urn:microsoft.com/office/officeart/2009/3/layout/OpposingIdeas"/>
    <dgm:cxn modelId="{EB7A0442-1AE2-415F-9EEE-FE730EF4C049}" type="presParOf" srcId="{EE9C829F-1892-475D-8F81-792C6F727068}" destId="{C4199397-A0D4-41E2-9EC4-FE2FC5678E90}" srcOrd="4" destOrd="0" presId="urn:microsoft.com/office/officeart/2009/3/layout/OpposingIdeas"/>
    <dgm:cxn modelId="{F77EEC6C-3D04-406E-A1C9-3B06FAC6EA00}" type="presParOf" srcId="{EE9C829F-1892-475D-8F81-792C6F727068}" destId="{992C99A9-572B-4296-B98C-34523BD3B283}" srcOrd="5" destOrd="0" presId="urn:microsoft.com/office/officeart/2009/3/layout/OpposingIdeas"/>
    <dgm:cxn modelId="{383757CD-6544-4793-ABEE-099DABE7A07A}" type="presParOf" srcId="{EE9C829F-1892-475D-8F81-792C6F727068}" destId="{89E0585D-C423-4C10-B8C7-DAF057750E7B}" srcOrd="6" destOrd="0" presId="urn:microsoft.com/office/officeart/2009/3/layout/OpposingIdeas"/>
    <dgm:cxn modelId="{B8FCD8A1-F304-444D-A1AC-2EB923968BFB}" type="presParOf" srcId="{EE9C829F-1892-475D-8F81-792C6F727068}" destId="{03B96C02-609F-4EB3-A431-BE36A41F4260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4EF7C47-C31E-4264-8BA3-615CDD6F51CB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AA0CE29-719A-44C1-B458-E1E5C8739D1D}">
      <dgm:prSet phldrT="[Text]"/>
      <dgm:spPr/>
      <dgm:t>
        <a:bodyPr/>
        <a:lstStyle/>
        <a:p>
          <a:r>
            <a:rPr lang="en-US" dirty="0" smtClean="0"/>
            <a:t>Exterior uses</a:t>
          </a:r>
          <a:endParaRPr lang="en-US" dirty="0"/>
        </a:p>
      </dgm:t>
    </dgm:pt>
    <dgm:pt modelId="{917FD082-BA59-4072-8278-803310372D75}" type="parTrans" cxnId="{80FC9A85-E87F-4EBC-84AA-5131B777E1DD}">
      <dgm:prSet/>
      <dgm:spPr/>
      <dgm:t>
        <a:bodyPr/>
        <a:lstStyle/>
        <a:p>
          <a:endParaRPr lang="en-US"/>
        </a:p>
      </dgm:t>
    </dgm:pt>
    <dgm:pt modelId="{9F18AF83-0808-488D-A16A-12E86C085524}" type="sibTrans" cxnId="{80FC9A85-E87F-4EBC-84AA-5131B777E1DD}">
      <dgm:prSet/>
      <dgm:spPr/>
      <dgm:t>
        <a:bodyPr/>
        <a:lstStyle/>
        <a:p>
          <a:endParaRPr lang="en-US"/>
        </a:p>
      </dgm:t>
    </dgm:pt>
    <dgm:pt modelId="{1C9779C7-4EF4-4547-86FA-01637A99E04C}">
      <dgm:prSet phldrT="[Text]"/>
      <dgm:spPr/>
      <dgm:t>
        <a:bodyPr/>
        <a:lstStyle/>
        <a:p>
          <a:r>
            <a:rPr lang="en-US" dirty="0" smtClean="0"/>
            <a:t>Water, sewer pipes</a:t>
          </a:r>
          <a:endParaRPr lang="en-US" dirty="0"/>
        </a:p>
      </dgm:t>
    </dgm:pt>
    <dgm:pt modelId="{40AFE66A-6847-461F-9287-C95C27A41FEF}" type="parTrans" cxnId="{19909E13-C78B-4870-B1F0-4D5CA86FB218}">
      <dgm:prSet/>
      <dgm:spPr/>
      <dgm:t>
        <a:bodyPr/>
        <a:lstStyle/>
        <a:p>
          <a:endParaRPr lang="en-US"/>
        </a:p>
      </dgm:t>
    </dgm:pt>
    <dgm:pt modelId="{021A7534-08C8-421C-AB86-729897F0B633}" type="sibTrans" cxnId="{19909E13-C78B-4870-B1F0-4D5CA86FB218}">
      <dgm:prSet/>
      <dgm:spPr/>
      <dgm:t>
        <a:bodyPr/>
        <a:lstStyle/>
        <a:p>
          <a:endParaRPr lang="en-US"/>
        </a:p>
      </dgm:t>
    </dgm:pt>
    <dgm:pt modelId="{BC085F00-F64B-4D84-A86E-6ADE1898A556}">
      <dgm:prSet phldrT="[Text]"/>
      <dgm:spPr/>
      <dgm:t>
        <a:bodyPr/>
        <a:lstStyle/>
        <a:p>
          <a:r>
            <a:rPr lang="en-US" dirty="0" smtClean="0"/>
            <a:t>Decorative use</a:t>
          </a:r>
          <a:endParaRPr lang="en-US" dirty="0"/>
        </a:p>
      </dgm:t>
    </dgm:pt>
    <dgm:pt modelId="{3C2B871F-31AC-45BB-9EA7-F281A617406A}" type="parTrans" cxnId="{AEF5CC18-F96E-4B37-B237-3C50F3E331D7}">
      <dgm:prSet/>
      <dgm:spPr/>
      <dgm:t>
        <a:bodyPr/>
        <a:lstStyle/>
        <a:p>
          <a:endParaRPr lang="en-US"/>
        </a:p>
      </dgm:t>
    </dgm:pt>
    <dgm:pt modelId="{33AFDFA3-228D-4A43-BBC1-DBEBF74DFF28}" type="sibTrans" cxnId="{AEF5CC18-F96E-4B37-B237-3C50F3E331D7}">
      <dgm:prSet/>
      <dgm:spPr/>
      <dgm:t>
        <a:bodyPr/>
        <a:lstStyle/>
        <a:p>
          <a:endParaRPr lang="en-US"/>
        </a:p>
      </dgm:t>
    </dgm:pt>
    <dgm:pt modelId="{4DAF49FE-B1D8-4AEC-8199-DAA1BD93B194}" type="pres">
      <dgm:prSet presAssocID="{14EF7C47-C31E-4264-8BA3-615CDD6F51CB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A301445C-8B56-4F59-B848-2258C7589D30}" type="pres">
      <dgm:prSet presAssocID="{EAA0CE29-719A-44C1-B458-E1E5C8739D1D}" presName="noChildren" presStyleCnt="0"/>
      <dgm:spPr/>
    </dgm:pt>
    <dgm:pt modelId="{6B607D0B-3EFC-4D99-81B6-648EE17746BB}" type="pres">
      <dgm:prSet presAssocID="{EAA0CE29-719A-44C1-B458-E1E5C8739D1D}" presName="gap" presStyleCnt="0"/>
      <dgm:spPr/>
    </dgm:pt>
    <dgm:pt modelId="{3B93931D-9848-4ED8-8FCA-1F60723F1E46}" type="pres">
      <dgm:prSet presAssocID="{EAA0CE29-719A-44C1-B458-E1E5C8739D1D}" presName="medCircle2" presStyleLbl="vennNode1" presStyleIdx="0" presStyleCnt="3"/>
      <dgm:spPr/>
    </dgm:pt>
    <dgm:pt modelId="{5C2F69A5-819F-4BFA-882D-844CFF76B093}" type="pres">
      <dgm:prSet presAssocID="{EAA0CE29-719A-44C1-B458-E1E5C8739D1D}" presName="txLvlOnly1" presStyleLbl="revTx" presStyleIdx="0" presStyleCnt="3"/>
      <dgm:spPr/>
      <dgm:t>
        <a:bodyPr/>
        <a:lstStyle/>
        <a:p>
          <a:endParaRPr lang="en-US"/>
        </a:p>
      </dgm:t>
    </dgm:pt>
    <dgm:pt modelId="{D4C39DCC-C0D3-48A4-9B04-AAAF52510183}" type="pres">
      <dgm:prSet presAssocID="{1C9779C7-4EF4-4547-86FA-01637A99E04C}" presName="noChildren" presStyleCnt="0"/>
      <dgm:spPr/>
    </dgm:pt>
    <dgm:pt modelId="{D26DA449-D1C0-40D4-9D2D-D780610F0453}" type="pres">
      <dgm:prSet presAssocID="{1C9779C7-4EF4-4547-86FA-01637A99E04C}" presName="gap" presStyleCnt="0"/>
      <dgm:spPr/>
    </dgm:pt>
    <dgm:pt modelId="{E6AB4CBD-F17E-450C-8304-691FC47CEDC4}" type="pres">
      <dgm:prSet presAssocID="{1C9779C7-4EF4-4547-86FA-01637A99E04C}" presName="medCircle2" presStyleLbl="vennNode1" presStyleIdx="1" presStyleCnt="3"/>
      <dgm:spPr/>
    </dgm:pt>
    <dgm:pt modelId="{A184493A-94B1-4A95-814A-6DF1DB0887F9}" type="pres">
      <dgm:prSet presAssocID="{1C9779C7-4EF4-4547-86FA-01637A99E04C}" presName="txLvlOnly1" presStyleLbl="revTx" presStyleIdx="1" presStyleCnt="3"/>
      <dgm:spPr/>
      <dgm:t>
        <a:bodyPr/>
        <a:lstStyle/>
        <a:p>
          <a:endParaRPr lang="en-US"/>
        </a:p>
      </dgm:t>
    </dgm:pt>
    <dgm:pt modelId="{EB0A541A-13BE-4915-95D2-A5947EAE736C}" type="pres">
      <dgm:prSet presAssocID="{BC085F00-F64B-4D84-A86E-6ADE1898A556}" presName="noChildren" presStyleCnt="0"/>
      <dgm:spPr/>
    </dgm:pt>
    <dgm:pt modelId="{B558C124-D617-4262-AD19-35ADE19A5476}" type="pres">
      <dgm:prSet presAssocID="{BC085F00-F64B-4D84-A86E-6ADE1898A556}" presName="gap" presStyleCnt="0"/>
      <dgm:spPr/>
    </dgm:pt>
    <dgm:pt modelId="{B753ECD1-8A49-40AB-BA27-2EB3A53025B6}" type="pres">
      <dgm:prSet presAssocID="{BC085F00-F64B-4D84-A86E-6ADE1898A556}" presName="medCircle2" presStyleLbl="vennNode1" presStyleIdx="2" presStyleCnt="3"/>
      <dgm:spPr/>
    </dgm:pt>
    <dgm:pt modelId="{79182F10-4341-4313-9B27-25E9763DF559}" type="pres">
      <dgm:prSet presAssocID="{BC085F00-F64B-4D84-A86E-6ADE1898A556}" presName="txLvlOnly1" presStyleLbl="revTx" presStyleIdx="2" presStyleCnt="3"/>
      <dgm:spPr/>
      <dgm:t>
        <a:bodyPr/>
        <a:lstStyle/>
        <a:p>
          <a:endParaRPr lang="en-US"/>
        </a:p>
      </dgm:t>
    </dgm:pt>
  </dgm:ptLst>
  <dgm:cxnLst>
    <dgm:cxn modelId="{03B80645-D41F-4EB8-BFEC-7B33221A66E6}" type="presOf" srcId="{BC085F00-F64B-4D84-A86E-6ADE1898A556}" destId="{79182F10-4341-4313-9B27-25E9763DF559}" srcOrd="0" destOrd="0" presId="urn:microsoft.com/office/officeart/2008/layout/VerticalCircleList"/>
    <dgm:cxn modelId="{D5D5F87E-D558-482B-A19B-B7B3866A4C4C}" type="presOf" srcId="{14EF7C47-C31E-4264-8BA3-615CDD6F51CB}" destId="{4DAF49FE-B1D8-4AEC-8199-DAA1BD93B194}" srcOrd="0" destOrd="0" presId="urn:microsoft.com/office/officeart/2008/layout/VerticalCircleList"/>
    <dgm:cxn modelId="{0F579D78-9AC8-40FF-9137-1B5C881ED675}" type="presOf" srcId="{1C9779C7-4EF4-4547-86FA-01637A99E04C}" destId="{A184493A-94B1-4A95-814A-6DF1DB0887F9}" srcOrd="0" destOrd="0" presId="urn:microsoft.com/office/officeart/2008/layout/VerticalCircleList"/>
    <dgm:cxn modelId="{80FC9A85-E87F-4EBC-84AA-5131B777E1DD}" srcId="{14EF7C47-C31E-4264-8BA3-615CDD6F51CB}" destId="{EAA0CE29-719A-44C1-B458-E1E5C8739D1D}" srcOrd="0" destOrd="0" parTransId="{917FD082-BA59-4072-8278-803310372D75}" sibTransId="{9F18AF83-0808-488D-A16A-12E86C085524}"/>
    <dgm:cxn modelId="{550CD083-2671-4410-B55B-384297D7A6A8}" type="presOf" srcId="{EAA0CE29-719A-44C1-B458-E1E5C8739D1D}" destId="{5C2F69A5-819F-4BFA-882D-844CFF76B093}" srcOrd="0" destOrd="0" presId="urn:microsoft.com/office/officeart/2008/layout/VerticalCircleList"/>
    <dgm:cxn modelId="{19909E13-C78B-4870-B1F0-4D5CA86FB218}" srcId="{14EF7C47-C31E-4264-8BA3-615CDD6F51CB}" destId="{1C9779C7-4EF4-4547-86FA-01637A99E04C}" srcOrd="1" destOrd="0" parTransId="{40AFE66A-6847-461F-9287-C95C27A41FEF}" sibTransId="{021A7534-08C8-421C-AB86-729897F0B633}"/>
    <dgm:cxn modelId="{AEF5CC18-F96E-4B37-B237-3C50F3E331D7}" srcId="{14EF7C47-C31E-4264-8BA3-615CDD6F51CB}" destId="{BC085F00-F64B-4D84-A86E-6ADE1898A556}" srcOrd="2" destOrd="0" parTransId="{3C2B871F-31AC-45BB-9EA7-F281A617406A}" sibTransId="{33AFDFA3-228D-4A43-BBC1-DBEBF74DFF28}"/>
    <dgm:cxn modelId="{9B294750-4E81-4475-9193-4FF3FE4220C5}" type="presParOf" srcId="{4DAF49FE-B1D8-4AEC-8199-DAA1BD93B194}" destId="{A301445C-8B56-4F59-B848-2258C7589D30}" srcOrd="0" destOrd="0" presId="urn:microsoft.com/office/officeart/2008/layout/VerticalCircleList"/>
    <dgm:cxn modelId="{D962196A-F7CA-4F3C-83B3-5B2056A46EB8}" type="presParOf" srcId="{A301445C-8B56-4F59-B848-2258C7589D30}" destId="{6B607D0B-3EFC-4D99-81B6-648EE17746BB}" srcOrd="0" destOrd="0" presId="urn:microsoft.com/office/officeart/2008/layout/VerticalCircleList"/>
    <dgm:cxn modelId="{B548888F-24CC-41B2-B813-8943E6694586}" type="presParOf" srcId="{A301445C-8B56-4F59-B848-2258C7589D30}" destId="{3B93931D-9848-4ED8-8FCA-1F60723F1E46}" srcOrd="1" destOrd="0" presId="urn:microsoft.com/office/officeart/2008/layout/VerticalCircleList"/>
    <dgm:cxn modelId="{CA10C470-605A-4505-9EC6-3E120719EFF0}" type="presParOf" srcId="{A301445C-8B56-4F59-B848-2258C7589D30}" destId="{5C2F69A5-819F-4BFA-882D-844CFF76B093}" srcOrd="2" destOrd="0" presId="urn:microsoft.com/office/officeart/2008/layout/VerticalCircleList"/>
    <dgm:cxn modelId="{5AAEC0E6-7422-488B-BBC6-7D8F1C008221}" type="presParOf" srcId="{4DAF49FE-B1D8-4AEC-8199-DAA1BD93B194}" destId="{D4C39DCC-C0D3-48A4-9B04-AAAF52510183}" srcOrd="1" destOrd="0" presId="urn:microsoft.com/office/officeart/2008/layout/VerticalCircleList"/>
    <dgm:cxn modelId="{EBEE6A64-D2D0-44EC-B467-D449397AF7B7}" type="presParOf" srcId="{D4C39DCC-C0D3-48A4-9B04-AAAF52510183}" destId="{D26DA449-D1C0-40D4-9D2D-D780610F0453}" srcOrd="0" destOrd="0" presId="urn:microsoft.com/office/officeart/2008/layout/VerticalCircleList"/>
    <dgm:cxn modelId="{8141C874-31FD-465A-86C4-A5BF30B04402}" type="presParOf" srcId="{D4C39DCC-C0D3-48A4-9B04-AAAF52510183}" destId="{E6AB4CBD-F17E-450C-8304-691FC47CEDC4}" srcOrd="1" destOrd="0" presId="urn:microsoft.com/office/officeart/2008/layout/VerticalCircleList"/>
    <dgm:cxn modelId="{49AFED86-B67B-43AC-884B-A2E737A2CF03}" type="presParOf" srcId="{D4C39DCC-C0D3-48A4-9B04-AAAF52510183}" destId="{A184493A-94B1-4A95-814A-6DF1DB0887F9}" srcOrd="2" destOrd="0" presId="urn:microsoft.com/office/officeart/2008/layout/VerticalCircleList"/>
    <dgm:cxn modelId="{CD522CD7-54A6-40CF-83DD-D96107D309B5}" type="presParOf" srcId="{4DAF49FE-B1D8-4AEC-8199-DAA1BD93B194}" destId="{EB0A541A-13BE-4915-95D2-A5947EAE736C}" srcOrd="2" destOrd="0" presId="urn:microsoft.com/office/officeart/2008/layout/VerticalCircleList"/>
    <dgm:cxn modelId="{24777F35-F107-4CF4-AED4-230EFFB38E59}" type="presParOf" srcId="{EB0A541A-13BE-4915-95D2-A5947EAE736C}" destId="{B558C124-D617-4262-AD19-35ADE19A5476}" srcOrd="0" destOrd="0" presId="urn:microsoft.com/office/officeart/2008/layout/VerticalCircleList"/>
    <dgm:cxn modelId="{65721CD1-FD13-465D-8D31-D83BC240446C}" type="presParOf" srcId="{EB0A541A-13BE-4915-95D2-A5947EAE736C}" destId="{B753ECD1-8A49-40AB-BA27-2EB3A53025B6}" srcOrd="1" destOrd="0" presId="urn:microsoft.com/office/officeart/2008/layout/VerticalCircleList"/>
    <dgm:cxn modelId="{6F2F52A8-6E05-42ED-BDE9-32771828CF73}" type="presParOf" srcId="{EB0A541A-13BE-4915-95D2-A5947EAE736C}" destId="{79182F10-4341-4313-9B27-25E9763DF55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3C10342-270C-410D-9112-F3759E2924D8}" type="doc">
      <dgm:prSet loTypeId="urn:microsoft.com/office/officeart/2005/8/layout/cycle1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98158BF-69DD-4657-ADF3-FFC7EC249FD4}">
      <dgm:prSet phldrT="[Text]"/>
      <dgm:spPr/>
      <dgm:t>
        <a:bodyPr/>
        <a:lstStyle/>
        <a:p>
          <a:r>
            <a:rPr lang="en-US" dirty="0" smtClean="0"/>
            <a:t>Finger-jointed timber</a:t>
          </a:r>
          <a:endParaRPr lang="en-US" dirty="0"/>
        </a:p>
      </dgm:t>
    </dgm:pt>
    <dgm:pt modelId="{06427BCA-3B06-4883-BAEC-EEA45260E3DA}" type="parTrans" cxnId="{17659168-410B-4ECD-BF25-F0DAC8EDC9B4}">
      <dgm:prSet/>
      <dgm:spPr/>
      <dgm:t>
        <a:bodyPr/>
        <a:lstStyle/>
        <a:p>
          <a:endParaRPr lang="en-US"/>
        </a:p>
      </dgm:t>
    </dgm:pt>
    <dgm:pt modelId="{26A27128-F963-4EEF-9754-96C83124AD11}" type="sibTrans" cxnId="{17659168-410B-4ECD-BF25-F0DAC8EDC9B4}">
      <dgm:prSet/>
      <dgm:spPr/>
      <dgm:t>
        <a:bodyPr/>
        <a:lstStyle/>
        <a:p>
          <a:endParaRPr lang="en-US"/>
        </a:p>
      </dgm:t>
    </dgm:pt>
    <dgm:pt modelId="{A7B487EA-8E7F-45C8-A992-A252B0B22EAD}">
      <dgm:prSet phldrT="[Text]"/>
      <dgm:spPr/>
      <dgm:t>
        <a:bodyPr/>
        <a:lstStyle/>
        <a:p>
          <a:r>
            <a:rPr lang="en-US" dirty="0" smtClean="0"/>
            <a:t>Laminated timber</a:t>
          </a:r>
          <a:endParaRPr lang="en-US" dirty="0"/>
        </a:p>
      </dgm:t>
    </dgm:pt>
    <dgm:pt modelId="{450AF80D-E2B4-4CE5-A084-3B3775558532}" type="parTrans" cxnId="{B81EEB96-A1E0-4470-827A-F7E5FD76098A}">
      <dgm:prSet/>
      <dgm:spPr/>
      <dgm:t>
        <a:bodyPr/>
        <a:lstStyle/>
        <a:p>
          <a:endParaRPr lang="en-US"/>
        </a:p>
      </dgm:t>
    </dgm:pt>
    <dgm:pt modelId="{25B996C9-9D3A-43D9-8ADD-044BD4501F15}" type="sibTrans" cxnId="{B81EEB96-A1E0-4470-827A-F7E5FD76098A}">
      <dgm:prSet/>
      <dgm:spPr/>
      <dgm:t>
        <a:bodyPr/>
        <a:lstStyle/>
        <a:p>
          <a:endParaRPr lang="en-US"/>
        </a:p>
      </dgm:t>
    </dgm:pt>
    <dgm:pt modelId="{48A5A1E0-1E98-456A-B493-36ADA0996B2E}">
      <dgm:prSet phldrT="[Text]"/>
      <dgm:spPr/>
      <dgm:t>
        <a:bodyPr/>
        <a:lstStyle/>
        <a:p>
          <a:r>
            <a:rPr lang="en-US" dirty="0" smtClean="0"/>
            <a:t>Medium density fiberboard</a:t>
          </a:r>
          <a:endParaRPr lang="en-US" dirty="0"/>
        </a:p>
      </dgm:t>
    </dgm:pt>
    <dgm:pt modelId="{A837D8EB-BFB9-4D5A-8166-646825E59BBE}" type="parTrans" cxnId="{ECAB78FF-7124-4C1D-A8D9-FC9E77C5DD17}">
      <dgm:prSet/>
      <dgm:spPr/>
      <dgm:t>
        <a:bodyPr/>
        <a:lstStyle/>
        <a:p>
          <a:endParaRPr lang="en-US"/>
        </a:p>
      </dgm:t>
    </dgm:pt>
    <dgm:pt modelId="{B5D103DB-0C4F-452B-AE9F-28E3F8AF94C2}" type="sibTrans" cxnId="{ECAB78FF-7124-4C1D-A8D9-FC9E77C5DD17}">
      <dgm:prSet/>
      <dgm:spPr/>
      <dgm:t>
        <a:bodyPr/>
        <a:lstStyle/>
        <a:p>
          <a:endParaRPr lang="en-US"/>
        </a:p>
      </dgm:t>
    </dgm:pt>
    <dgm:pt modelId="{21C32616-513B-492A-AB23-DACF55026981}">
      <dgm:prSet phldrT="[Text]"/>
      <dgm:spPr/>
      <dgm:t>
        <a:bodyPr/>
        <a:lstStyle/>
        <a:p>
          <a:r>
            <a:rPr lang="en-US" dirty="0" smtClean="0"/>
            <a:t>Particle board</a:t>
          </a:r>
          <a:endParaRPr lang="en-US" dirty="0"/>
        </a:p>
      </dgm:t>
    </dgm:pt>
    <dgm:pt modelId="{11E356B6-509A-487F-91BF-BB15BE5C8935}" type="parTrans" cxnId="{9284B819-7FA8-48CF-9B6F-8A6FAD27134E}">
      <dgm:prSet/>
      <dgm:spPr/>
      <dgm:t>
        <a:bodyPr/>
        <a:lstStyle/>
        <a:p>
          <a:endParaRPr lang="en-US"/>
        </a:p>
      </dgm:t>
    </dgm:pt>
    <dgm:pt modelId="{48B6F59F-DDC9-46D9-957C-25F56A267208}" type="sibTrans" cxnId="{9284B819-7FA8-48CF-9B6F-8A6FAD27134E}">
      <dgm:prSet/>
      <dgm:spPr/>
      <dgm:t>
        <a:bodyPr/>
        <a:lstStyle/>
        <a:p>
          <a:endParaRPr lang="en-US"/>
        </a:p>
      </dgm:t>
    </dgm:pt>
    <dgm:pt modelId="{120FADAC-4A3F-4828-8C4F-C48CAFE872AA}">
      <dgm:prSet phldrT="[Text]"/>
      <dgm:spPr/>
      <dgm:t>
        <a:bodyPr/>
        <a:lstStyle/>
        <a:p>
          <a:r>
            <a:rPr lang="en-US" dirty="0" smtClean="0"/>
            <a:t>Synthetic wood</a:t>
          </a:r>
          <a:endParaRPr lang="en-US" dirty="0"/>
        </a:p>
      </dgm:t>
    </dgm:pt>
    <dgm:pt modelId="{90AE37F5-8BF2-424D-AF1B-AC1A7F298061}" type="parTrans" cxnId="{F98B1EB7-41C2-4F2C-84F3-917C2855D68E}">
      <dgm:prSet/>
      <dgm:spPr/>
      <dgm:t>
        <a:bodyPr/>
        <a:lstStyle/>
        <a:p>
          <a:endParaRPr lang="en-US"/>
        </a:p>
      </dgm:t>
    </dgm:pt>
    <dgm:pt modelId="{123E9786-AC50-4FBD-936F-8C9763417DCE}" type="sibTrans" cxnId="{F98B1EB7-41C2-4F2C-84F3-917C2855D68E}">
      <dgm:prSet/>
      <dgm:spPr/>
      <dgm:t>
        <a:bodyPr/>
        <a:lstStyle/>
        <a:p>
          <a:endParaRPr lang="en-US"/>
        </a:p>
      </dgm:t>
    </dgm:pt>
    <dgm:pt modelId="{6273E147-795D-4CCD-9E12-96A3907EC0C9}" type="pres">
      <dgm:prSet presAssocID="{93C10342-270C-410D-9112-F3759E2924D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6E98D1-BF73-4038-9671-D4AA7E6F183E}" type="pres">
      <dgm:prSet presAssocID="{998158BF-69DD-4657-ADF3-FFC7EC249FD4}" presName="dummy" presStyleCnt="0"/>
      <dgm:spPr/>
    </dgm:pt>
    <dgm:pt modelId="{1128A8A9-AA88-4831-BB81-2966B76D5628}" type="pres">
      <dgm:prSet presAssocID="{998158BF-69DD-4657-ADF3-FFC7EC249FD4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7F704-B7DC-42C0-914C-07A0FC9AFE5B}" type="pres">
      <dgm:prSet presAssocID="{26A27128-F963-4EEF-9754-96C83124AD11}" presName="sibTrans" presStyleLbl="node1" presStyleIdx="0" presStyleCnt="5"/>
      <dgm:spPr/>
      <dgm:t>
        <a:bodyPr/>
        <a:lstStyle/>
        <a:p>
          <a:endParaRPr lang="en-US"/>
        </a:p>
      </dgm:t>
    </dgm:pt>
    <dgm:pt modelId="{D07ACD3B-6FFF-4A1C-8D80-CE4EB1EEF92D}" type="pres">
      <dgm:prSet presAssocID="{A7B487EA-8E7F-45C8-A992-A252B0B22EAD}" presName="dummy" presStyleCnt="0"/>
      <dgm:spPr/>
    </dgm:pt>
    <dgm:pt modelId="{7BB67329-B197-41CA-B616-1F73DCC2A2DF}" type="pres">
      <dgm:prSet presAssocID="{A7B487EA-8E7F-45C8-A992-A252B0B22EAD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D66C2-A18F-47A6-8F79-6A37F917B828}" type="pres">
      <dgm:prSet presAssocID="{25B996C9-9D3A-43D9-8ADD-044BD4501F15}" presName="sibTrans" presStyleLbl="node1" presStyleIdx="1" presStyleCnt="5"/>
      <dgm:spPr/>
      <dgm:t>
        <a:bodyPr/>
        <a:lstStyle/>
        <a:p>
          <a:endParaRPr lang="en-US"/>
        </a:p>
      </dgm:t>
    </dgm:pt>
    <dgm:pt modelId="{0804B805-95BA-40B3-9AFE-54577E2A542C}" type="pres">
      <dgm:prSet presAssocID="{48A5A1E0-1E98-456A-B493-36ADA0996B2E}" presName="dummy" presStyleCnt="0"/>
      <dgm:spPr/>
    </dgm:pt>
    <dgm:pt modelId="{57F4565F-726D-4FA5-BAC9-14187DA161ED}" type="pres">
      <dgm:prSet presAssocID="{48A5A1E0-1E98-456A-B493-36ADA0996B2E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354C2-2D16-4292-A596-837812234DEF}" type="pres">
      <dgm:prSet presAssocID="{B5D103DB-0C4F-452B-AE9F-28E3F8AF94C2}" presName="sibTrans" presStyleLbl="node1" presStyleIdx="2" presStyleCnt="5"/>
      <dgm:spPr/>
      <dgm:t>
        <a:bodyPr/>
        <a:lstStyle/>
        <a:p>
          <a:endParaRPr lang="en-US"/>
        </a:p>
      </dgm:t>
    </dgm:pt>
    <dgm:pt modelId="{106367D2-2A0D-40FE-95A9-8C14374D4284}" type="pres">
      <dgm:prSet presAssocID="{21C32616-513B-492A-AB23-DACF55026981}" presName="dummy" presStyleCnt="0"/>
      <dgm:spPr/>
    </dgm:pt>
    <dgm:pt modelId="{B91B9D01-BFC7-4BA9-8A29-CA47A6C49856}" type="pres">
      <dgm:prSet presAssocID="{21C32616-513B-492A-AB23-DACF55026981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9ABDD-5C9F-4EDD-9FCC-5D3396EB5DC4}" type="pres">
      <dgm:prSet presAssocID="{48B6F59F-DDC9-46D9-957C-25F56A267208}" presName="sibTrans" presStyleLbl="node1" presStyleIdx="3" presStyleCnt="5"/>
      <dgm:spPr/>
      <dgm:t>
        <a:bodyPr/>
        <a:lstStyle/>
        <a:p>
          <a:endParaRPr lang="en-US"/>
        </a:p>
      </dgm:t>
    </dgm:pt>
    <dgm:pt modelId="{1EB2B31F-C0DA-4485-BD9B-D7688BDE437D}" type="pres">
      <dgm:prSet presAssocID="{120FADAC-4A3F-4828-8C4F-C48CAFE872AA}" presName="dummy" presStyleCnt="0"/>
      <dgm:spPr/>
    </dgm:pt>
    <dgm:pt modelId="{D5472844-C9BE-490B-A51F-BF16DC913FF6}" type="pres">
      <dgm:prSet presAssocID="{120FADAC-4A3F-4828-8C4F-C48CAFE872AA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77F3E-4F41-40A2-AA17-C2191B34C229}" type="pres">
      <dgm:prSet presAssocID="{123E9786-AC50-4FBD-936F-8C9763417DCE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022B9793-7BAA-435D-80D8-1D4BDA2D350C}" type="presOf" srcId="{21C32616-513B-492A-AB23-DACF55026981}" destId="{B91B9D01-BFC7-4BA9-8A29-CA47A6C49856}" srcOrd="0" destOrd="0" presId="urn:microsoft.com/office/officeart/2005/8/layout/cycle1"/>
    <dgm:cxn modelId="{61898ACF-45EE-4152-8EDA-1F33CD109E22}" type="presOf" srcId="{120FADAC-4A3F-4828-8C4F-C48CAFE872AA}" destId="{D5472844-C9BE-490B-A51F-BF16DC913FF6}" srcOrd="0" destOrd="0" presId="urn:microsoft.com/office/officeart/2005/8/layout/cycle1"/>
    <dgm:cxn modelId="{B81EEB96-A1E0-4470-827A-F7E5FD76098A}" srcId="{93C10342-270C-410D-9112-F3759E2924D8}" destId="{A7B487EA-8E7F-45C8-A992-A252B0B22EAD}" srcOrd="1" destOrd="0" parTransId="{450AF80D-E2B4-4CE5-A084-3B3775558532}" sibTransId="{25B996C9-9D3A-43D9-8ADD-044BD4501F15}"/>
    <dgm:cxn modelId="{9284B819-7FA8-48CF-9B6F-8A6FAD27134E}" srcId="{93C10342-270C-410D-9112-F3759E2924D8}" destId="{21C32616-513B-492A-AB23-DACF55026981}" srcOrd="3" destOrd="0" parTransId="{11E356B6-509A-487F-91BF-BB15BE5C8935}" sibTransId="{48B6F59F-DDC9-46D9-957C-25F56A267208}"/>
    <dgm:cxn modelId="{784D196B-9932-40FD-99B8-35DA9B980E4B}" type="presOf" srcId="{123E9786-AC50-4FBD-936F-8C9763417DCE}" destId="{CD277F3E-4F41-40A2-AA17-C2191B34C229}" srcOrd="0" destOrd="0" presId="urn:microsoft.com/office/officeart/2005/8/layout/cycle1"/>
    <dgm:cxn modelId="{73CB82D1-D0A8-46BA-B288-DDD0E19C3276}" type="presOf" srcId="{48B6F59F-DDC9-46D9-957C-25F56A267208}" destId="{97A9ABDD-5C9F-4EDD-9FCC-5D3396EB5DC4}" srcOrd="0" destOrd="0" presId="urn:microsoft.com/office/officeart/2005/8/layout/cycle1"/>
    <dgm:cxn modelId="{ECAB78FF-7124-4C1D-A8D9-FC9E77C5DD17}" srcId="{93C10342-270C-410D-9112-F3759E2924D8}" destId="{48A5A1E0-1E98-456A-B493-36ADA0996B2E}" srcOrd="2" destOrd="0" parTransId="{A837D8EB-BFB9-4D5A-8166-646825E59BBE}" sibTransId="{B5D103DB-0C4F-452B-AE9F-28E3F8AF94C2}"/>
    <dgm:cxn modelId="{5ECFC7D1-E1F5-4B7C-9BC8-622F70E0697A}" type="presOf" srcId="{93C10342-270C-410D-9112-F3759E2924D8}" destId="{6273E147-795D-4CCD-9E12-96A3907EC0C9}" srcOrd="0" destOrd="0" presId="urn:microsoft.com/office/officeart/2005/8/layout/cycle1"/>
    <dgm:cxn modelId="{F98B1EB7-41C2-4F2C-84F3-917C2855D68E}" srcId="{93C10342-270C-410D-9112-F3759E2924D8}" destId="{120FADAC-4A3F-4828-8C4F-C48CAFE872AA}" srcOrd="4" destOrd="0" parTransId="{90AE37F5-8BF2-424D-AF1B-AC1A7F298061}" sibTransId="{123E9786-AC50-4FBD-936F-8C9763417DCE}"/>
    <dgm:cxn modelId="{AA592295-D2EB-4163-9150-3D6EE3C202B8}" type="presOf" srcId="{25B996C9-9D3A-43D9-8ADD-044BD4501F15}" destId="{5D7D66C2-A18F-47A6-8F79-6A37F917B828}" srcOrd="0" destOrd="0" presId="urn:microsoft.com/office/officeart/2005/8/layout/cycle1"/>
    <dgm:cxn modelId="{02783639-A102-479B-98BB-E3E7DD7A44AF}" type="presOf" srcId="{B5D103DB-0C4F-452B-AE9F-28E3F8AF94C2}" destId="{8F0354C2-2D16-4292-A596-837812234DEF}" srcOrd="0" destOrd="0" presId="urn:microsoft.com/office/officeart/2005/8/layout/cycle1"/>
    <dgm:cxn modelId="{B95C20D7-C385-461B-AEF2-B583D28FD310}" type="presOf" srcId="{A7B487EA-8E7F-45C8-A992-A252B0B22EAD}" destId="{7BB67329-B197-41CA-B616-1F73DCC2A2DF}" srcOrd="0" destOrd="0" presId="urn:microsoft.com/office/officeart/2005/8/layout/cycle1"/>
    <dgm:cxn modelId="{17659168-410B-4ECD-BF25-F0DAC8EDC9B4}" srcId="{93C10342-270C-410D-9112-F3759E2924D8}" destId="{998158BF-69DD-4657-ADF3-FFC7EC249FD4}" srcOrd="0" destOrd="0" parTransId="{06427BCA-3B06-4883-BAEC-EEA45260E3DA}" sibTransId="{26A27128-F963-4EEF-9754-96C83124AD11}"/>
    <dgm:cxn modelId="{B3C315AB-F677-4D29-B7BC-8AF43967A3D0}" type="presOf" srcId="{998158BF-69DD-4657-ADF3-FFC7EC249FD4}" destId="{1128A8A9-AA88-4831-BB81-2966B76D5628}" srcOrd="0" destOrd="0" presId="urn:microsoft.com/office/officeart/2005/8/layout/cycle1"/>
    <dgm:cxn modelId="{CFE4A5D1-ADF0-491E-9C62-D73A5E03ED1F}" type="presOf" srcId="{26A27128-F963-4EEF-9754-96C83124AD11}" destId="{CD47F704-B7DC-42C0-914C-07A0FC9AFE5B}" srcOrd="0" destOrd="0" presId="urn:microsoft.com/office/officeart/2005/8/layout/cycle1"/>
    <dgm:cxn modelId="{FA8FA67D-0A44-4ADD-BBD9-9561F63F9B2D}" type="presOf" srcId="{48A5A1E0-1E98-456A-B493-36ADA0996B2E}" destId="{57F4565F-726D-4FA5-BAC9-14187DA161ED}" srcOrd="0" destOrd="0" presId="urn:microsoft.com/office/officeart/2005/8/layout/cycle1"/>
    <dgm:cxn modelId="{DB6B09F9-0DEB-45B3-B093-9632ECE9E039}" type="presParOf" srcId="{6273E147-795D-4CCD-9E12-96A3907EC0C9}" destId="{A56E98D1-BF73-4038-9671-D4AA7E6F183E}" srcOrd="0" destOrd="0" presId="urn:microsoft.com/office/officeart/2005/8/layout/cycle1"/>
    <dgm:cxn modelId="{8F209562-633C-419C-82BA-8EEB532630BC}" type="presParOf" srcId="{6273E147-795D-4CCD-9E12-96A3907EC0C9}" destId="{1128A8A9-AA88-4831-BB81-2966B76D5628}" srcOrd="1" destOrd="0" presId="urn:microsoft.com/office/officeart/2005/8/layout/cycle1"/>
    <dgm:cxn modelId="{D562BCAF-D99C-4A39-91B8-E67ECD0AE8AC}" type="presParOf" srcId="{6273E147-795D-4CCD-9E12-96A3907EC0C9}" destId="{CD47F704-B7DC-42C0-914C-07A0FC9AFE5B}" srcOrd="2" destOrd="0" presId="urn:microsoft.com/office/officeart/2005/8/layout/cycle1"/>
    <dgm:cxn modelId="{C741F410-0542-4CB7-8DAF-4EC89E7576AB}" type="presParOf" srcId="{6273E147-795D-4CCD-9E12-96A3907EC0C9}" destId="{D07ACD3B-6FFF-4A1C-8D80-CE4EB1EEF92D}" srcOrd="3" destOrd="0" presId="urn:microsoft.com/office/officeart/2005/8/layout/cycle1"/>
    <dgm:cxn modelId="{02397FB3-5DA2-4AEB-A400-FF2325A10CE9}" type="presParOf" srcId="{6273E147-795D-4CCD-9E12-96A3907EC0C9}" destId="{7BB67329-B197-41CA-B616-1F73DCC2A2DF}" srcOrd="4" destOrd="0" presId="urn:microsoft.com/office/officeart/2005/8/layout/cycle1"/>
    <dgm:cxn modelId="{B28C6DC2-54B4-4117-8C5C-A9C892DF3B9F}" type="presParOf" srcId="{6273E147-795D-4CCD-9E12-96A3907EC0C9}" destId="{5D7D66C2-A18F-47A6-8F79-6A37F917B828}" srcOrd="5" destOrd="0" presId="urn:microsoft.com/office/officeart/2005/8/layout/cycle1"/>
    <dgm:cxn modelId="{130A8108-33B5-455E-8512-155902360F3B}" type="presParOf" srcId="{6273E147-795D-4CCD-9E12-96A3907EC0C9}" destId="{0804B805-95BA-40B3-9AFE-54577E2A542C}" srcOrd="6" destOrd="0" presId="urn:microsoft.com/office/officeart/2005/8/layout/cycle1"/>
    <dgm:cxn modelId="{7625E2DE-DC08-477C-8E80-4BE70EFB6BBE}" type="presParOf" srcId="{6273E147-795D-4CCD-9E12-96A3907EC0C9}" destId="{57F4565F-726D-4FA5-BAC9-14187DA161ED}" srcOrd="7" destOrd="0" presId="urn:microsoft.com/office/officeart/2005/8/layout/cycle1"/>
    <dgm:cxn modelId="{CD631406-C75E-44F0-A07A-654F4F323C50}" type="presParOf" srcId="{6273E147-795D-4CCD-9E12-96A3907EC0C9}" destId="{8F0354C2-2D16-4292-A596-837812234DEF}" srcOrd="8" destOrd="0" presId="urn:microsoft.com/office/officeart/2005/8/layout/cycle1"/>
    <dgm:cxn modelId="{02493C4A-0A49-4BB5-BA38-1DBC75EF2273}" type="presParOf" srcId="{6273E147-795D-4CCD-9E12-96A3907EC0C9}" destId="{106367D2-2A0D-40FE-95A9-8C14374D4284}" srcOrd="9" destOrd="0" presId="urn:microsoft.com/office/officeart/2005/8/layout/cycle1"/>
    <dgm:cxn modelId="{09E8C52F-73A2-42F3-9351-BDB708400BD2}" type="presParOf" srcId="{6273E147-795D-4CCD-9E12-96A3907EC0C9}" destId="{B91B9D01-BFC7-4BA9-8A29-CA47A6C49856}" srcOrd="10" destOrd="0" presId="urn:microsoft.com/office/officeart/2005/8/layout/cycle1"/>
    <dgm:cxn modelId="{1550E241-2B58-4D07-9093-B12C30F44E0A}" type="presParOf" srcId="{6273E147-795D-4CCD-9E12-96A3907EC0C9}" destId="{97A9ABDD-5C9F-4EDD-9FCC-5D3396EB5DC4}" srcOrd="11" destOrd="0" presId="urn:microsoft.com/office/officeart/2005/8/layout/cycle1"/>
    <dgm:cxn modelId="{D28F94EF-64A6-4A78-8D3B-E956AF1B3F72}" type="presParOf" srcId="{6273E147-795D-4CCD-9E12-96A3907EC0C9}" destId="{1EB2B31F-C0DA-4485-BD9B-D7688BDE437D}" srcOrd="12" destOrd="0" presId="urn:microsoft.com/office/officeart/2005/8/layout/cycle1"/>
    <dgm:cxn modelId="{6E5C6E69-DDAC-4E2E-AAC8-D06943F2BE6B}" type="presParOf" srcId="{6273E147-795D-4CCD-9E12-96A3907EC0C9}" destId="{D5472844-C9BE-490B-A51F-BF16DC913FF6}" srcOrd="13" destOrd="0" presId="urn:microsoft.com/office/officeart/2005/8/layout/cycle1"/>
    <dgm:cxn modelId="{5B9FD527-9460-498B-9B39-11ABC73C23E8}" type="presParOf" srcId="{6273E147-795D-4CCD-9E12-96A3907EC0C9}" destId="{CD277F3E-4F41-40A2-AA17-C2191B34C22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BBF5D9B-8AB1-4AA7-89DA-C5DF930C9FF4}" type="doc">
      <dgm:prSet loTypeId="urn:microsoft.com/office/officeart/2005/8/layout/cycle2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AB636E9-5F20-40CD-AE8A-4E364BB1D700}">
      <dgm:prSet phldrT="[Text]"/>
      <dgm:spPr/>
      <dgm:t>
        <a:bodyPr/>
        <a:lstStyle/>
        <a:p>
          <a:r>
            <a:rPr lang="en-US" dirty="0" smtClean="0"/>
            <a:t>Architect, structural engineer, contractor</a:t>
          </a:r>
          <a:endParaRPr lang="en-US" dirty="0"/>
        </a:p>
      </dgm:t>
    </dgm:pt>
    <dgm:pt modelId="{667D59D3-848B-4637-B9B2-7981FA1AEBA1}" type="parTrans" cxnId="{B03DB1A0-14F7-4631-AFA5-A46EE02C006A}">
      <dgm:prSet/>
      <dgm:spPr/>
      <dgm:t>
        <a:bodyPr/>
        <a:lstStyle/>
        <a:p>
          <a:endParaRPr lang="en-US"/>
        </a:p>
      </dgm:t>
    </dgm:pt>
    <dgm:pt modelId="{23886E8D-9FA5-4513-ADAF-185A4D0F4D11}" type="sibTrans" cxnId="{B03DB1A0-14F7-4631-AFA5-A46EE02C006A}">
      <dgm:prSet/>
      <dgm:spPr/>
      <dgm:t>
        <a:bodyPr/>
        <a:lstStyle/>
        <a:p>
          <a:endParaRPr lang="en-US" dirty="0"/>
        </a:p>
      </dgm:t>
    </dgm:pt>
    <dgm:pt modelId="{71C2D956-F860-4C90-98B1-4696C5D0C621}">
      <dgm:prSet phldrT="[Text]"/>
      <dgm:spPr/>
      <dgm:t>
        <a:bodyPr/>
        <a:lstStyle/>
        <a:p>
          <a:r>
            <a:rPr lang="en-US" dirty="0" smtClean="0"/>
            <a:t>Local building codes</a:t>
          </a:r>
          <a:endParaRPr lang="en-US" dirty="0"/>
        </a:p>
      </dgm:t>
    </dgm:pt>
    <dgm:pt modelId="{0FAB188E-825F-4EB6-AB87-76C35B9694AE}" type="parTrans" cxnId="{367EB1A1-7345-4740-A869-CC19591EF489}">
      <dgm:prSet/>
      <dgm:spPr/>
      <dgm:t>
        <a:bodyPr/>
        <a:lstStyle/>
        <a:p>
          <a:endParaRPr lang="en-US"/>
        </a:p>
      </dgm:t>
    </dgm:pt>
    <dgm:pt modelId="{6DD4B796-3B35-4E9A-95EB-C0B02647E8F3}" type="sibTrans" cxnId="{367EB1A1-7345-4740-A869-CC19591EF489}">
      <dgm:prSet/>
      <dgm:spPr/>
      <dgm:t>
        <a:bodyPr/>
        <a:lstStyle/>
        <a:p>
          <a:endParaRPr lang="en-US" dirty="0"/>
        </a:p>
      </dgm:t>
    </dgm:pt>
    <dgm:pt modelId="{CBFC27E2-7226-46C5-99BD-77BFED1FFB78}">
      <dgm:prSet phldrT="[Text]"/>
      <dgm:spPr/>
      <dgm:t>
        <a:bodyPr/>
        <a:lstStyle/>
        <a:p>
          <a:r>
            <a:rPr lang="en-US" dirty="0" smtClean="0"/>
            <a:t>Materials used in construction</a:t>
          </a:r>
          <a:endParaRPr lang="en-US" dirty="0"/>
        </a:p>
      </dgm:t>
    </dgm:pt>
    <dgm:pt modelId="{1D8A9266-CF90-4EB3-AACF-252D03AEF1C6}" type="parTrans" cxnId="{916CB911-1E12-4DFE-B510-F9D4C836824A}">
      <dgm:prSet/>
      <dgm:spPr/>
      <dgm:t>
        <a:bodyPr/>
        <a:lstStyle/>
        <a:p>
          <a:endParaRPr lang="en-US"/>
        </a:p>
      </dgm:t>
    </dgm:pt>
    <dgm:pt modelId="{E7291CA6-1E7F-4DD1-9CFC-4EBF3252F1BC}" type="sibTrans" cxnId="{916CB911-1E12-4DFE-B510-F9D4C836824A}">
      <dgm:prSet/>
      <dgm:spPr/>
      <dgm:t>
        <a:bodyPr/>
        <a:lstStyle/>
        <a:p>
          <a:endParaRPr lang="en-US" dirty="0"/>
        </a:p>
      </dgm:t>
    </dgm:pt>
    <dgm:pt modelId="{BB7B7536-0AF8-4DB1-90BF-525F366D136A}" type="pres">
      <dgm:prSet presAssocID="{4BBF5D9B-8AB1-4AA7-89DA-C5DF930C9FF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91695D-0DD7-46BD-AE61-155A34F0330A}" type="pres">
      <dgm:prSet presAssocID="{5AB636E9-5F20-40CD-AE8A-4E364BB1D70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78173-3500-4E52-8DDD-9A1727BAB75E}" type="pres">
      <dgm:prSet presAssocID="{23886E8D-9FA5-4513-ADAF-185A4D0F4D1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440DDA8-67B5-4F22-A62F-77105582BC1C}" type="pres">
      <dgm:prSet presAssocID="{23886E8D-9FA5-4513-ADAF-185A4D0F4D1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A51F0A1-B72F-4C35-96F2-E50F81CAFD6A}" type="pres">
      <dgm:prSet presAssocID="{71C2D956-F860-4C90-98B1-4696C5D0C62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C321B-B600-4EAA-9FB7-90979D6B42E7}" type="pres">
      <dgm:prSet presAssocID="{6DD4B796-3B35-4E9A-95EB-C0B02647E8F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418BA43-796B-48EF-B67F-540A60BA077A}" type="pres">
      <dgm:prSet presAssocID="{6DD4B796-3B35-4E9A-95EB-C0B02647E8F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1E4A422-E82B-48CC-851C-CD2811A46EF4}" type="pres">
      <dgm:prSet presAssocID="{CBFC27E2-7226-46C5-99BD-77BFED1FFB7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D6B7A-785B-4CDD-ADEF-C14145C3C2A4}" type="pres">
      <dgm:prSet presAssocID="{E7291CA6-1E7F-4DD1-9CFC-4EBF3252F1B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99B6FDD5-1D9F-4D26-B6C0-9532A27F4508}" type="pres">
      <dgm:prSet presAssocID="{E7291CA6-1E7F-4DD1-9CFC-4EBF3252F1BC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3933C74-0163-45CB-B35B-124067EB4B2C}" type="presOf" srcId="{23886E8D-9FA5-4513-ADAF-185A4D0F4D11}" destId="{9440DDA8-67B5-4F22-A62F-77105582BC1C}" srcOrd="1" destOrd="0" presId="urn:microsoft.com/office/officeart/2005/8/layout/cycle2"/>
    <dgm:cxn modelId="{9A17559C-244A-4BC0-B3A0-5CFEC3EBC7C1}" type="presOf" srcId="{4BBF5D9B-8AB1-4AA7-89DA-C5DF930C9FF4}" destId="{BB7B7536-0AF8-4DB1-90BF-525F366D136A}" srcOrd="0" destOrd="0" presId="urn:microsoft.com/office/officeart/2005/8/layout/cycle2"/>
    <dgm:cxn modelId="{367EB1A1-7345-4740-A869-CC19591EF489}" srcId="{4BBF5D9B-8AB1-4AA7-89DA-C5DF930C9FF4}" destId="{71C2D956-F860-4C90-98B1-4696C5D0C621}" srcOrd="1" destOrd="0" parTransId="{0FAB188E-825F-4EB6-AB87-76C35B9694AE}" sibTransId="{6DD4B796-3B35-4E9A-95EB-C0B02647E8F3}"/>
    <dgm:cxn modelId="{6346F9D2-92D2-4D18-AC26-4C39FF6F891F}" type="presOf" srcId="{CBFC27E2-7226-46C5-99BD-77BFED1FFB78}" destId="{01E4A422-E82B-48CC-851C-CD2811A46EF4}" srcOrd="0" destOrd="0" presId="urn:microsoft.com/office/officeart/2005/8/layout/cycle2"/>
    <dgm:cxn modelId="{0A16F922-6A24-4B71-83DC-EB810EBFDA47}" type="presOf" srcId="{E7291CA6-1E7F-4DD1-9CFC-4EBF3252F1BC}" destId="{A7DD6B7A-785B-4CDD-ADEF-C14145C3C2A4}" srcOrd="0" destOrd="0" presId="urn:microsoft.com/office/officeart/2005/8/layout/cycle2"/>
    <dgm:cxn modelId="{B03DB1A0-14F7-4631-AFA5-A46EE02C006A}" srcId="{4BBF5D9B-8AB1-4AA7-89DA-C5DF930C9FF4}" destId="{5AB636E9-5F20-40CD-AE8A-4E364BB1D700}" srcOrd="0" destOrd="0" parTransId="{667D59D3-848B-4637-B9B2-7981FA1AEBA1}" sibTransId="{23886E8D-9FA5-4513-ADAF-185A4D0F4D11}"/>
    <dgm:cxn modelId="{590D08B7-BE40-476E-9198-C80D848FF8B8}" type="presOf" srcId="{5AB636E9-5F20-40CD-AE8A-4E364BB1D700}" destId="{F891695D-0DD7-46BD-AE61-155A34F0330A}" srcOrd="0" destOrd="0" presId="urn:microsoft.com/office/officeart/2005/8/layout/cycle2"/>
    <dgm:cxn modelId="{24A0B956-20A0-4570-ACA7-C2718360EE4E}" type="presOf" srcId="{23886E8D-9FA5-4513-ADAF-185A4D0F4D11}" destId="{0E278173-3500-4E52-8DDD-9A1727BAB75E}" srcOrd="0" destOrd="0" presId="urn:microsoft.com/office/officeart/2005/8/layout/cycle2"/>
    <dgm:cxn modelId="{48082021-F6B1-46FC-B160-58E364108463}" type="presOf" srcId="{6DD4B796-3B35-4E9A-95EB-C0B02647E8F3}" destId="{D41C321B-B600-4EAA-9FB7-90979D6B42E7}" srcOrd="0" destOrd="0" presId="urn:microsoft.com/office/officeart/2005/8/layout/cycle2"/>
    <dgm:cxn modelId="{833E5D70-BA34-4278-8A9B-1F762DD8A20C}" type="presOf" srcId="{E7291CA6-1E7F-4DD1-9CFC-4EBF3252F1BC}" destId="{99B6FDD5-1D9F-4D26-B6C0-9532A27F4508}" srcOrd="1" destOrd="0" presId="urn:microsoft.com/office/officeart/2005/8/layout/cycle2"/>
    <dgm:cxn modelId="{1899070D-85DA-4947-932D-F7FBE5B39174}" type="presOf" srcId="{71C2D956-F860-4C90-98B1-4696C5D0C621}" destId="{BA51F0A1-B72F-4C35-96F2-E50F81CAFD6A}" srcOrd="0" destOrd="0" presId="urn:microsoft.com/office/officeart/2005/8/layout/cycle2"/>
    <dgm:cxn modelId="{916CB911-1E12-4DFE-B510-F9D4C836824A}" srcId="{4BBF5D9B-8AB1-4AA7-89DA-C5DF930C9FF4}" destId="{CBFC27E2-7226-46C5-99BD-77BFED1FFB78}" srcOrd="2" destOrd="0" parTransId="{1D8A9266-CF90-4EB3-AACF-252D03AEF1C6}" sibTransId="{E7291CA6-1E7F-4DD1-9CFC-4EBF3252F1BC}"/>
    <dgm:cxn modelId="{9E70CBE8-498F-48E2-93DD-B6F37C916F62}" type="presOf" srcId="{6DD4B796-3B35-4E9A-95EB-C0B02647E8F3}" destId="{3418BA43-796B-48EF-B67F-540A60BA077A}" srcOrd="1" destOrd="0" presId="urn:microsoft.com/office/officeart/2005/8/layout/cycle2"/>
    <dgm:cxn modelId="{F66FA6A9-E646-44B3-9AA0-23FEF43C9098}" type="presParOf" srcId="{BB7B7536-0AF8-4DB1-90BF-525F366D136A}" destId="{F891695D-0DD7-46BD-AE61-155A34F0330A}" srcOrd="0" destOrd="0" presId="urn:microsoft.com/office/officeart/2005/8/layout/cycle2"/>
    <dgm:cxn modelId="{041DDCDE-B43E-469B-81F3-A94078F27CC6}" type="presParOf" srcId="{BB7B7536-0AF8-4DB1-90BF-525F366D136A}" destId="{0E278173-3500-4E52-8DDD-9A1727BAB75E}" srcOrd="1" destOrd="0" presId="urn:microsoft.com/office/officeart/2005/8/layout/cycle2"/>
    <dgm:cxn modelId="{103A1E29-BD7D-4A49-A5DD-AADB5932D92D}" type="presParOf" srcId="{0E278173-3500-4E52-8DDD-9A1727BAB75E}" destId="{9440DDA8-67B5-4F22-A62F-77105582BC1C}" srcOrd="0" destOrd="0" presId="urn:microsoft.com/office/officeart/2005/8/layout/cycle2"/>
    <dgm:cxn modelId="{B1846862-4A5A-4921-9EC5-6F05D57CEAE1}" type="presParOf" srcId="{BB7B7536-0AF8-4DB1-90BF-525F366D136A}" destId="{BA51F0A1-B72F-4C35-96F2-E50F81CAFD6A}" srcOrd="2" destOrd="0" presId="urn:microsoft.com/office/officeart/2005/8/layout/cycle2"/>
    <dgm:cxn modelId="{073B5886-8E48-46A6-A6F8-E20BF1FB8142}" type="presParOf" srcId="{BB7B7536-0AF8-4DB1-90BF-525F366D136A}" destId="{D41C321B-B600-4EAA-9FB7-90979D6B42E7}" srcOrd="3" destOrd="0" presId="urn:microsoft.com/office/officeart/2005/8/layout/cycle2"/>
    <dgm:cxn modelId="{8138D9BC-F588-4E3D-8FDB-7A873A23D8F3}" type="presParOf" srcId="{D41C321B-B600-4EAA-9FB7-90979D6B42E7}" destId="{3418BA43-796B-48EF-B67F-540A60BA077A}" srcOrd="0" destOrd="0" presId="urn:microsoft.com/office/officeart/2005/8/layout/cycle2"/>
    <dgm:cxn modelId="{C2A5CCFC-40E6-4509-9F00-CF3F3BEF226B}" type="presParOf" srcId="{BB7B7536-0AF8-4DB1-90BF-525F366D136A}" destId="{01E4A422-E82B-48CC-851C-CD2811A46EF4}" srcOrd="4" destOrd="0" presId="urn:microsoft.com/office/officeart/2005/8/layout/cycle2"/>
    <dgm:cxn modelId="{046DB40E-00E7-4B38-B2EB-77B371C948DC}" type="presParOf" srcId="{BB7B7536-0AF8-4DB1-90BF-525F366D136A}" destId="{A7DD6B7A-785B-4CDD-ADEF-C14145C3C2A4}" srcOrd="5" destOrd="0" presId="urn:microsoft.com/office/officeart/2005/8/layout/cycle2"/>
    <dgm:cxn modelId="{9738A702-6B22-493E-A221-81B8EA56D92F}" type="presParOf" srcId="{A7DD6B7A-785B-4CDD-ADEF-C14145C3C2A4}" destId="{99B6FDD5-1D9F-4D26-B6C0-9532A27F450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2C52921-847E-41F0-A7D4-96718B5407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2_3" csCatId="accent2" phldr="1"/>
      <dgm:spPr/>
    </dgm:pt>
    <dgm:pt modelId="{69CD6440-8B86-4F79-A3FA-27E9713C1138}">
      <dgm:prSet phldrT="[Text]"/>
      <dgm:spPr/>
      <dgm:t>
        <a:bodyPr/>
        <a:lstStyle/>
        <a:p>
          <a:r>
            <a:rPr lang="en-US" dirty="0" smtClean="0"/>
            <a:t>Locally or nationally developed</a:t>
          </a:r>
          <a:endParaRPr lang="en-US" dirty="0"/>
        </a:p>
      </dgm:t>
    </dgm:pt>
    <dgm:pt modelId="{225EF567-1D78-4B4A-8038-B3174D4279AC}" type="parTrans" cxnId="{FDA033A0-5078-4997-8422-3D45785FA531}">
      <dgm:prSet/>
      <dgm:spPr/>
      <dgm:t>
        <a:bodyPr/>
        <a:lstStyle/>
        <a:p>
          <a:endParaRPr lang="en-US"/>
        </a:p>
      </dgm:t>
    </dgm:pt>
    <dgm:pt modelId="{9507D8AA-B01A-43BD-B3E2-CE203F8D82D7}" type="sibTrans" cxnId="{FDA033A0-5078-4997-8422-3D45785FA531}">
      <dgm:prSet/>
      <dgm:spPr/>
      <dgm:t>
        <a:bodyPr/>
        <a:lstStyle/>
        <a:p>
          <a:endParaRPr lang="en-US"/>
        </a:p>
      </dgm:t>
    </dgm:pt>
    <dgm:pt modelId="{D2FD611F-99F2-4B87-AD73-34AB9668EE7D}">
      <dgm:prSet phldrT="[Text]"/>
      <dgm:spPr/>
      <dgm:t>
        <a:bodyPr/>
        <a:lstStyle/>
        <a:p>
          <a:r>
            <a:rPr lang="en-US" dirty="0" smtClean="0"/>
            <a:t>Major US models</a:t>
          </a:r>
          <a:endParaRPr lang="en-US" dirty="0"/>
        </a:p>
      </dgm:t>
    </dgm:pt>
    <dgm:pt modelId="{D2BF62DD-DEF3-4E08-8B51-34F4B788D8CB}" type="parTrans" cxnId="{0C368360-541A-414A-BDC0-9022CD8D4ACB}">
      <dgm:prSet/>
      <dgm:spPr/>
      <dgm:t>
        <a:bodyPr/>
        <a:lstStyle/>
        <a:p>
          <a:endParaRPr lang="en-US"/>
        </a:p>
      </dgm:t>
    </dgm:pt>
    <dgm:pt modelId="{316FFD5E-B754-4C22-8CB1-222A14E28375}" type="sibTrans" cxnId="{0C368360-541A-414A-BDC0-9022CD8D4ACB}">
      <dgm:prSet/>
      <dgm:spPr/>
      <dgm:t>
        <a:bodyPr/>
        <a:lstStyle/>
        <a:p>
          <a:endParaRPr lang="en-US"/>
        </a:p>
      </dgm:t>
    </dgm:pt>
    <dgm:pt modelId="{E1761B97-A725-424A-98F2-24D003D41B93}">
      <dgm:prSet phldrT="[Text]"/>
      <dgm:spPr/>
      <dgm:t>
        <a:bodyPr/>
        <a:lstStyle/>
        <a:p>
          <a:r>
            <a:rPr lang="en-US" dirty="0" smtClean="0"/>
            <a:t>Canadian code</a:t>
          </a:r>
          <a:endParaRPr lang="en-US" dirty="0"/>
        </a:p>
      </dgm:t>
    </dgm:pt>
    <dgm:pt modelId="{C2EF2514-4A29-45B5-85C9-FC4922C80AA5}" type="parTrans" cxnId="{163BB791-543D-41B2-8F2B-F5CF0B95A100}">
      <dgm:prSet/>
      <dgm:spPr/>
      <dgm:t>
        <a:bodyPr/>
        <a:lstStyle/>
        <a:p>
          <a:endParaRPr lang="en-US"/>
        </a:p>
      </dgm:t>
    </dgm:pt>
    <dgm:pt modelId="{5EFDFC05-BE63-4163-9F85-2469B986F7D7}" type="sibTrans" cxnId="{163BB791-543D-41B2-8F2B-F5CF0B95A100}">
      <dgm:prSet/>
      <dgm:spPr/>
      <dgm:t>
        <a:bodyPr/>
        <a:lstStyle/>
        <a:p>
          <a:endParaRPr lang="en-US"/>
        </a:p>
      </dgm:t>
    </dgm:pt>
    <dgm:pt modelId="{84C667F3-76CA-4F24-929A-CCD66966087A}">
      <dgm:prSet phldrT="[Text]"/>
      <dgm:spPr/>
      <dgm:t>
        <a:bodyPr/>
        <a:lstStyle/>
        <a:p>
          <a:r>
            <a:rPr lang="en-US" dirty="0" smtClean="0"/>
            <a:t>NFPA</a:t>
          </a:r>
          <a:endParaRPr lang="en-US" dirty="0"/>
        </a:p>
      </dgm:t>
    </dgm:pt>
    <dgm:pt modelId="{90DEAF48-D757-4301-8A1F-870AF4A2AFCE}" type="parTrans" cxnId="{E3CF123E-15A8-46CE-ADA0-C20D9E65FEFB}">
      <dgm:prSet/>
      <dgm:spPr/>
      <dgm:t>
        <a:bodyPr/>
        <a:lstStyle/>
        <a:p>
          <a:endParaRPr lang="en-US"/>
        </a:p>
      </dgm:t>
    </dgm:pt>
    <dgm:pt modelId="{76DF73E0-D355-45C7-8D88-084A117436A7}" type="sibTrans" cxnId="{E3CF123E-15A8-46CE-ADA0-C20D9E65FEFB}">
      <dgm:prSet/>
      <dgm:spPr/>
      <dgm:t>
        <a:bodyPr/>
        <a:lstStyle/>
        <a:p>
          <a:endParaRPr lang="en-US"/>
        </a:p>
      </dgm:t>
    </dgm:pt>
    <dgm:pt modelId="{0333BA30-36F5-48D4-AAD0-210BD3BE12E2}">
      <dgm:prSet phldrT="[Text]"/>
      <dgm:spPr/>
      <dgm:t>
        <a:bodyPr/>
        <a:lstStyle/>
        <a:p>
          <a:r>
            <a:rPr lang="en-US" dirty="0" smtClean="0"/>
            <a:t>ICC</a:t>
          </a:r>
          <a:endParaRPr lang="en-US" dirty="0"/>
        </a:p>
      </dgm:t>
    </dgm:pt>
    <dgm:pt modelId="{24651A27-1F31-4AD2-BC43-187260D9626F}" type="parTrans" cxnId="{0C859561-8A32-4ADF-94C0-EEFA50289282}">
      <dgm:prSet/>
      <dgm:spPr/>
      <dgm:t>
        <a:bodyPr/>
        <a:lstStyle/>
        <a:p>
          <a:endParaRPr lang="en-US"/>
        </a:p>
      </dgm:t>
    </dgm:pt>
    <dgm:pt modelId="{BF7C189B-24CA-46C7-8871-4A55F2EFE4E5}" type="sibTrans" cxnId="{0C859561-8A32-4ADF-94C0-EEFA50289282}">
      <dgm:prSet/>
      <dgm:spPr/>
      <dgm:t>
        <a:bodyPr/>
        <a:lstStyle/>
        <a:p>
          <a:endParaRPr lang="en-US"/>
        </a:p>
      </dgm:t>
    </dgm:pt>
    <dgm:pt modelId="{C4BB1222-9AFB-4625-974A-37645A39864F}">
      <dgm:prSet phldrT="[Text]"/>
      <dgm:spPr/>
      <dgm:t>
        <a:bodyPr/>
        <a:lstStyle/>
        <a:p>
          <a:r>
            <a:rPr lang="en-US" dirty="0" smtClean="0"/>
            <a:t>Adopted by provincial or local government</a:t>
          </a:r>
          <a:endParaRPr lang="en-US" dirty="0"/>
        </a:p>
      </dgm:t>
    </dgm:pt>
    <dgm:pt modelId="{E6DC2926-4CD1-4164-82E7-6FE697E07B96}" type="parTrans" cxnId="{DD0568CF-2597-478C-BC1D-BE4C0233B917}">
      <dgm:prSet/>
      <dgm:spPr/>
      <dgm:t>
        <a:bodyPr/>
        <a:lstStyle/>
        <a:p>
          <a:endParaRPr lang="en-US"/>
        </a:p>
      </dgm:t>
    </dgm:pt>
    <dgm:pt modelId="{63C52606-5F41-4465-A8EE-851294552A01}" type="sibTrans" cxnId="{DD0568CF-2597-478C-BC1D-BE4C0233B917}">
      <dgm:prSet/>
      <dgm:spPr/>
      <dgm:t>
        <a:bodyPr/>
        <a:lstStyle/>
        <a:p>
          <a:endParaRPr lang="en-US"/>
        </a:p>
      </dgm:t>
    </dgm:pt>
    <dgm:pt modelId="{CFA0E302-3C26-4FC5-AE93-2E4A9051E25D}" type="pres">
      <dgm:prSet presAssocID="{22C52921-847E-41F0-A7D4-96718B540779}" presName="rootnode" presStyleCnt="0">
        <dgm:presLayoutVars>
          <dgm:chMax/>
          <dgm:chPref/>
          <dgm:dir/>
          <dgm:animLvl val="lvl"/>
        </dgm:presLayoutVars>
      </dgm:prSet>
      <dgm:spPr/>
    </dgm:pt>
    <dgm:pt modelId="{E84E915D-E16F-4184-AE52-E182C779C29B}" type="pres">
      <dgm:prSet presAssocID="{69CD6440-8B86-4F79-A3FA-27E9713C1138}" presName="composite" presStyleCnt="0"/>
      <dgm:spPr/>
    </dgm:pt>
    <dgm:pt modelId="{BF074988-EC06-44B2-96EE-973016059E1A}" type="pres">
      <dgm:prSet presAssocID="{69CD6440-8B86-4F79-A3FA-27E9713C1138}" presName="bentUpArrow1" presStyleLbl="alignImgPlace1" presStyleIdx="0" presStyleCnt="2"/>
      <dgm:spPr>
        <a:noFill/>
      </dgm:spPr>
    </dgm:pt>
    <dgm:pt modelId="{6241D9FB-6F4B-4DBA-AD57-EE4629DC4AF0}" type="pres">
      <dgm:prSet presAssocID="{69CD6440-8B86-4F79-A3FA-27E9713C113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E32B0-383B-47EC-A8E8-938F1561CF83}" type="pres">
      <dgm:prSet presAssocID="{69CD6440-8B86-4F79-A3FA-27E9713C1138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1845AAE-B37F-4F8E-8F09-A5C5EE398217}" type="pres">
      <dgm:prSet presAssocID="{9507D8AA-B01A-43BD-B3E2-CE203F8D82D7}" presName="sibTrans" presStyleCnt="0"/>
      <dgm:spPr/>
    </dgm:pt>
    <dgm:pt modelId="{103770A3-33C2-483B-B390-26DA8F7581CB}" type="pres">
      <dgm:prSet presAssocID="{D2FD611F-99F2-4B87-AD73-34AB9668EE7D}" presName="composite" presStyleCnt="0"/>
      <dgm:spPr/>
    </dgm:pt>
    <dgm:pt modelId="{C11F0C45-4B8E-4907-AB8F-348AB10B2148}" type="pres">
      <dgm:prSet presAssocID="{D2FD611F-99F2-4B87-AD73-34AB9668EE7D}" presName="bentUpArrow1" presStyleLbl="alignImgPlace1" presStyleIdx="1" presStyleCnt="2"/>
      <dgm:spPr>
        <a:noFill/>
      </dgm:spPr>
    </dgm:pt>
    <dgm:pt modelId="{19B02148-4CE1-4882-AC21-FCFFCE68FBFA}" type="pres">
      <dgm:prSet presAssocID="{D2FD611F-99F2-4B87-AD73-34AB9668EE7D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6E80D-9F42-41A5-B254-7A0712A355F9}" type="pres">
      <dgm:prSet presAssocID="{D2FD611F-99F2-4B87-AD73-34AB9668EE7D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E74C9-CE90-43BA-AB5B-004A80965821}" type="pres">
      <dgm:prSet presAssocID="{316FFD5E-B754-4C22-8CB1-222A14E28375}" presName="sibTrans" presStyleCnt="0"/>
      <dgm:spPr/>
    </dgm:pt>
    <dgm:pt modelId="{BC49239E-EA91-4740-B62A-651C37E7FE2F}" type="pres">
      <dgm:prSet presAssocID="{E1761B97-A725-424A-98F2-24D003D41B93}" presName="composite" presStyleCnt="0"/>
      <dgm:spPr/>
    </dgm:pt>
    <dgm:pt modelId="{65DEF4B7-C3C5-46E1-96B0-7BC6765A5DCC}" type="pres">
      <dgm:prSet presAssocID="{E1761B97-A725-424A-98F2-24D003D41B9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7EE5D-1046-4EC1-8235-4944C1C61C28}" type="pres">
      <dgm:prSet presAssocID="{E1761B97-A725-424A-98F2-24D003D41B93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A033A0-5078-4997-8422-3D45785FA531}" srcId="{22C52921-847E-41F0-A7D4-96718B540779}" destId="{69CD6440-8B86-4F79-A3FA-27E9713C1138}" srcOrd="0" destOrd="0" parTransId="{225EF567-1D78-4B4A-8038-B3174D4279AC}" sibTransId="{9507D8AA-B01A-43BD-B3E2-CE203F8D82D7}"/>
    <dgm:cxn modelId="{42C26689-C761-44BF-AD40-CF8C57B3D83D}" type="presOf" srcId="{D2FD611F-99F2-4B87-AD73-34AB9668EE7D}" destId="{19B02148-4CE1-4882-AC21-FCFFCE68FBFA}" srcOrd="0" destOrd="0" presId="urn:microsoft.com/office/officeart/2005/8/layout/StepDownProcess"/>
    <dgm:cxn modelId="{163BB791-543D-41B2-8F2B-F5CF0B95A100}" srcId="{22C52921-847E-41F0-A7D4-96718B540779}" destId="{E1761B97-A725-424A-98F2-24D003D41B93}" srcOrd="2" destOrd="0" parTransId="{C2EF2514-4A29-45B5-85C9-FC4922C80AA5}" sibTransId="{5EFDFC05-BE63-4163-9F85-2469B986F7D7}"/>
    <dgm:cxn modelId="{DD0568CF-2597-478C-BC1D-BE4C0233B917}" srcId="{E1761B97-A725-424A-98F2-24D003D41B93}" destId="{C4BB1222-9AFB-4625-974A-37645A39864F}" srcOrd="0" destOrd="0" parTransId="{E6DC2926-4CD1-4164-82E7-6FE697E07B96}" sibTransId="{63C52606-5F41-4465-A8EE-851294552A01}"/>
    <dgm:cxn modelId="{0C859561-8A32-4ADF-94C0-EEFA50289282}" srcId="{D2FD611F-99F2-4B87-AD73-34AB9668EE7D}" destId="{0333BA30-36F5-48D4-AAD0-210BD3BE12E2}" srcOrd="1" destOrd="0" parTransId="{24651A27-1F31-4AD2-BC43-187260D9626F}" sibTransId="{BF7C189B-24CA-46C7-8871-4A55F2EFE4E5}"/>
    <dgm:cxn modelId="{98596FC8-5C01-418D-89F8-61868421D671}" type="presOf" srcId="{E1761B97-A725-424A-98F2-24D003D41B93}" destId="{65DEF4B7-C3C5-46E1-96B0-7BC6765A5DCC}" srcOrd="0" destOrd="0" presId="urn:microsoft.com/office/officeart/2005/8/layout/StepDownProcess"/>
    <dgm:cxn modelId="{E3CF123E-15A8-46CE-ADA0-C20D9E65FEFB}" srcId="{D2FD611F-99F2-4B87-AD73-34AB9668EE7D}" destId="{84C667F3-76CA-4F24-929A-CCD66966087A}" srcOrd="0" destOrd="0" parTransId="{90DEAF48-D757-4301-8A1F-870AF4A2AFCE}" sibTransId="{76DF73E0-D355-45C7-8D88-084A117436A7}"/>
    <dgm:cxn modelId="{0DC6BE42-0507-4966-A14B-AA0ADF6F72F1}" type="presOf" srcId="{69CD6440-8B86-4F79-A3FA-27E9713C1138}" destId="{6241D9FB-6F4B-4DBA-AD57-EE4629DC4AF0}" srcOrd="0" destOrd="0" presId="urn:microsoft.com/office/officeart/2005/8/layout/StepDownProcess"/>
    <dgm:cxn modelId="{D82DF812-3B17-4E91-BC44-49BDBB4E4B75}" type="presOf" srcId="{84C667F3-76CA-4F24-929A-CCD66966087A}" destId="{12D6E80D-9F42-41A5-B254-7A0712A355F9}" srcOrd="0" destOrd="0" presId="urn:microsoft.com/office/officeart/2005/8/layout/StepDownProcess"/>
    <dgm:cxn modelId="{AFC364AA-C9A9-4A14-AA4A-CA399DB623A7}" type="presOf" srcId="{C4BB1222-9AFB-4625-974A-37645A39864F}" destId="{CFB7EE5D-1046-4EC1-8235-4944C1C61C28}" srcOrd="0" destOrd="0" presId="urn:microsoft.com/office/officeart/2005/8/layout/StepDownProcess"/>
    <dgm:cxn modelId="{7A12F208-D724-45E9-84DF-15C2B352E1FE}" type="presOf" srcId="{22C52921-847E-41F0-A7D4-96718B540779}" destId="{CFA0E302-3C26-4FC5-AE93-2E4A9051E25D}" srcOrd="0" destOrd="0" presId="urn:microsoft.com/office/officeart/2005/8/layout/StepDownProcess"/>
    <dgm:cxn modelId="{0C368360-541A-414A-BDC0-9022CD8D4ACB}" srcId="{22C52921-847E-41F0-A7D4-96718B540779}" destId="{D2FD611F-99F2-4B87-AD73-34AB9668EE7D}" srcOrd="1" destOrd="0" parTransId="{D2BF62DD-DEF3-4E08-8B51-34F4B788D8CB}" sibTransId="{316FFD5E-B754-4C22-8CB1-222A14E28375}"/>
    <dgm:cxn modelId="{6D672794-6162-4A5D-A64E-6909A49868C2}" type="presOf" srcId="{0333BA30-36F5-48D4-AAD0-210BD3BE12E2}" destId="{12D6E80D-9F42-41A5-B254-7A0712A355F9}" srcOrd="0" destOrd="1" presId="urn:microsoft.com/office/officeart/2005/8/layout/StepDownProcess"/>
    <dgm:cxn modelId="{731E96C6-A6C7-46F6-9133-73D4395AE823}" type="presParOf" srcId="{CFA0E302-3C26-4FC5-AE93-2E4A9051E25D}" destId="{E84E915D-E16F-4184-AE52-E182C779C29B}" srcOrd="0" destOrd="0" presId="urn:microsoft.com/office/officeart/2005/8/layout/StepDownProcess"/>
    <dgm:cxn modelId="{9048AAA2-3B63-4CD2-A433-8243F1E8F3FB}" type="presParOf" srcId="{E84E915D-E16F-4184-AE52-E182C779C29B}" destId="{BF074988-EC06-44B2-96EE-973016059E1A}" srcOrd="0" destOrd="0" presId="urn:microsoft.com/office/officeart/2005/8/layout/StepDownProcess"/>
    <dgm:cxn modelId="{39B84CDA-3A89-4E9F-BE41-659BEB0543C3}" type="presParOf" srcId="{E84E915D-E16F-4184-AE52-E182C779C29B}" destId="{6241D9FB-6F4B-4DBA-AD57-EE4629DC4AF0}" srcOrd="1" destOrd="0" presId="urn:microsoft.com/office/officeart/2005/8/layout/StepDownProcess"/>
    <dgm:cxn modelId="{77AC012E-FB7D-462F-B060-06B8C25328E0}" type="presParOf" srcId="{E84E915D-E16F-4184-AE52-E182C779C29B}" destId="{2FDE32B0-383B-47EC-A8E8-938F1561CF83}" srcOrd="2" destOrd="0" presId="urn:microsoft.com/office/officeart/2005/8/layout/StepDownProcess"/>
    <dgm:cxn modelId="{931AE455-3A6C-4512-ADE7-0D5372F7CBE2}" type="presParOf" srcId="{CFA0E302-3C26-4FC5-AE93-2E4A9051E25D}" destId="{81845AAE-B37F-4F8E-8F09-A5C5EE398217}" srcOrd="1" destOrd="0" presId="urn:microsoft.com/office/officeart/2005/8/layout/StepDownProcess"/>
    <dgm:cxn modelId="{5A9382D1-04C9-4C15-A909-00DED88ADB02}" type="presParOf" srcId="{CFA0E302-3C26-4FC5-AE93-2E4A9051E25D}" destId="{103770A3-33C2-483B-B390-26DA8F7581CB}" srcOrd="2" destOrd="0" presId="urn:microsoft.com/office/officeart/2005/8/layout/StepDownProcess"/>
    <dgm:cxn modelId="{5619EAC9-45EE-4CC0-B5FC-FD1C6822CEAA}" type="presParOf" srcId="{103770A3-33C2-483B-B390-26DA8F7581CB}" destId="{C11F0C45-4B8E-4907-AB8F-348AB10B2148}" srcOrd="0" destOrd="0" presId="urn:microsoft.com/office/officeart/2005/8/layout/StepDownProcess"/>
    <dgm:cxn modelId="{388F237F-E435-454D-B69F-6671754090B5}" type="presParOf" srcId="{103770A3-33C2-483B-B390-26DA8F7581CB}" destId="{19B02148-4CE1-4882-AC21-FCFFCE68FBFA}" srcOrd="1" destOrd="0" presId="urn:microsoft.com/office/officeart/2005/8/layout/StepDownProcess"/>
    <dgm:cxn modelId="{3E5465FB-651F-4FE3-8EFE-D52FA10D2988}" type="presParOf" srcId="{103770A3-33C2-483B-B390-26DA8F7581CB}" destId="{12D6E80D-9F42-41A5-B254-7A0712A355F9}" srcOrd="2" destOrd="0" presId="urn:microsoft.com/office/officeart/2005/8/layout/StepDownProcess"/>
    <dgm:cxn modelId="{91C8CD55-B66A-43FC-A49B-C24BE4849823}" type="presParOf" srcId="{CFA0E302-3C26-4FC5-AE93-2E4A9051E25D}" destId="{204E74C9-CE90-43BA-AB5B-004A80965821}" srcOrd="3" destOrd="0" presId="urn:microsoft.com/office/officeart/2005/8/layout/StepDownProcess"/>
    <dgm:cxn modelId="{10224475-AB41-4FD9-B516-91924368821D}" type="presParOf" srcId="{CFA0E302-3C26-4FC5-AE93-2E4A9051E25D}" destId="{BC49239E-EA91-4740-B62A-651C37E7FE2F}" srcOrd="4" destOrd="0" presId="urn:microsoft.com/office/officeart/2005/8/layout/StepDownProcess"/>
    <dgm:cxn modelId="{11D80A62-A2DC-446F-8AFD-5000630A7B40}" type="presParOf" srcId="{BC49239E-EA91-4740-B62A-651C37E7FE2F}" destId="{65DEF4B7-C3C5-46E1-96B0-7BC6765A5DCC}" srcOrd="0" destOrd="0" presId="urn:microsoft.com/office/officeart/2005/8/layout/StepDownProcess"/>
    <dgm:cxn modelId="{909A2DA8-F47F-4073-AC1B-68655BD7B04C}" type="presParOf" srcId="{BC49239E-EA91-4740-B62A-651C37E7FE2F}" destId="{CFB7EE5D-1046-4EC1-8235-4944C1C61C28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7D5A335-966A-4B3D-9065-CDB982471A6F}" type="doc">
      <dgm:prSet loTypeId="urn:microsoft.com/office/officeart/2005/8/layout/h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7622BF1-6EBA-4A61-80F7-D88D9E523B9A}">
      <dgm:prSet phldrT="[Text]"/>
      <dgm:spPr/>
      <dgm:t>
        <a:bodyPr/>
        <a:lstStyle/>
        <a:p>
          <a:r>
            <a:rPr lang="en-US" dirty="0" smtClean="0"/>
            <a:t>May be exempt</a:t>
          </a:r>
          <a:endParaRPr lang="en-US" dirty="0"/>
        </a:p>
      </dgm:t>
    </dgm:pt>
    <dgm:pt modelId="{A7596469-C924-49FD-B168-9C4B9D21F207}" type="parTrans" cxnId="{B3209BA6-F8E8-4D9F-BB89-701F65764C44}">
      <dgm:prSet/>
      <dgm:spPr/>
      <dgm:t>
        <a:bodyPr/>
        <a:lstStyle/>
        <a:p>
          <a:endParaRPr lang="en-US"/>
        </a:p>
      </dgm:t>
    </dgm:pt>
    <dgm:pt modelId="{CAAA5D24-4089-48AC-A8E3-D79CCD1747DD}" type="sibTrans" cxnId="{B3209BA6-F8E8-4D9F-BB89-701F65764C44}">
      <dgm:prSet/>
      <dgm:spPr/>
      <dgm:t>
        <a:bodyPr/>
        <a:lstStyle/>
        <a:p>
          <a:endParaRPr lang="en-US"/>
        </a:p>
      </dgm:t>
    </dgm:pt>
    <dgm:pt modelId="{596A8A53-D127-4E63-A89E-C90A1D8E0705}">
      <dgm:prSet phldrT="[Text]"/>
      <dgm:spPr/>
      <dgm:t>
        <a:bodyPr/>
        <a:lstStyle/>
        <a:p>
          <a:r>
            <a:rPr lang="en-US" dirty="0" smtClean="0"/>
            <a:t>Manufactured homes</a:t>
          </a:r>
          <a:endParaRPr lang="en-US" dirty="0"/>
        </a:p>
      </dgm:t>
    </dgm:pt>
    <dgm:pt modelId="{BA0D24B0-C8F4-4ED7-84A1-C8EE9D17F9E8}" type="parTrans" cxnId="{DABA283C-0702-44CA-84D5-9CECEA0D2515}">
      <dgm:prSet/>
      <dgm:spPr/>
      <dgm:t>
        <a:bodyPr/>
        <a:lstStyle/>
        <a:p>
          <a:endParaRPr lang="en-US"/>
        </a:p>
      </dgm:t>
    </dgm:pt>
    <dgm:pt modelId="{51B7FD3E-F05D-464E-989D-CA5AC96B123F}" type="sibTrans" cxnId="{DABA283C-0702-44CA-84D5-9CECEA0D2515}">
      <dgm:prSet/>
      <dgm:spPr/>
      <dgm:t>
        <a:bodyPr/>
        <a:lstStyle/>
        <a:p>
          <a:endParaRPr lang="en-US"/>
        </a:p>
      </dgm:t>
    </dgm:pt>
    <dgm:pt modelId="{E39CB047-9FBA-48A0-AE0E-25F335431FEB}">
      <dgm:prSet phldrT="[Text]"/>
      <dgm:spPr/>
      <dgm:t>
        <a:bodyPr/>
        <a:lstStyle/>
        <a:p>
          <a:r>
            <a:rPr lang="en-US" dirty="0" smtClean="0"/>
            <a:t>Federal- or State- owned buildings</a:t>
          </a:r>
          <a:endParaRPr lang="en-US" dirty="0"/>
        </a:p>
      </dgm:t>
    </dgm:pt>
    <dgm:pt modelId="{060F9A90-7C41-44C8-80DA-B65962699277}" type="parTrans" cxnId="{19D63AA0-AECF-4DFF-84CF-657938173F5E}">
      <dgm:prSet/>
      <dgm:spPr/>
      <dgm:t>
        <a:bodyPr/>
        <a:lstStyle/>
        <a:p>
          <a:endParaRPr lang="en-US"/>
        </a:p>
      </dgm:t>
    </dgm:pt>
    <dgm:pt modelId="{0D8115F8-B4A1-48F5-8605-41D595BF104A}" type="sibTrans" cxnId="{19D63AA0-AECF-4DFF-84CF-657938173F5E}">
      <dgm:prSet/>
      <dgm:spPr/>
      <dgm:t>
        <a:bodyPr/>
        <a:lstStyle/>
        <a:p>
          <a:endParaRPr lang="en-US"/>
        </a:p>
      </dgm:t>
    </dgm:pt>
    <dgm:pt modelId="{F2690CA3-652E-40C4-A4A1-8429F025CF0F}">
      <dgm:prSet phldrT="[Text]"/>
      <dgm:spPr/>
      <dgm:t>
        <a:bodyPr/>
        <a:lstStyle/>
        <a:p>
          <a:r>
            <a:rPr lang="en-US" dirty="0" smtClean="0"/>
            <a:t>Renovations</a:t>
          </a:r>
          <a:endParaRPr lang="en-US" dirty="0"/>
        </a:p>
      </dgm:t>
    </dgm:pt>
    <dgm:pt modelId="{13C8BDC4-334A-428C-8C2A-2611831A156F}" type="parTrans" cxnId="{FDF49EDC-68E0-47BC-A02F-E06547A18DC0}">
      <dgm:prSet/>
      <dgm:spPr/>
      <dgm:t>
        <a:bodyPr/>
        <a:lstStyle/>
        <a:p>
          <a:endParaRPr lang="en-US"/>
        </a:p>
      </dgm:t>
    </dgm:pt>
    <dgm:pt modelId="{5C8F3B7F-9468-4E06-AEB0-CDCA41E7F78B}" type="sibTrans" cxnId="{FDF49EDC-68E0-47BC-A02F-E06547A18DC0}">
      <dgm:prSet/>
      <dgm:spPr/>
      <dgm:t>
        <a:bodyPr/>
        <a:lstStyle/>
        <a:p>
          <a:endParaRPr lang="en-US"/>
        </a:p>
      </dgm:t>
    </dgm:pt>
    <dgm:pt modelId="{E51DDF67-E62B-46FE-97C3-8DA45D0A51DD}">
      <dgm:prSet phldrT="[Text]"/>
      <dgm:spPr/>
      <dgm:t>
        <a:bodyPr/>
        <a:lstStyle/>
        <a:p>
          <a:r>
            <a:rPr lang="en-US" dirty="0" smtClean="0"/>
            <a:t>Contain more than one construction method</a:t>
          </a:r>
          <a:endParaRPr lang="en-US" dirty="0"/>
        </a:p>
      </dgm:t>
    </dgm:pt>
    <dgm:pt modelId="{86D3CF07-CEC2-4704-9BCE-E15B16AA539D}" type="parTrans" cxnId="{FFD7A76E-EB77-4AC6-8E5F-FBFB5B9848C2}">
      <dgm:prSet/>
      <dgm:spPr/>
      <dgm:t>
        <a:bodyPr/>
        <a:lstStyle/>
        <a:p>
          <a:endParaRPr lang="en-US"/>
        </a:p>
      </dgm:t>
    </dgm:pt>
    <dgm:pt modelId="{900DD026-9815-4874-82DD-9797AF530463}" type="sibTrans" cxnId="{FFD7A76E-EB77-4AC6-8E5F-FBFB5B9848C2}">
      <dgm:prSet/>
      <dgm:spPr/>
      <dgm:t>
        <a:bodyPr/>
        <a:lstStyle/>
        <a:p>
          <a:endParaRPr lang="en-US"/>
        </a:p>
      </dgm:t>
    </dgm:pt>
    <dgm:pt modelId="{F0314BD0-69E6-4FE1-B8C0-29A459029AA4}">
      <dgm:prSet phldrT="[Text]"/>
      <dgm:spPr/>
      <dgm:t>
        <a:bodyPr/>
        <a:lstStyle/>
        <a:p>
          <a:r>
            <a:rPr lang="en-US" dirty="0" smtClean="0"/>
            <a:t>May improve fire safety</a:t>
          </a:r>
          <a:endParaRPr lang="en-US" dirty="0"/>
        </a:p>
      </dgm:t>
    </dgm:pt>
    <dgm:pt modelId="{D02187C5-AFE8-43D5-B622-36ABF89B7595}" type="parTrans" cxnId="{E2D0B501-4470-4E8F-A625-410687D5413A}">
      <dgm:prSet/>
      <dgm:spPr/>
      <dgm:t>
        <a:bodyPr/>
        <a:lstStyle/>
        <a:p>
          <a:endParaRPr lang="en-US"/>
        </a:p>
      </dgm:t>
    </dgm:pt>
    <dgm:pt modelId="{3551C1BE-41F6-4330-8FB2-93016F6458E2}" type="sibTrans" cxnId="{E2D0B501-4470-4E8F-A625-410687D5413A}">
      <dgm:prSet/>
      <dgm:spPr/>
      <dgm:t>
        <a:bodyPr/>
        <a:lstStyle/>
        <a:p>
          <a:endParaRPr lang="en-US"/>
        </a:p>
      </dgm:t>
    </dgm:pt>
    <dgm:pt modelId="{D264F64F-94C1-443D-889A-BD96A60DBFCB}">
      <dgm:prSet phldrT="[Text]"/>
      <dgm:spPr/>
      <dgm:t>
        <a:bodyPr/>
        <a:lstStyle/>
        <a:p>
          <a:r>
            <a:rPr lang="en-US" dirty="0" smtClean="0"/>
            <a:t>May create potential hazards</a:t>
          </a:r>
          <a:endParaRPr lang="en-US" dirty="0"/>
        </a:p>
      </dgm:t>
    </dgm:pt>
    <dgm:pt modelId="{4B1BA9A0-31DE-4181-8D55-D3117D259606}" type="parTrans" cxnId="{D30C2EFE-43CF-48F1-A23C-EBB71E00B187}">
      <dgm:prSet/>
      <dgm:spPr/>
      <dgm:t>
        <a:bodyPr/>
        <a:lstStyle/>
        <a:p>
          <a:endParaRPr lang="en-US"/>
        </a:p>
      </dgm:t>
    </dgm:pt>
    <dgm:pt modelId="{832560F1-152E-4842-B72A-FC148D127439}" type="sibTrans" cxnId="{D30C2EFE-43CF-48F1-A23C-EBB71E00B187}">
      <dgm:prSet/>
      <dgm:spPr/>
      <dgm:t>
        <a:bodyPr/>
        <a:lstStyle/>
        <a:p>
          <a:endParaRPr lang="en-US"/>
        </a:p>
      </dgm:t>
    </dgm:pt>
    <dgm:pt modelId="{5C570C28-BF9D-45FB-B6E6-C3108C0CD03C}" type="pres">
      <dgm:prSet presAssocID="{B7D5A335-966A-4B3D-9065-CDB982471A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62FF25-8A43-4AAC-A1F5-9C51ADF9A75B}" type="pres">
      <dgm:prSet presAssocID="{E7622BF1-6EBA-4A61-80F7-D88D9E523B9A}" presName="composite" presStyleCnt="0"/>
      <dgm:spPr/>
    </dgm:pt>
    <dgm:pt modelId="{34BFAC82-5A55-4990-A3ED-E173AE82AE51}" type="pres">
      <dgm:prSet presAssocID="{E7622BF1-6EBA-4A61-80F7-D88D9E523B9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C0664-36A9-4A7F-B118-C0AA4EDE5E37}" type="pres">
      <dgm:prSet presAssocID="{E7622BF1-6EBA-4A61-80F7-D88D9E523B9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90007-3662-436F-9B59-48E2144968D8}" type="pres">
      <dgm:prSet presAssocID="{CAAA5D24-4089-48AC-A8E3-D79CCD1747DD}" presName="space" presStyleCnt="0"/>
      <dgm:spPr/>
    </dgm:pt>
    <dgm:pt modelId="{A3F9A77E-E381-4043-8877-433CA5107C4B}" type="pres">
      <dgm:prSet presAssocID="{F2690CA3-652E-40C4-A4A1-8429F025CF0F}" presName="composite" presStyleCnt="0"/>
      <dgm:spPr/>
    </dgm:pt>
    <dgm:pt modelId="{DB9FABCC-E7F6-45C7-87CD-44655C5639CE}" type="pres">
      <dgm:prSet presAssocID="{F2690CA3-652E-40C4-A4A1-8429F025CF0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7DCC6-BCFE-4F3F-A65F-4519CE4CC9D9}" type="pres">
      <dgm:prSet presAssocID="{F2690CA3-652E-40C4-A4A1-8429F025CF0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2C3F14-51F0-4684-A97C-AD36BB01B391}" type="presOf" srcId="{E7622BF1-6EBA-4A61-80F7-D88D9E523B9A}" destId="{34BFAC82-5A55-4990-A3ED-E173AE82AE51}" srcOrd="0" destOrd="0" presId="urn:microsoft.com/office/officeart/2005/8/layout/hList1"/>
    <dgm:cxn modelId="{19D63AA0-AECF-4DFF-84CF-657938173F5E}" srcId="{E7622BF1-6EBA-4A61-80F7-D88D9E523B9A}" destId="{E39CB047-9FBA-48A0-AE0E-25F335431FEB}" srcOrd="1" destOrd="0" parTransId="{060F9A90-7C41-44C8-80DA-B65962699277}" sibTransId="{0D8115F8-B4A1-48F5-8605-41D595BF104A}"/>
    <dgm:cxn modelId="{DABA283C-0702-44CA-84D5-9CECEA0D2515}" srcId="{E7622BF1-6EBA-4A61-80F7-D88D9E523B9A}" destId="{596A8A53-D127-4E63-A89E-C90A1D8E0705}" srcOrd="0" destOrd="0" parTransId="{BA0D24B0-C8F4-4ED7-84A1-C8EE9D17F9E8}" sibTransId="{51B7FD3E-F05D-464E-989D-CA5AC96B123F}"/>
    <dgm:cxn modelId="{B3209BA6-F8E8-4D9F-BB89-701F65764C44}" srcId="{B7D5A335-966A-4B3D-9065-CDB982471A6F}" destId="{E7622BF1-6EBA-4A61-80F7-D88D9E523B9A}" srcOrd="0" destOrd="0" parTransId="{A7596469-C924-49FD-B168-9C4B9D21F207}" sibTransId="{CAAA5D24-4089-48AC-A8E3-D79CCD1747DD}"/>
    <dgm:cxn modelId="{FFD7A76E-EB77-4AC6-8E5F-FBFB5B9848C2}" srcId="{F2690CA3-652E-40C4-A4A1-8429F025CF0F}" destId="{E51DDF67-E62B-46FE-97C3-8DA45D0A51DD}" srcOrd="0" destOrd="0" parTransId="{86D3CF07-CEC2-4704-9BCE-E15B16AA539D}" sibTransId="{900DD026-9815-4874-82DD-9797AF530463}"/>
    <dgm:cxn modelId="{FDF49EDC-68E0-47BC-A02F-E06547A18DC0}" srcId="{B7D5A335-966A-4B3D-9065-CDB982471A6F}" destId="{F2690CA3-652E-40C4-A4A1-8429F025CF0F}" srcOrd="1" destOrd="0" parTransId="{13C8BDC4-334A-428C-8C2A-2611831A156F}" sibTransId="{5C8F3B7F-9468-4E06-AEB0-CDCA41E7F78B}"/>
    <dgm:cxn modelId="{A236EAC2-EB53-485A-9434-A0C6EF6D3FEC}" type="presOf" srcId="{E51DDF67-E62B-46FE-97C3-8DA45D0A51DD}" destId="{5B77DCC6-BCFE-4F3F-A65F-4519CE4CC9D9}" srcOrd="0" destOrd="0" presId="urn:microsoft.com/office/officeart/2005/8/layout/hList1"/>
    <dgm:cxn modelId="{83C377BA-4A03-4DD4-8BF0-EC9C603265C4}" type="presOf" srcId="{F0314BD0-69E6-4FE1-B8C0-29A459029AA4}" destId="{5B77DCC6-BCFE-4F3F-A65F-4519CE4CC9D9}" srcOrd="0" destOrd="1" presId="urn:microsoft.com/office/officeart/2005/8/layout/hList1"/>
    <dgm:cxn modelId="{D30C2EFE-43CF-48F1-A23C-EBB71E00B187}" srcId="{F2690CA3-652E-40C4-A4A1-8429F025CF0F}" destId="{D264F64F-94C1-443D-889A-BD96A60DBFCB}" srcOrd="2" destOrd="0" parTransId="{4B1BA9A0-31DE-4181-8D55-D3117D259606}" sibTransId="{832560F1-152E-4842-B72A-FC148D127439}"/>
    <dgm:cxn modelId="{3F272EA7-ECBD-4591-B667-BC38F36B312E}" type="presOf" srcId="{596A8A53-D127-4E63-A89E-C90A1D8E0705}" destId="{B79C0664-36A9-4A7F-B118-C0AA4EDE5E37}" srcOrd="0" destOrd="0" presId="urn:microsoft.com/office/officeart/2005/8/layout/hList1"/>
    <dgm:cxn modelId="{47514418-7BDC-4E30-9568-064FF7B1E213}" type="presOf" srcId="{B7D5A335-966A-4B3D-9065-CDB982471A6F}" destId="{5C570C28-BF9D-45FB-B6E6-C3108C0CD03C}" srcOrd="0" destOrd="0" presId="urn:microsoft.com/office/officeart/2005/8/layout/hList1"/>
    <dgm:cxn modelId="{4A8B979B-B6B4-4146-A797-F7204D519F76}" type="presOf" srcId="{E39CB047-9FBA-48A0-AE0E-25F335431FEB}" destId="{B79C0664-36A9-4A7F-B118-C0AA4EDE5E37}" srcOrd="0" destOrd="1" presId="urn:microsoft.com/office/officeart/2005/8/layout/hList1"/>
    <dgm:cxn modelId="{0594BFFF-DFBC-4502-82FF-9AA8F19812F4}" type="presOf" srcId="{F2690CA3-652E-40C4-A4A1-8429F025CF0F}" destId="{DB9FABCC-E7F6-45C7-87CD-44655C5639CE}" srcOrd="0" destOrd="0" presId="urn:microsoft.com/office/officeart/2005/8/layout/hList1"/>
    <dgm:cxn modelId="{E2D0B501-4470-4E8F-A625-410687D5413A}" srcId="{F2690CA3-652E-40C4-A4A1-8429F025CF0F}" destId="{F0314BD0-69E6-4FE1-B8C0-29A459029AA4}" srcOrd="1" destOrd="0" parTransId="{D02187C5-AFE8-43D5-B622-36ABF89B7595}" sibTransId="{3551C1BE-41F6-4330-8FB2-93016F6458E2}"/>
    <dgm:cxn modelId="{FB865ABD-6F95-44EE-9B61-7A0F887B5C96}" type="presOf" srcId="{D264F64F-94C1-443D-889A-BD96A60DBFCB}" destId="{5B77DCC6-BCFE-4F3F-A65F-4519CE4CC9D9}" srcOrd="0" destOrd="2" presId="urn:microsoft.com/office/officeart/2005/8/layout/hList1"/>
    <dgm:cxn modelId="{800E9CE9-2AA3-4746-9EDB-D371A67717AE}" type="presParOf" srcId="{5C570C28-BF9D-45FB-B6E6-C3108C0CD03C}" destId="{8062FF25-8A43-4AAC-A1F5-9C51ADF9A75B}" srcOrd="0" destOrd="0" presId="urn:microsoft.com/office/officeart/2005/8/layout/hList1"/>
    <dgm:cxn modelId="{46F13EB0-6E63-4F7F-AF3A-6AEBE8921CCB}" type="presParOf" srcId="{8062FF25-8A43-4AAC-A1F5-9C51ADF9A75B}" destId="{34BFAC82-5A55-4990-A3ED-E173AE82AE51}" srcOrd="0" destOrd="0" presId="urn:microsoft.com/office/officeart/2005/8/layout/hList1"/>
    <dgm:cxn modelId="{2063EEC5-9EA5-4E55-9071-36FDEACA26EA}" type="presParOf" srcId="{8062FF25-8A43-4AAC-A1F5-9C51ADF9A75B}" destId="{B79C0664-36A9-4A7F-B118-C0AA4EDE5E37}" srcOrd="1" destOrd="0" presId="urn:microsoft.com/office/officeart/2005/8/layout/hList1"/>
    <dgm:cxn modelId="{F6B2F3CD-4CB9-4EEE-ABC9-89B40B9E9D3D}" type="presParOf" srcId="{5C570C28-BF9D-45FB-B6E6-C3108C0CD03C}" destId="{D4E90007-3662-436F-9B59-48E2144968D8}" srcOrd="1" destOrd="0" presId="urn:microsoft.com/office/officeart/2005/8/layout/hList1"/>
    <dgm:cxn modelId="{AEB4877A-6A1E-4F16-9943-3AB8F7E2B2F1}" type="presParOf" srcId="{5C570C28-BF9D-45FB-B6E6-C3108C0CD03C}" destId="{A3F9A77E-E381-4043-8877-433CA5107C4B}" srcOrd="2" destOrd="0" presId="urn:microsoft.com/office/officeart/2005/8/layout/hList1"/>
    <dgm:cxn modelId="{0C838B1E-276C-4803-9720-0E21E9F378DC}" type="presParOf" srcId="{A3F9A77E-E381-4043-8877-433CA5107C4B}" destId="{DB9FABCC-E7F6-45C7-87CD-44655C5639CE}" srcOrd="0" destOrd="0" presId="urn:microsoft.com/office/officeart/2005/8/layout/hList1"/>
    <dgm:cxn modelId="{EB435EB9-F062-41CB-80E5-2D37E6028F66}" type="presParOf" srcId="{A3F9A77E-E381-4043-8877-433CA5107C4B}" destId="{5B77DCC6-BCFE-4F3F-A65F-4519CE4CC9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9C98F41-7B4C-452D-9F0E-801C1F9842F2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C59F38DE-D442-4628-95B2-7F28E3B6AD25}">
      <dgm:prSet phldrT="[Text]"/>
      <dgm:spPr/>
      <dgm:t>
        <a:bodyPr/>
        <a:lstStyle/>
        <a:p>
          <a:r>
            <a:rPr lang="en-US" dirty="0" smtClean="0"/>
            <a:t>Type I</a:t>
          </a:r>
          <a:endParaRPr lang="en-US" dirty="0"/>
        </a:p>
      </dgm:t>
    </dgm:pt>
    <dgm:pt modelId="{328632DA-0375-4759-BDFC-89028B990145}" type="parTrans" cxnId="{17D6DBBF-3853-4A02-A025-6646E13D82ED}">
      <dgm:prSet/>
      <dgm:spPr/>
      <dgm:t>
        <a:bodyPr/>
        <a:lstStyle/>
        <a:p>
          <a:endParaRPr lang="en-US"/>
        </a:p>
      </dgm:t>
    </dgm:pt>
    <dgm:pt modelId="{BBAC3EFA-FC79-4ACC-87AD-DCB34B2B0912}" type="sibTrans" cxnId="{17D6DBBF-3853-4A02-A025-6646E13D82ED}">
      <dgm:prSet/>
      <dgm:spPr/>
      <dgm:t>
        <a:bodyPr/>
        <a:lstStyle/>
        <a:p>
          <a:endParaRPr lang="en-US"/>
        </a:p>
      </dgm:t>
    </dgm:pt>
    <dgm:pt modelId="{C24A6445-63D1-4913-85B9-914AB0294EE7}">
      <dgm:prSet phldrT="[Text]"/>
      <dgm:spPr/>
      <dgm:t>
        <a:bodyPr/>
        <a:lstStyle/>
        <a:p>
          <a:r>
            <a:rPr lang="en-US" dirty="0" smtClean="0"/>
            <a:t>Type II</a:t>
          </a:r>
          <a:endParaRPr lang="en-US" dirty="0"/>
        </a:p>
      </dgm:t>
    </dgm:pt>
    <dgm:pt modelId="{4F91C5C4-C408-42BE-A563-55D2E676C866}" type="parTrans" cxnId="{50BE27A4-3E52-4B0B-A3F3-D11B0F32C158}">
      <dgm:prSet/>
      <dgm:spPr/>
      <dgm:t>
        <a:bodyPr/>
        <a:lstStyle/>
        <a:p>
          <a:endParaRPr lang="en-US"/>
        </a:p>
      </dgm:t>
    </dgm:pt>
    <dgm:pt modelId="{FA70D841-806F-4321-AE4C-2C31D8D23B3D}" type="sibTrans" cxnId="{50BE27A4-3E52-4B0B-A3F3-D11B0F32C158}">
      <dgm:prSet/>
      <dgm:spPr/>
      <dgm:t>
        <a:bodyPr/>
        <a:lstStyle/>
        <a:p>
          <a:endParaRPr lang="en-US"/>
        </a:p>
      </dgm:t>
    </dgm:pt>
    <dgm:pt modelId="{C654BDC1-F54F-43CD-93BB-EAE551A5B842}" type="pres">
      <dgm:prSet presAssocID="{C9C98F41-7B4C-452D-9F0E-801C1F9842F2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82583D44-76AB-43E2-A966-D982F8BB6576}" type="pres">
      <dgm:prSet presAssocID="{C59F38DE-D442-4628-95B2-7F28E3B6AD25}" presName="composite" presStyleCnt="0"/>
      <dgm:spPr/>
    </dgm:pt>
    <dgm:pt modelId="{0E52823A-BEFA-4622-834A-A78C8497D062}" type="pres">
      <dgm:prSet presAssocID="{C59F38DE-D442-4628-95B2-7F28E3B6AD25}" presName="Image" presStyleLbl="bgShp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0120C308-684B-43C9-8AFE-312E3A213F10}" type="pres">
      <dgm:prSet presAssocID="{C59F38DE-D442-4628-95B2-7F28E3B6AD25}" presName="Parent" presStyleLbl="node0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AEB65-F34A-49F6-BEA7-CEBC289CC92E}" type="pres">
      <dgm:prSet presAssocID="{BBAC3EFA-FC79-4ACC-87AD-DCB34B2B0912}" presName="sibTrans" presStyleCnt="0"/>
      <dgm:spPr/>
    </dgm:pt>
    <dgm:pt modelId="{3DB13865-3ACC-4855-8D03-4B36EDAD41D0}" type="pres">
      <dgm:prSet presAssocID="{C24A6445-63D1-4913-85B9-914AB0294EE7}" presName="composite" presStyleCnt="0"/>
      <dgm:spPr/>
    </dgm:pt>
    <dgm:pt modelId="{A439EB5E-47BE-4FE3-B115-AACD90218E0A}" type="pres">
      <dgm:prSet presAssocID="{C24A6445-63D1-4913-85B9-914AB0294EE7}" presName="Image" presStyleLbl="bgShp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BE19A39A-492F-4FC3-A539-B1389BCF4762}" type="pres">
      <dgm:prSet presAssocID="{C24A6445-63D1-4913-85B9-914AB0294EE7}" presName="Parent" presStyleLbl="node0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D6DBBF-3853-4A02-A025-6646E13D82ED}" srcId="{C9C98F41-7B4C-452D-9F0E-801C1F9842F2}" destId="{C59F38DE-D442-4628-95B2-7F28E3B6AD25}" srcOrd="0" destOrd="0" parTransId="{328632DA-0375-4759-BDFC-89028B990145}" sibTransId="{BBAC3EFA-FC79-4ACC-87AD-DCB34B2B0912}"/>
    <dgm:cxn modelId="{A38FE371-EEA4-44C0-B66C-6FD0E4B24146}" type="presOf" srcId="{C59F38DE-D442-4628-95B2-7F28E3B6AD25}" destId="{0120C308-684B-43C9-8AFE-312E3A213F10}" srcOrd="0" destOrd="0" presId="urn:microsoft.com/office/officeart/2008/layout/BendingPictureCaption"/>
    <dgm:cxn modelId="{85349FDF-B6F5-4E53-BA29-908B20CADC0C}" type="presOf" srcId="{C24A6445-63D1-4913-85B9-914AB0294EE7}" destId="{BE19A39A-492F-4FC3-A539-B1389BCF4762}" srcOrd="0" destOrd="0" presId="urn:microsoft.com/office/officeart/2008/layout/BendingPictureCaption"/>
    <dgm:cxn modelId="{50BE27A4-3E52-4B0B-A3F3-D11B0F32C158}" srcId="{C9C98F41-7B4C-452D-9F0E-801C1F9842F2}" destId="{C24A6445-63D1-4913-85B9-914AB0294EE7}" srcOrd="1" destOrd="0" parTransId="{4F91C5C4-C408-42BE-A563-55D2E676C866}" sibTransId="{FA70D841-806F-4321-AE4C-2C31D8D23B3D}"/>
    <dgm:cxn modelId="{70F350E9-78E1-4540-8412-A964AD506197}" type="presOf" srcId="{C9C98F41-7B4C-452D-9F0E-801C1F9842F2}" destId="{C654BDC1-F54F-43CD-93BB-EAE551A5B842}" srcOrd="0" destOrd="0" presId="urn:microsoft.com/office/officeart/2008/layout/BendingPictureCaption"/>
    <dgm:cxn modelId="{D02A47D8-E57E-46E0-A111-EF4AC276B1DF}" type="presParOf" srcId="{C654BDC1-F54F-43CD-93BB-EAE551A5B842}" destId="{82583D44-76AB-43E2-A966-D982F8BB6576}" srcOrd="0" destOrd="0" presId="urn:microsoft.com/office/officeart/2008/layout/BendingPictureCaption"/>
    <dgm:cxn modelId="{121A75B3-F4EF-454A-8B53-119F713E7710}" type="presParOf" srcId="{82583D44-76AB-43E2-A966-D982F8BB6576}" destId="{0E52823A-BEFA-4622-834A-A78C8497D062}" srcOrd="0" destOrd="0" presId="urn:microsoft.com/office/officeart/2008/layout/BendingPictureCaption"/>
    <dgm:cxn modelId="{50F6377E-84DA-4A10-B1DC-D0AE795D9D3E}" type="presParOf" srcId="{82583D44-76AB-43E2-A966-D982F8BB6576}" destId="{0120C308-684B-43C9-8AFE-312E3A213F10}" srcOrd="1" destOrd="0" presId="urn:microsoft.com/office/officeart/2008/layout/BendingPictureCaption"/>
    <dgm:cxn modelId="{F560C21D-D607-4641-90EC-D06DA866F367}" type="presParOf" srcId="{C654BDC1-F54F-43CD-93BB-EAE551A5B842}" destId="{F3EAEB65-F34A-49F6-BEA7-CEBC289CC92E}" srcOrd="1" destOrd="0" presId="urn:microsoft.com/office/officeart/2008/layout/BendingPictureCaption"/>
    <dgm:cxn modelId="{6B06E90D-7559-4BFA-B799-AF48606F79F7}" type="presParOf" srcId="{C654BDC1-F54F-43CD-93BB-EAE551A5B842}" destId="{3DB13865-3ACC-4855-8D03-4B36EDAD41D0}" srcOrd="2" destOrd="0" presId="urn:microsoft.com/office/officeart/2008/layout/BendingPictureCaption"/>
    <dgm:cxn modelId="{26F93354-2A9D-4649-A384-741BDEB6799A}" type="presParOf" srcId="{3DB13865-3ACC-4855-8D03-4B36EDAD41D0}" destId="{A439EB5E-47BE-4FE3-B115-AACD90218E0A}" srcOrd="0" destOrd="0" presId="urn:microsoft.com/office/officeart/2008/layout/BendingPictureCaption"/>
    <dgm:cxn modelId="{AD578995-CF4C-4D3F-AAD1-823B703D939F}" type="presParOf" srcId="{3DB13865-3ACC-4855-8D03-4B36EDAD41D0}" destId="{BE19A39A-492F-4FC3-A539-B1389BCF4762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9C98F41-7B4C-452D-9F0E-801C1F9842F2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C59F38DE-D442-4628-95B2-7F28E3B6AD25}">
      <dgm:prSet phldrT="[Text]"/>
      <dgm:spPr/>
      <dgm:t>
        <a:bodyPr/>
        <a:lstStyle/>
        <a:p>
          <a:r>
            <a:rPr lang="en-US" dirty="0" smtClean="0"/>
            <a:t>Type III</a:t>
          </a:r>
          <a:endParaRPr lang="en-US" dirty="0"/>
        </a:p>
      </dgm:t>
    </dgm:pt>
    <dgm:pt modelId="{328632DA-0375-4759-BDFC-89028B990145}" type="parTrans" cxnId="{17D6DBBF-3853-4A02-A025-6646E13D82ED}">
      <dgm:prSet/>
      <dgm:spPr/>
      <dgm:t>
        <a:bodyPr/>
        <a:lstStyle/>
        <a:p>
          <a:endParaRPr lang="en-US"/>
        </a:p>
      </dgm:t>
    </dgm:pt>
    <dgm:pt modelId="{BBAC3EFA-FC79-4ACC-87AD-DCB34B2B0912}" type="sibTrans" cxnId="{17D6DBBF-3853-4A02-A025-6646E13D82ED}">
      <dgm:prSet/>
      <dgm:spPr/>
      <dgm:t>
        <a:bodyPr/>
        <a:lstStyle/>
        <a:p>
          <a:endParaRPr lang="en-US"/>
        </a:p>
      </dgm:t>
    </dgm:pt>
    <dgm:pt modelId="{C654BDC1-F54F-43CD-93BB-EAE551A5B842}" type="pres">
      <dgm:prSet presAssocID="{C9C98F41-7B4C-452D-9F0E-801C1F9842F2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82583D44-76AB-43E2-A966-D982F8BB6576}" type="pres">
      <dgm:prSet presAssocID="{C59F38DE-D442-4628-95B2-7F28E3B6AD25}" presName="composite" presStyleCnt="0"/>
      <dgm:spPr/>
    </dgm:pt>
    <dgm:pt modelId="{0E52823A-BEFA-4622-834A-A78C8497D062}" type="pres">
      <dgm:prSet presAssocID="{C59F38DE-D442-4628-95B2-7F28E3B6AD25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0120C308-684B-43C9-8AFE-312E3A213F10}" type="pres">
      <dgm:prSet presAssocID="{C59F38DE-D442-4628-95B2-7F28E3B6AD25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3D5138-A5B2-42FF-AF4A-9064AFA7E72C}" type="presOf" srcId="{C9C98F41-7B4C-452D-9F0E-801C1F9842F2}" destId="{C654BDC1-F54F-43CD-93BB-EAE551A5B842}" srcOrd="0" destOrd="0" presId="urn:microsoft.com/office/officeart/2008/layout/BendingPictureCaption"/>
    <dgm:cxn modelId="{CEF253F7-93D7-4F4B-973A-D0EB2CB3FF06}" type="presOf" srcId="{C59F38DE-D442-4628-95B2-7F28E3B6AD25}" destId="{0120C308-684B-43C9-8AFE-312E3A213F10}" srcOrd="0" destOrd="0" presId="urn:microsoft.com/office/officeart/2008/layout/BendingPictureCaption"/>
    <dgm:cxn modelId="{17D6DBBF-3853-4A02-A025-6646E13D82ED}" srcId="{C9C98F41-7B4C-452D-9F0E-801C1F9842F2}" destId="{C59F38DE-D442-4628-95B2-7F28E3B6AD25}" srcOrd="0" destOrd="0" parTransId="{328632DA-0375-4759-BDFC-89028B990145}" sibTransId="{BBAC3EFA-FC79-4ACC-87AD-DCB34B2B0912}"/>
    <dgm:cxn modelId="{8FA13A69-25CA-4C2B-81BC-6DC14900CDD9}" type="presParOf" srcId="{C654BDC1-F54F-43CD-93BB-EAE551A5B842}" destId="{82583D44-76AB-43E2-A966-D982F8BB6576}" srcOrd="0" destOrd="0" presId="urn:microsoft.com/office/officeart/2008/layout/BendingPictureCaption"/>
    <dgm:cxn modelId="{AF283CED-6A79-4E71-99F5-C52D483A1217}" type="presParOf" srcId="{82583D44-76AB-43E2-A966-D982F8BB6576}" destId="{0E52823A-BEFA-4622-834A-A78C8497D062}" srcOrd="0" destOrd="0" presId="urn:microsoft.com/office/officeart/2008/layout/BendingPictureCaption"/>
    <dgm:cxn modelId="{439FD1D7-F342-417C-B54E-C252CFC11CDD}" type="presParOf" srcId="{82583D44-76AB-43E2-A966-D982F8BB6576}" destId="{0120C308-684B-43C9-8AFE-312E3A213F10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9C98F41-7B4C-452D-9F0E-801C1F9842F2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C59F38DE-D442-4628-95B2-7F28E3B6AD25}">
      <dgm:prSet phldrT="[Text]"/>
      <dgm:spPr/>
      <dgm:t>
        <a:bodyPr/>
        <a:lstStyle/>
        <a:p>
          <a:r>
            <a:rPr lang="en-US" dirty="0" smtClean="0"/>
            <a:t>Type V</a:t>
          </a:r>
          <a:endParaRPr lang="en-US" dirty="0"/>
        </a:p>
      </dgm:t>
    </dgm:pt>
    <dgm:pt modelId="{328632DA-0375-4759-BDFC-89028B990145}" type="parTrans" cxnId="{17D6DBBF-3853-4A02-A025-6646E13D82ED}">
      <dgm:prSet/>
      <dgm:spPr/>
      <dgm:t>
        <a:bodyPr/>
        <a:lstStyle/>
        <a:p>
          <a:endParaRPr lang="en-US"/>
        </a:p>
      </dgm:t>
    </dgm:pt>
    <dgm:pt modelId="{BBAC3EFA-FC79-4ACC-87AD-DCB34B2B0912}" type="sibTrans" cxnId="{17D6DBBF-3853-4A02-A025-6646E13D82ED}">
      <dgm:prSet/>
      <dgm:spPr/>
      <dgm:t>
        <a:bodyPr/>
        <a:lstStyle/>
        <a:p>
          <a:endParaRPr lang="en-US"/>
        </a:p>
      </dgm:t>
    </dgm:pt>
    <dgm:pt modelId="{D0FB27D2-7C47-4539-88A4-0720E8D8BF39}">
      <dgm:prSet phldrT="[Text]"/>
      <dgm:spPr/>
      <dgm:t>
        <a:bodyPr/>
        <a:lstStyle/>
        <a:p>
          <a:r>
            <a:rPr lang="en-US" dirty="0" smtClean="0"/>
            <a:t>Type IV</a:t>
          </a:r>
          <a:endParaRPr lang="en-US" dirty="0"/>
        </a:p>
      </dgm:t>
    </dgm:pt>
    <dgm:pt modelId="{249B7B4D-6C34-402D-9F3D-7B1DAFAB5FAB}" type="parTrans" cxnId="{70EC2766-AD1C-47DE-A6A6-C929C15A55F9}">
      <dgm:prSet/>
      <dgm:spPr/>
      <dgm:t>
        <a:bodyPr/>
        <a:lstStyle/>
        <a:p>
          <a:endParaRPr lang="en-US"/>
        </a:p>
      </dgm:t>
    </dgm:pt>
    <dgm:pt modelId="{A8F715CA-9E87-438D-B5E0-5A8B5C82C899}" type="sibTrans" cxnId="{70EC2766-AD1C-47DE-A6A6-C929C15A55F9}">
      <dgm:prSet/>
      <dgm:spPr/>
      <dgm:t>
        <a:bodyPr/>
        <a:lstStyle/>
        <a:p>
          <a:endParaRPr lang="en-US"/>
        </a:p>
      </dgm:t>
    </dgm:pt>
    <dgm:pt modelId="{C654BDC1-F54F-43CD-93BB-EAE551A5B842}" type="pres">
      <dgm:prSet presAssocID="{C9C98F41-7B4C-452D-9F0E-801C1F9842F2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6D3F07D5-112D-43ED-817A-0FADF46AFA4C}" type="pres">
      <dgm:prSet presAssocID="{D0FB27D2-7C47-4539-88A4-0720E8D8BF39}" presName="composite" presStyleCnt="0"/>
      <dgm:spPr/>
    </dgm:pt>
    <dgm:pt modelId="{140383E7-7574-427E-A01C-A3F4A92E6801}" type="pres">
      <dgm:prSet presAssocID="{D0FB27D2-7C47-4539-88A4-0720E8D8BF39}" presName="Image" presStyleLbl="bgShp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01083C4B-3A16-49B8-BC1E-88EBC439C013}" type="pres">
      <dgm:prSet presAssocID="{D0FB27D2-7C47-4539-88A4-0720E8D8BF39}" presName="Parent" presStyleLbl="node0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6CCC5-482B-4B3F-9D1B-5581BE7076D0}" type="pres">
      <dgm:prSet presAssocID="{A8F715CA-9E87-438D-B5E0-5A8B5C82C899}" presName="sibTrans" presStyleCnt="0"/>
      <dgm:spPr/>
    </dgm:pt>
    <dgm:pt modelId="{82583D44-76AB-43E2-A966-D982F8BB6576}" type="pres">
      <dgm:prSet presAssocID="{C59F38DE-D442-4628-95B2-7F28E3B6AD25}" presName="composite" presStyleCnt="0"/>
      <dgm:spPr/>
    </dgm:pt>
    <dgm:pt modelId="{0E52823A-BEFA-4622-834A-A78C8497D062}" type="pres">
      <dgm:prSet presAssocID="{C59F38DE-D442-4628-95B2-7F28E3B6AD25}" presName="Image" presStyleLbl="bgShp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0120C308-684B-43C9-8AFE-312E3A213F10}" type="pres">
      <dgm:prSet presAssocID="{C59F38DE-D442-4628-95B2-7F28E3B6AD25}" presName="Parent" presStyleLbl="node0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FB9724-9078-4299-9815-4BCFD551535A}" type="presOf" srcId="{D0FB27D2-7C47-4539-88A4-0720E8D8BF39}" destId="{01083C4B-3A16-49B8-BC1E-88EBC439C013}" srcOrd="0" destOrd="0" presId="urn:microsoft.com/office/officeart/2008/layout/BendingPictureCaption"/>
    <dgm:cxn modelId="{0CB7C247-E870-45D2-B59E-630878E45FD3}" type="presOf" srcId="{C59F38DE-D442-4628-95B2-7F28E3B6AD25}" destId="{0120C308-684B-43C9-8AFE-312E3A213F10}" srcOrd="0" destOrd="0" presId="urn:microsoft.com/office/officeart/2008/layout/BendingPictureCaption"/>
    <dgm:cxn modelId="{17D6DBBF-3853-4A02-A025-6646E13D82ED}" srcId="{C9C98F41-7B4C-452D-9F0E-801C1F9842F2}" destId="{C59F38DE-D442-4628-95B2-7F28E3B6AD25}" srcOrd="1" destOrd="0" parTransId="{328632DA-0375-4759-BDFC-89028B990145}" sibTransId="{BBAC3EFA-FC79-4ACC-87AD-DCB34B2B0912}"/>
    <dgm:cxn modelId="{D0026EE8-8B14-4CD5-96D9-9357A7A5EB0C}" type="presOf" srcId="{C9C98F41-7B4C-452D-9F0E-801C1F9842F2}" destId="{C654BDC1-F54F-43CD-93BB-EAE551A5B842}" srcOrd="0" destOrd="0" presId="urn:microsoft.com/office/officeart/2008/layout/BendingPictureCaption"/>
    <dgm:cxn modelId="{70EC2766-AD1C-47DE-A6A6-C929C15A55F9}" srcId="{C9C98F41-7B4C-452D-9F0E-801C1F9842F2}" destId="{D0FB27D2-7C47-4539-88A4-0720E8D8BF39}" srcOrd="0" destOrd="0" parTransId="{249B7B4D-6C34-402D-9F3D-7B1DAFAB5FAB}" sibTransId="{A8F715CA-9E87-438D-B5E0-5A8B5C82C899}"/>
    <dgm:cxn modelId="{DA447A0D-3B3E-4DF3-A392-C638699183E9}" type="presParOf" srcId="{C654BDC1-F54F-43CD-93BB-EAE551A5B842}" destId="{6D3F07D5-112D-43ED-817A-0FADF46AFA4C}" srcOrd="0" destOrd="0" presId="urn:microsoft.com/office/officeart/2008/layout/BendingPictureCaption"/>
    <dgm:cxn modelId="{1505558C-0807-4755-AC4D-A63281EBD6A4}" type="presParOf" srcId="{6D3F07D5-112D-43ED-817A-0FADF46AFA4C}" destId="{140383E7-7574-427E-A01C-A3F4A92E6801}" srcOrd="0" destOrd="0" presId="urn:microsoft.com/office/officeart/2008/layout/BendingPictureCaption"/>
    <dgm:cxn modelId="{D7069306-84C4-4239-961B-2335E17B300A}" type="presParOf" srcId="{6D3F07D5-112D-43ED-817A-0FADF46AFA4C}" destId="{01083C4B-3A16-49B8-BC1E-88EBC439C013}" srcOrd="1" destOrd="0" presId="urn:microsoft.com/office/officeart/2008/layout/BendingPictureCaption"/>
    <dgm:cxn modelId="{CC0B9576-B5E4-45E5-A8F8-C9596BA7FCE4}" type="presParOf" srcId="{C654BDC1-F54F-43CD-93BB-EAE551A5B842}" destId="{0456CCC5-482B-4B3F-9D1B-5581BE7076D0}" srcOrd="1" destOrd="0" presId="urn:microsoft.com/office/officeart/2008/layout/BendingPictureCaption"/>
    <dgm:cxn modelId="{274DC40B-F5FA-4667-8D10-A96C655504D6}" type="presParOf" srcId="{C654BDC1-F54F-43CD-93BB-EAE551A5B842}" destId="{82583D44-76AB-43E2-A966-D982F8BB6576}" srcOrd="2" destOrd="0" presId="urn:microsoft.com/office/officeart/2008/layout/BendingPictureCaption"/>
    <dgm:cxn modelId="{FFBC336A-D811-481F-9215-D31E3A556177}" type="presParOf" srcId="{82583D44-76AB-43E2-A966-D982F8BB6576}" destId="{0E52823A-BEFA-4622-834A-A78C8497D062}" srcOrd="0" destOrd="0" presId="urn:microsoft.com/office/officeart/2008/layout/BendingPictureCaption"/>
    <dgm:cxn modelId="{31949C81-1934-40C3-8ACC-5445503DD9E8}" type="presParOf" srcId="{82583D44-76AB-43E2-A966-D982F8BB6576}" destId="{0120C308-684B-43C9-8AFE-312E3A213F10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90D57F-A820-4E4F-A743-5313C5F42D39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CEB448F-F8D9-4E06-9560-5D261D350B84}">
      <dgm:prSet phldrT="[Text]"/>
      <dgm:spPr/>
      <dgm:t>
        <a:bodyPr/>
        <a:lstStyle/>
        <a:p>
          <a:endParaRPr lang="en-US" dirty="0"/>
        </a:p>
      </dgm:t>
    </dgm:pt>
    <dgm:pt modelId="{BD6C3D2C-1A50-4906-B640-7FF6C5894894}" type="parTrans" cxnId="{2C06B0FE-BA5A-44DD-A074-48480D794321}">
      <dgm:prSet/>
      <dgm:spPr/>
      <dgm:t>
        <a:bodyPr/>
        <a:lstStyle/>
        <a:p>
          <a:endParaRPr lang="en-US"/>
        </a:p>
      </dgm:t>
    </dgm:pt>
    <dgm:pt modelId="{C3F22C42-C7D9-4BE9-B111-EF86636A8F2B}" type="sibTrans" cxnId="{2C06B0FE-BA5A-44DD-A074-48480D794321}">
      <dgm:prSet/>
      <dgm:spPr/>
      <dgm:t>
        <a:bodyPr/>
        <a:lstStyle/>
        <a:p>
          <a:endParaRPr lang="en-US"/>
        </a:p>
      </dgm:t>
    </dgm:pt>
    <dgm:pt modelId="{CA8D39DF-18A2-446B-B284-62746A05CF0D}">
      <dgm:prSet phldrT="[Text]"/>
      <dgm:spPr/>
      <dgm:t>
        <a:bodyPr/>
        <a:lstStyle/>
        <a:p>
          <a:r>
            <a:rPr lang="en-US" dirty="0" smtClean="0"/>
            <a:t>Also main component in structural assemblies</a:t>
          </a:r>
          <a:endParaRPr lang="en-US" dirty="0"/>
        </a:p>
      </dgm:t>
    </dgm:pt>
    <dgm:pt modelId="{2E0DA6A4-1D7F-4648-8FA3-B2C4222F1A54}" type="parTrans" cxnId="{6ABED73D-7355-4D31-AA56-C78A3DFFC9D0}">
      <dgm:prSet/>
      <dgm:spPr/>
      <dgm:t>
        <a:bodyPr/>
        <a:lstStyle/>
        <a:p>
          <a:endParaRPr lang="en-US"/>
        </a:p>
      </dgm:t>
    </dgm:pt>
    <dgm:pt modelId="{3B90BADC-240C-4A18-8E15-F67123EF07F2}" type="sibTrans" cxnId="{6ABED73D-7355-4D31-AA56-C78A3DFFC9D0}">
      <dgm:prSet/>
      <dgm:spPr/>
      <dgm:t>
        <a:bodyPr/>
        <a:lstStyle/>
        <a:p>
          <a:endParaRPr lang="en-US"/>
        </a:p>
      </dgm:t>
    </dgm:pt>
    <dgm:pt modelId="{0FF87B82-9EED-4B37-B371-F248D86F48C2}" type="pres">
      <dgm:prSet presAssocID="{FE90D57F-A820-4E4F-A743-5313C5F42D3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A3E1C7E-C236-44FD-9109-EEF6EBBB7DA5}" type="pres">
      <dgm:prSet presAssocID="{BCEB448F-F8D9-4E06-9560-5D261D350B84}" presName="composite" presStyleCnt="0"/>
      <dgm:spPr/>
    </dgm:pt>
    <dgm:pt modelId="{ABCA150A-208E-4DEB-B797-794570A4ED8C}" type="pres">
      <dgm:prSet presAssocID="{BCEB448F-F8D9-4E06-9560-5D261D350B84}" presName="ParentAccentShape" presStyleLbl="trBgShp" presStyleIdx="0" presStyleCnt="2"/>
      <dgm:spPr/>
    </dgm:pt>
    <dgm:pt modelId="{A7C2E5AA-AF9D-4DAB-AA69-F4D106986291}" type="pres">
      <dgm:prSet presAssocID="{BCEB448F-F8D9-4E06-9560-5D261D350B84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DA2A2-9E33-4FD6-951B-5855DC752776}" type="pres">
      <dgm:prSet presAssocID="{BCEB448F-F8D9-4E06-9560-5D261D350B84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563C5DB-ED23-46F2-9774-D398C3FD1D83}" type="pres">
      <dgm:prSet presAssocID="{BCEB448F-F8D9-4E06-9560-5D261D350B84}" presName="ChildAccentShape" presStyleLbl="trBgShp" presStyleIdx="1" presStyleCnt="2"/>
      <dgm:spPr/>
    </dgm:pt>
    <dgm:pt modelId="{736674FE-5D30-4C51-8C63-8FB6F9D995CE}" type="pres">
      <dgm:prSet presAssocID="{BCEB448F-F8D9-4E06-9560-5D261D350B84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6ABED73D-7355-4D31-AA56-C78A3DFFC9D0}" srcId="{BCEB448F-F8D9-4E06-9560-5D261D350B84}" destId="{CA8D39DF-18A2-446B-B284-62746A05CF0D}" srcOrd="0" destOrd="0" parTransId="{2E0DA6A4-1D7F-4648-8FA3-B2C4222F1A54}" sibTransId="{3B90BADC-240C-4A18-8E15-F67123EF07F2}"/>
    <dgm:cxn modelId="{21C97DB3-52D1-4994-9A80-87C59CBE6AEE}" type="presOf" srcId="{BCEB448F-F8D9-4E06-9560-5D261D350B84}" destId="{A7C2E5AA-AF9D-4DAB-AA69-F4D106986291}" srcOrd="0" destOrd="0" presId="urn:microsoft.com/office/officeart/2009/3/layout/SnapshotPictureList"/>
    <dgm:cxn modelId="{ECCEC565-CC33-44A7-B8B1-63E8DE12B899}" type="presOf" srcId="{FE90D57F-A820-4E4F-A743-5313C5F42D39}" destId="{0FF87B82-9EED-4B37-B371-F248D86F48C2}" srcOrd="0" destOrd="0" presId="urn:microsoft.com/office/officeart/2009/3/layout/SnapshotPictureList"/>
    <dgm:cxn modelId="{2C06B0FE-BA5A-44DD-A074-48480D794321}" srcId="{FE90D57F-A820-4E4F-A743-5313C5F42D39}" destId="{BCEB448F-F8D9-4E06-9560-5D261D350B84}" srcOrd="0" destOrd="0" parTransId="{BD6C3D2C-1A50-4906-B640-7FF6C5894894}" sibTransId="{C3F22C42-C7D9-4BE9-B111-EF86636A8F2B}"/>
    <dgm:cxn modelId="{C0CDE921-F46A-405B-9F7E-43E7F0C7AF24}" type="presOf" srcId="{CA8D39DF-18A2-446B-B284-62746A05CF0D}" destId="{BCADA2A2-9E33-4FD6-951B-5855DC752776}" srcOrd="0" destOrd="0" presId="urn:microsoft.com/office/officeart/2009/3/layout/SnapshotPictureList"/>
    <dgm:cxn modelId="{8E236A48-54E1-48AF-B14F-79E521E42B58}" type="presParOf" srcId="{0FF87B82-9EED-4B37-B371-F248D86F48C2}" destId="{7A3E1C7E-C236-44FD-9109-EEF6EBBB7DA5}" srcOrd="0" destOrd="0" presId="urn:microsoft.com/office/officeart/2009/3/layout/SnapshotPictureList"/>
    <dgm:cxn modelId="{E66EA7FC-D854-43B5-AE59-388EE2E1127B}" type="presParOf" srcId="{7A3E1C7E-C236-44FD-9109-EEF6EBBB7DA5}" destId="{ABCA150A-208E-4DEB-B797-794570A4ED8C}" srcOrd="0" destOrd="0" presId="urn:microsoft.com/office/officeart/2009/3/layout/SnapshotPictureList"/>
    <dgm:cxn modelId="{8D248326-C44F-4C7C-A2E2-195A5CFE3256}" type="presParOf" srcId="{7A3E1C7E-C236-44FD-9109-EEF6EBBB7DA5}" destId="{A7C2E5AA-AF9D-4DAB-AA69-F4D106986291}" srcOrd="1" destOrd="0" presId="urn:microsoft.com/office/officeart/2009/3/layout/SnapshotPictureList"/>
    <dgm:cxn modelId="{968B549C-88C6-457D-8ACF-8A6AAE13CCC9}" type="presParOf" srcId="{7A3E1C7E-C236-44FD-9109-EEF6EBBB7DA5}" destId="{BCADA2A2-9E33-4FD6-951B-5855DC752776}" srcOrd="2" destOrd="0" presId="urn:microsoft.com/office/officeart/2009/3/layout/SnapshotPictureList"/>
    <dgm:cxn modelId="{D07DC9EE-FE48-488C-A6B3-2F4CAA70EF1C}" type="presParOf" srcId="{7A3E1C7E-C236-44FD-9109-EEF6EBBB7DA5}" destId="{B563C5DB-ED23-46F2-9774-D398C3FD1D83}" srcOrd="3" destOrd="0" presId="urn:microsoft.com/office/officeart/2009/3/layout/SnapshotPictureList"/>
    <dgm:cxn modelId="{410F0573-5BF7-4216-9028-3D8B41189AA5}" type="presParOf" srcId="{7A3E1C7E-C236-44FD-9109-EEF6EBBB7DA5}" destId="{736674FE-5D30-4C51-8C63-8FB6F9D995CE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C929F08-B2AA-4760-A949-F685072D5468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D6CE1C8-1A81-4E6F-8416-3717B31F776A}">
      <dgm:prSet phldrT="[Text]"/>
      <dgm:spPr/>
      <dgm:t>
        <a:bodyPr/>
        <a:lstStyle/>
        <a:p>
          <a:r>
            <a:rPr lang="en-US" dirty="0" smtClean="0"/>
            <a:t>Built in factory</a:t>
          </a:r>
          <a:endParaRPr lang="en-US" dirty="0"/>
        </a:p>
      </dgm:t>
    </dgm:pt>
    <dgm:pt modelId="{C90AE8FB-768D-4570-8FCE-29058D9AF607}" type="parTrans" cxnId="{7E808459-65E2-4428-A9BB-AC8F71188C8B}">
      <dgm:prSet/>
      <dgm:spPr/>
      <dgm:t>
        <a:bodyPr/>
        <a:lstStyle/>
        <a:p>
          <a:endParaRPr lang="en-US"/>
        </a:p>
      </dgm:t>
    </dgm:pt>
    <dgm:pt modelId="{9283E5BE-BD45-4C2E-8779-A23356E83D9D}" type="sibTrans" cxnId="{7E808459-65E2-4428-A9BB-AC8F71188C8B}">
      <dgm:prSet/>
      <dgm:spPr/>
      <dgm:t>
        <a:bodyPr/>
        <a:lstStyle/>
        <a:p>
          <a:endParaRPr lang="en-US"/>
        </a:p>
      </dgm:t>
    </dgm:pt>
    <dgm:pt modelId="{736B05D0-5321-4CFE-8FC6-4072E79B20F4}">
      <dgm:prSet phldrT="[Text]"/>
      <dgm:spPr/>
      <dgm:t>
        <a:bodyPr/>
        <a:lstStyle/>
        <a:p>
          <a:r>
            <a:rPr lang="en-US" dirty="0" smtClean="0"/>
            <a:t>Must conform to U.S. HUD standard</a:t>
          </a:r>
          <a:endParaRPr lang="en-US" dirty="0"/>
        </a:p>
      </dgm:t>
    </dgm:pt>
    <dgm:pt modelId="{75538FB9-BBED-4F99-A98A-36777F6C2C02}" type="parTrans" cxnId="{763F0695-A03D-481C-A12F-A184D151AF21}">
      <dgm:prSet/>
      <dgm:spPr/>
      <dgm:t>
        <a:bodyPr/>
        <a:lstStyle/>
        <a:p>
          <a:endParaRPr lang="en-US"/>
        </a:p>
      </dgm:t>
    </dgm:pt>
    <dgm:pt modelId="{9B99A319-6B41-4BDA-B3FE-37C872708BDD}" type="sibTrans" cxnId="{763F0695-A03D-481C-A12F-A184D151AF21}">
      <dgm:prSet/>
      <dgm:spPr/>
      <dgm:t>
        <a:bodyPr/>
        <a:lstStyle/>
        <a:p>
          <a:endParaRPr lang="en-US"/>
        </a:p>
      </dgm:t>
    </dgm:pt>
    <dgm:pt modelId="{2723DB64-1354-4855-ABFC-5B51E1F0D0F3}">
      <dgm:prSet phldrT="[Text]"/>
      <dgm:spPr/>
      <dgm:t>
        <a:bodyPr/>
        <a:lstStyle/>
        <a:p>
          <a:r>
            <a:rPr lang="en-US" dirty="0" smtClean="0"/>
            <a:t>Fire-resistance may vary</a:t>
          </a:r>
          <a:endParaRPr lang="en-US" dirty="0"/>
        </a:p>
      </dgm:t>
    </dgm:pt>
    <dgm:pt modelId="{026D7326-6262-41F7-8490-4760B5C061DE}" type="parTrans" cxnId="{B68B5E0E-321B-4A02-939F-2126C211C2F4}">
      <dgm:prSet/>
      <dgm:spPr/>
      <dgm:t>
        <a:bodyPr/>
        <a:lstStyle/>
        <a:p>
          <a:endParaRPr lang="en-US"/>
        </a:p>
      </dgm:t>
    </dgm:pt>
    <dgm:pt modelId="{081CBD33-78A9-41E0-B865-0A6802DDD68B}" type="sibTrans" cxnId="{B68B5E0E-321B-4A02-939F-2126C211C2F4}">
      <dgm:prSet/>
      <dgm:spPr/>
      <dgm:t>
        <a:bodyPr/>
        <a:lstStyle/>
        <a:p>
          <a:endParaRPr lang="en-US"/>
        </a:p>
      </dgm:t>
    </dgm:pt>
    <dgm:pt modelId="{11A94748-4A0F-4704-BAB5-126A9F4D6319}" type="pres">
      <dgm:prSet presAssocID="{5C929F08-B2AA-4760-A949-F685072D546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08303FD-17C4-4B56-AB17-0C2A1E01AE9A}" type="pres">
      <dgm:prSet presAssocID="{5D6CE1C8-1A81-4E6F-8416-3717B31F776A}" presName="composite" presStyleCnt="0"/>
      <dgm:spPr/>
    </dgm:pt>
    <dgm:pt modelId="{71648FA0-A9CD-45AD-8B13-AE7FD9417E8F}" type="pres">
      <dgm:prSet presAssocID="{5D6CE1C8-1A81-4E6F-8416-3717B31F776A}" presName="LShape" presStyleLbl="alignNode1" presStyleIdx="0" presStyleCnt="5"/>
      <dgm:spPr/>
    </dgm:pt>
    <dgm:pt modelId="{EB64C382-02A1-4D18-9CEA-58B20DA9606B}" type="pres">
      <dgm:prSet presAssocID="{5D6CE1C8-1A81-4E6F-8416-3717B31F776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064D8-FF06-4758-943E-09D2EA26F1C4}" type="pres">
      <dgm:prSet presAssocID="{5D6CE1C8-1A81-4E6F-8416-3717B31F776A}" presName="Triangle" presStyleLbl="alignNode1" presStyleIdx="1" presStyleCnt="5"/>
      <dgm:spPr/>
    </dgm:pt>
    <dgm:pt modelId="{12BCD22B-262C-4550-9BD7-982980DAFC04}" type="pres">
      <dgm:prSet presAssocID="{9283E5BE-BD45-4C2E-8779-A23356E83D9D}" presName="sibTrans" presStyleCnt="0"/>
      <dgm:spPr/>
    </dgm:pt>
    <dgm:pt modelId="{25929D64-E344-45ED-ACD9-2A2612FD6656}" type="pres">
      <dgm:prSet presAssocID="{9283E5BE-BD45-4C2E-8779-A23356E83D9D}" presName="space" presStyleCnt="0"/>
      <dgm:spPr/>
    </dgm:pt>
    <dgm:pt modelId="{B3E73718-4EFC-41EC-A5E6-FFFC436F6561}" type="pres">
      <dgm:prSet presAssocID="{736B05D0-5321-4CFE-8FC6-4072E79B20F4}" presName="composite" presStyleCnt="0"/>
      <dgm:spPr/>
    </dgm:pt>
    <dgm:pt modelId="{160437BD-1893-426D-872F-FD17BB1010A1}" type="pres">
      <dgm:prSet presAssocID="{736B05D0-5321-4CFE-8FC6-4072E79B20F4}" presName="LShape" presStyleLbl="alignNode1" presStyleIdx="2" presStyleCnt="5"/>
      <dgm:spPr/>
    </dgm:pt>
    <dgm:pt modelId="{6F96927C-8A35-4225-819A-3E450D3098C3}" type="pres">
      <dgm:prSet presAssocID="{736B05D0-5321-4CFE-8FC6-4072E79B20F4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18378-5EEE-4A69-9C97-7E5302AC7078}" type="pres">
      <dgm:prSet presAssocID="{736B05D0-5321-4CFE-8FC6-4072E79B20F4}" presName="Triangle" presStyleLbl="alignNode1" presStyleIdx="3" presStyleCnt="5"/>
      <dgm:spPr/>
    </dgm:pt>
    <dgm:pt modelId="{24260AC7-CAFD-4584-B280-53A045F814AB}" type="pres">
      <dgm:prSet presAssocID="{9B99A319-6B41-4BDA-B3FE-37C872708BDD}" presName="sibTrans" presStyleCnt="0"/>
      <dgm:spPr/>
    </dgm:pt>
    <dgm:pt modelId="{2E600AF2-6033-4779-A4EF-FC8C65AACFCB}" type="pres">
      <dgm:prSet presAssocID="{9B99A319-6B41-4BDA-B3FE-37C872708BDD}" presName="space" presStyleCnt="0"/>
      <dgm:spPr/>
    </dgm:pt>
    <dgm:pt modelId="{0AE38445-4E75-493C-938A-AFFCA9C0094C}" type="pres">
      <dgm:prSet presAssocID="{2723DB64-1354-4855-ABFC-5B51E1F0D0F3}" presName="composite" presStyleCnt="0"/>
      <dgm:spPr/>
    </dgm:pt>
    <dgm:pt modelId="{8CB023C7-4CF5-49A1-AA96-4525A9E54CF5}" type="pres">
      <dgm:prSet presAssocID="{2723DB64-1354-4855-ABFC-5B51E1F0D0F3}" presName="LShape" presStyleLbl="alignNode1" presStyleIdx="4" presStyleCnt="5"/>
      <dgm:spPr/>
    </dgm:pt>
    <dgm:pt modelId="{4F172319-1C68-4E26-8EF6-18F664890A45}" type="pres">
      <dgm:prSet presAssocID="{2723DB64-1354-4855-ABFC-5B51E1F0D0F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DF4E34-63B9-4480-879C-930F346C2F18}" type="presOf" srcId="{736B05D0-5321-4CFE-8FC6-4072E79B20F4}" destId="{6F96927C-8A35-4225-819A-3E450D3098C3}" srcOrd="0" destOrd="0" presId="urn:microsoft.com/office/officeart/2009/3/layout/StepUpProcess"/>
    <dgm:cxn modelId="{B68B5E0E-321B-4A02-939F-2126C211C2F4}" srcId="{5C929F08-B2AA-4760-A949-F685072D5468}" destId="{2723DB64-1354-4855-ABFC-5B51E1F0D0F3}" srcOrd="2" destOrd="0" parTransId="{026D7326-6262-41F7-8490-4760B5C061DE}" sibTransId="{081CBD33-78A9-41E0-B865-0A6802DDD68B}"/>
    <dgm:cxn modelId="{D33CB2D7-2B75-4637-9A4B-A176F3122CBE}" type="presOf" srcId="{2723DB64-1354-4855-ABFC-5B51E1F0D0F3}" destId="{4F172319-1C68-4E26-8EF6-18F664890A45}" srcOrd="0" destOrd="0" presId="urn:microsoft.com/office/officeart/2009/3/layout/StepUpProcess"/>
    <dgm:cxn modelId="{763F0695-A03D-481C-A12F-A184D151AF21}" srcId="{5C929F08-B2AA-4760-A949-F685072D5468}" destId="{736B05D0-5321-4CFE-8FC6-4072E79B20F4}" srcOrd="1" destOrd="0" parTransId="{75538FB9-BBED-4F99-A98A-36777F6C2C02}" sibTransId="{9B99A319-6B41-4BDA-B3FE-37C872708BDD}"/>
    <dgm:cxn modelId="{35855924-9AF1-4D7E-AD23-614AF50CFAE4}" type="presOf" srcId="{5C929F08-B2AA-4760-A949-F685072D5468}" destId="{11A94748-4A0F-4704-BAB5-126A9F4D6319}" srcOrd="0" destOrd="0" presId="urn:microsoft.com/office/officeart/2009/3/layout/StepUpProcess"/>
    <dgm:cxn modelId="{7E808459-65E2-4428-A9BB-AC8F71188C8B}" srcId="{5C929F08-B2AA-4760-A949-F685072D5468}" destId="{5D6CE1C8-1A81-4E6F-8416-3717B31F776A}" srcOrd="0" destOrd="0" parTransId="{C90AE8FB-768D-4570-8FCE-29058D9AF607}" sibTransId="{9283E5BE-BD45-4C2E-8779-A23356E83D9D}"/>
    <dgm:cxn modelId="{87A5B57D-9984-40BF-9E9E-BCFEE5BBE037}" type="presOf" srcId="{5D6CE1C8-1A81-4E6F-8416-3717B31F776A}" destId="{EB64C382-02A1-4D18-9CEA-58B20DA9606B}" srcOrd="0" destOrd="0" presId="urn:microsoft.com/office/officeart/2009/3/layout/StepUpProcess"/>
    <dgm:cxn modelId="{BD79F55C-07F2-4D92-8D6A-CA2C41FBED44}" type="presParOf" srcId="{11A94748-4A0F-4704-BAB5-126A9F4D6319}" destId="{108303FD-17C4-4B56-AB17-0C2A1E01AE9A}" srcOrd="0" destOrd="0" presId="urn:microsoft.com/office/officeart/2009/3/layout/StepUpProcess"/>
    <dgm:cxn modelId="{22168FA6-3A5F-49B2-B0E3-3847846C943E}" type="presParOf" srcId="{108303FD-17C4-4B56-AB17-0C2A1E01AE9A}" destId="{71648FA0-A9CD-45AD-8B13-AE7FD9417E8F}" srcOrd="0" destOrd="0" presId="urn:microsoft.com/office/officeart/2009/3/layout/StepUpProcess"/>
    <dgm:cxn modelId="{EE371D5A-F2AA-4BE8-BC06-96D418518E40}" type="presParOf" srcId="{108303FD-17C4-4B56-AB17-0C2A1E01AE9A}" destId="{EB64C382-02A1-4D18-9CEA-58B20DA9606B}" srcOrd="1" destOrd="0" presId="urn:microsoft.com/office/officeart/2009/3/layout/StepUpProcess"/>
    <dgm:cxn modelId="{0D53A472-C4E2-4DDC-9768-09900B8704F8}" type="presParOf" srcId="{108303FD-17C4-4B56-AB17-0C2A1E01AE9A}" destId="{021064D8-FF06-4758-943E-09D2EA26F1C4}" srcOrd="2" destOrd="0" presId="urn:microsoft.com/office/officeart/2009/3/layout/StepUpProcess"/>
    <dgm:cxn modelId="{DBDC6244-9C5A-489A-ABB5-4625D0BA3F24}" type="presParOf" srcId="{11A94748-4A0F-4704-BAB5-126A9F4D6319}" destId="{12BCD22B-262C-4550-9BD7-982980DAFC04}" srcOrd="1" destOrd="0" presId="urn:microsoft.com/office/officeart/2009/3/layout/StepUpProcess"/>
    <dgm:cxn modelId="{E97C78A5-4395-47D8-A259-F1381CF554E3}" type="presParOf" srcId="{12BCD22B-262C-4550-9BD7-982980DAFC04}" destId="{25929D64-E344-45ED-ACD9-2A2612FD6656}" srcOrd="0" destOrd="0" presId="urn:microsoft.com/office/officeart/2009/3/layout/StepUpProcess"/>
    <dgm:cxn modelId="{C1ACA539-3C1A-40F6-B401-35228DFB2BCD}" type="presParOf" srcId="{11A94748-4A0F-4704-BAB5-126A9F4D6319}" destId="{B3E73718-4EFC-41EC-A5E6-FFFC436F6561}" srcOrd="2" destOrd="0" presId="urn:microsoft.com/office/officeart/2009/3/layout/StepUpProcess"/>
    <dgm:cxn modelId="{66261888-8BA3-4421-94A1-795962536FFF}" type="presParOf" srcId="{B3E73718-4EFC-41EC-A5E6-FFFC436F6561}" destId="{160437BD-1893-426D-872F-FD17BB1010A1}" srcOrd="0" destOrd="0" presId="urn:microsoft.com/office/officeart/2009/3/layout/StepUpProcess"/>
    <dgm:cxn modelId="{68DE270C-EAD4-4041-9AC5-B3536CAFB785}" type="presParOf" srcId="{B3E73718-4EFC-41EC-A5E6-FFFC436F6561}" destId="{6F96927C-8A35-4225-819A-3E450D3098C3}" srcOrd="1" destOrd="0" presId="urn:microsoft.com/office/officeart/2009/3/layout/StepUpProcess"/>
    <dgm:cxn modelId="{AEC7122C-5F9A-43E8-BF12-3B7AD05A462E}" type="presParOf" srcId="{B3E73718-4EFC-41EC-A5E6-FFFC436F6561}" destId="{51918378-5EEE-4A69-9C97-7E5302AC7078}" srcOrd="2" destOrd="0" presId="urn:microsoft.com/office/officeart/2009/3/layout/StepUpProcess"/>
    <dgm:cxn modelId="{2160383E-CEB6-4653-A175-49F6309F23D3}" type="presParOf" srcId="{11A94748-4A0F-4704-BAB5-126A9F4D6319}" destId="{24260AC7-CAFD-4584-B280-53A045F814AB}" srcOrd="3" destOrd="0" presId="urn:microsoft.com/office/officeart/2009/3/layout/StepUpProcess"/>
    <dgm:cxn modelId="{30D45DB5-2CAD-476B-A922-E90BCED6A557}" type="presParOf" srcId="{24260AC7-CAFD-4584-B280-53A045F814AB}" destId="{2E600AF2-6033-4779-A4EF-FC8C65AACFCB}" srcOrd="0" destOrd="0" presId="urn:microsoft.com/office/officeart/2009/3/layout/StepUpProcess"/>
    <dgm:cxn modelId="{7E8AC0BB-B006-459D-B22D-EF0E746B5C8A}" type="presParOf" srcId="{11A94748-4A0F-4704-BAB5-126A9F4D6319}" destId="{0AE38445-4E75-493C-938A-AFFCA9C0094C}" srcOrd="4" destOrd="0" presId="urn:microsoft.com/office/officeart/2009/3/layout/StepUpProcess"/>
    <dgm:cxn modelId="{2C065681-ABB0-4ECC-B752-02170E37B37E}" type="presParOf" srcId="{0AE38445-4E75-493C-938A-AFFCA9C0094C}" destId="{8CB023C7-4CF5-49A1-AA96-4525A9E54CF5}" srcOrd="0" destOrd="0" presId="urn:microsoft.com/office/officeart/2009/3/layout/StepUpProcess"/>
    <dgm:cxn modelId="{98FA0D3F-B5C8-4E83-84F5-77E3A8040306}" type="presParOf" srcId="{0AE38445-4E75-493C-938A-AFFCA9C0094C}" destId="{4F172319-1C68-4E26-8EF6-18F664890A4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57FABAE-FA74-42E2-A60B-BBF22AF2A70C}" type="doc">
      <dgm:prSet loTypeId="urn:microsoft.com/office/officeart/2005/8/layout/cycle3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3807365-3FDE-4E09-8A85-CCEAA6166E21}">
      <dgm:prSet phldrT="[Text]"/>
      <dgm:spPr/>
      <dgm:t>
        <a:bodyPr/>
        <a:lstStyle/>
        <a:p>
          <a:r>
            <a:rPr lang="en-US" dirty="0" smtClean="0"/>
            <a:t>Combustible</a:t>
          </a:r>
          <a:endParaRPr lang="en-US" dirty="0"/>
        </a:p>
      </dgm:t>
    </dgm:pt>
    <dgm:pt modelId="{12DFC5C0-D38B-4203-A0F2-FCF35C8755B0}" type="parTrans" cxnId="{08CDEBF1-FF8A-4179-BECE-097F0F6813A3}">
      <dgm:prSet/>
      <dgm:spPr/>
      <dgm:t>
        <a:bodyPr/>
        <a:lstStyle/>
        <a:p>
          <a:endParaRPr lang="en-US"/>
        </a:p>
      </dgm:t>
    </dgm:pt>
    <dgm:pt modelId="{843BA750-FD0B-4D97-B200-E467036322AA}" type="sibTrans" cxnId="{08CDEBF1-FF8A-4179-BECE-097F0F6813A3}">
      <dgm:prSet/>
      <dgm:spPr/>
      <dgm:t>
        <a:bodyPr/>
        <a:lstStyle/>
        <a:p>
          <a:endParaRPr lang="en-US"/>
        </a:p>
      </dgm:t>
    </dgm:pt>
    <dgm:pt modelId="{2B34E8BF-797A-41CC-B950-A4E40F1477FA}">
      <dgm:prSet phldrT="[Text]"/>
      <dgm:spPr/>
      <dgm:t>
        <a:bodyPr/>
        <a:lstStyle/>
        <a:p>
          <a:r>
            <a:rPr lang="en-US" dirty="0" smtClean="0"/>
            <a:t>Noncombustible</a:t>
          </a:r>
          <a:endParaRPr lang="en-US" dirty="0"/>
        </a:p>
      </dgm:t>
    </dgm:pt>
    <dgm:pt modelId="{868C38D9-644E-4C6F-BA55-C237A9B7B4D5}" type="parTrans" cxnId="{5BC62361-B342-45D6-8B15-7904C08589EF}">
      <dgm:prSet/>
      <dgm:spPr/>
      <dgm:t>
        <a:bodyPr/>
        <a:lstStyle/>
        <a:p>
          <a:endParaRPr lang="en-US"/>
        </a:p>
      </dgm:t>
    </dgm:pt>
    <dgm:pt modelId="{400C570A-1733-4AA1-832B-70A1BACCBC89}" type="sibTrans" cxnId="{5BC62361-B342-45D6-8B15-7904C08589EF}">
      <dgm:prSet/>
      <dgm:spPr/>
      <dgm:t>
        <a:bodyPr/>
        <a:lstStyle/>
        <a:p>
          <a:endParaRPr lang="en-US"/>
        </a:p>
      </dgm:t>
    </dgm:pt>
    <dgm:pt modelId="{D0F16C80-92A7-4A13-88BB-356E88A70FE3}">
      <dgm:prSet phldrT="[Text]"/>
      <dgm:spPr/>
      <dgm:t>
        <a:bodyPr/>
        <a:lstStyle/>
        <a:p>
          <a:r>
            <a:rPr lang="en-US" dirty="0" smtClean="0"/>
            <a:t>Heavy timber</a:t>
          </a:r>
          <a:endParaRPr lang="en-US" dirty="0"/>
        </a:p>
      </dgm:t>
    </dgm:pt>
    <dgm:pt modelId="{64899222-EEC9-476F-8054-32FADDAF8CF6}" type="parTrans" cxnId="{962B5149-9129-4ACC-AB79-E24BDD5D59B0}">
      <dgm:prSet/>
      <dgm:spPr/>
      <dgm:t>
        <a:bodyPr/>
        <a:lstStyle/>
        <a:p>
          <a:endParaRPr lang="en-US"/>
        </a:p>
      </dgm:t>
    </dgm:pt>
    <dgm:pt modelId="{34B4D52F-0013-4F9E-886E-3B64810AEE3E}" type="sibTrans" cxnId="{962B5149-9129-4ACC-AB79-E24BDD5D59B0}">
      <dgm:prSet/>
      <dgm:spPr/>
      <dgm:t>
        <a:bodyPr/>
        <a:lstStyle/>
        <a:p>
          <a:endParaRPr lang="en-US"/>
        </a:p>
      </dgm:t>
    </dgm:pt>
    <dgm:pt modelId="{7CDF6481-D8FC-4610-ABBA-F2B3ED227033}" type="pres">
      <dgm:prSet presAssocID="{257FABAE-FA74-42E2-A60B-BBF22AF2A7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563D16-9C8B-4F4C-B36F-682A35C3FB41}" type="pres">
      <dgm:prSet presAssocID="{257FABAE-FA74-42E2-A60B-BBF22AF2A70C}" presName="cycle" presStyleCnt="0"/>
      <dgm:spPr/>
    </dgm:pt>
    <dgm:pt modelId="{A6785FEC-DA93-46B8-8C48-2EDED9E8766A}" type="pres">
      <dgm:prSet presAssocID="{33807365-3FDE-4E09-8A85-CCEAA6166E21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8BFC1-B4D4-4E65-AF98-5096970AF92A}" type="pres">
      <dgm:prSet presAssocID="{843BA750-FD0B-4D97-B200-E467036322AA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24E7A077-9B38-43A5-A74F-153A03C0A0FF}" type="pres">
      <dgm:prSet presAssocID="{2B34E8BF-797A-41CC-B950-A4E40F1477FA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331C0-6A76-46CF-AE4E-6FF99B824572}" type="pres">
      <dgm:prSet presAssocID="{D0F16C80-92A7-4A13-88BB-356E88A70FE3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CDEBF1-FF8A-4179-BECE-097F0F6813A3}" srcId="{257FABAE-FA74-42E2-A60B-BBF22AF2A70C}" destId="{33807365-3FDE-4E09-8A85-CCEAA6166E21}" srcOrd="0" destOrd="0" parTransId="{12DFC5C0-D38B-4203-A0F2-FCF35C8755B0}" sibTransId="{843BA750-FD0B-4D97-B200-E467036322AA}"/>
    <dgm:cxn modelId="{D895BBAA-8445-47A8-8D0B-B992F4FB44C6}" type="presOf" srcId="{843BA750-FD0B-4D97-B200-E467036322AA}" destId="{D338BFC1-B4D4-4E65-AF98-5096970AF92A}" srcOrd="0" destOrd="0" presId="urn:microsoft.com/office/officeart/2005/8/layout/cycle3"/>
    <dgm:cxn modelId="{962B5149-9129-4ACC-AB79-E24BDD5D59B0}" srcId="{257FABAE-FA74-42E2-A60B-BBF22AF2A70C}" destId="{D0F16C80-92A7-4A13-88BB-356E88A70FE3}" srcOrd="2" destOrd="0" parTransId="{64899222-EEC9-476F-8054-32FADDAF8CF6}" sibTransId="{34B4D52F-0013-4F9E-886E-3B64810AEE3E}"/>
    <dgm:cxn modelId="{68D2163D-7B5F-4520-9EF3-ABA767058904}" type="presOf" srcId="{257FABAE-FA74-42E2-A60B-BBF22AF2A70C}" destId="{7CDF6481-D8FC-4610-ABBA-F2B3ED227033}" srcOrd="0" destOrd="0" presId="urn:microsoft.com/office/officeart/2005/8/layout/cycle3"/>
    <dgm:cxn modelId="{0D4B8087-CE18-4601-AE67-C1BED2A39899}" type="presOf" srcId="{33807365-3FDE-4E09-8A85-CCEAA6166E21}" destId="{A6785FEC-DA93-46B8-8C48-2EDED9E8766A}" srcOrd="0" destOrd="0" presId="urn:microsoft.com/office/officeart/2005/8/layout/cycle3"/>
    <dgm:cxn modelId="{3FF57A85-E49D-419E-A2EA-8C60A34FC2AE}" type="presOf" srcId="{D0F16C80-92A7-4A13-88BB-356E88A70FE3}" destId="{19B331C0-6A76-46CF-AE4E-6FF99B824572}" srcOrd="0" destOrd="0" presId="urn:microsoft.com/office/officeart/2005/8/layout/cycle3"/>
    <dgm:cxn modelId="{056E0C93-6002-4060-A031-8B31158999C0}" type="presOf" srcId="{2B34E8BF-797A-41CC-B950-A4E40F1477FA}" destId="{24E7A077-9B38-43A5-A74F-153A03C0A0FF}" srcOrd="0" destOrd="0" presId="urn:microsoft.com/office/officeart/2005/8/layout/cycle3"/>
    <dgm:cxn modelId="{5BC62361-B342-45D6-8B15-7904C08589EF}" srcId="{257FABAE-FA74-42E2-A60B-BBF22AF2A70C}" destId="{2B34E8BF-797A-41CC-B950-A4E40F1477FA}" srcOrd="1" destOrd="0" parTransId="{868C38D9-644E-4C6F-BA55-C237A9B7B4D5}" sibTransId="{400C570A-1733-4AA1-832B-70A1BACCBC89}"/>
    <dgm:cxn modelId="{ACDDAE2C-D048-4E05-96BB-1D6342802A35}" type="presParOf" srcId="{7CDF6481-D8FC-4610-ABBA-F2B3ED227033}" destId="{04563D16-9C8B-4F4C-B36F-682A35C3FB41}" srcOrd="0" destOrd="0" presId="urn:microsoft.com/office/officeart/2005/8/layout/cycle3"/>
    <dgm:cxn modelId="{D1F96AB6-5A7A-4DE5-8ACD-F329748903DB}" type="presParOf" srcId="{04563D16-9C8B-4F4C-B36F-682A35C3FB41}" destId="{A6785FEC-DA93-46B8-8C48-2EDED9E8766A}" srcOrd="0" destOrd="0" presId="urn:microsoft.com/office/officeart/2005/8/layout/cycle3"/>
    <dgm:cxn modelId="{6F0C1F25-F2E1-442E-8AA3-78C307F57302}" type="presParOf" srcId="{04563D16-9C8B-4F4C-B36F-682A35C3FB41}" destId="{D338BFC1-B4D4-4E65-AF98-5096970AF92A}" srcOrd="1" destOrd="0" presId="urn:microsoft.com/office/officeart/2005/8/layout/cycle3"/>
    <dgm:cxn modelId="{CF4EE63D-9AC5-42B7-A58B-F6C1F33E4808}" type="presParOf" srcId="{04563D16-9C8B-4F4C-B36F-682A35C3FB41}" destId="{24E7A077-9B38-43A5-A74F-153A03C0A0FF}" srcOrd="2" destOrd="0" presId="urn:microsoft.com/office/officeart/2005/8/layout/cycle3"/>
    <dgm:cxn modelId="{04CE8E82-BBFD-448D-9B6A-A01644FF658B}" type="presParOf" srcId="{04563D16-9C8B-4F4C-B36F-682A35C3FB41}" destId="{19B331C0-6A76-46CF-AE4E-6FF99B824572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C56F1FE-9631-4D37-A220-CE8A05C62CB4}" type="doc">
      <dgm:prSet loTypeId="urn:microsoft.com/office/officeart/2005/8/layout/pList1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7F4D43B-DF3A-4FC7-9D00-BF615E571960}">
      <dgm:prSet phldrT="[Text]"/>
      <dgm:spPr/>
      <dgm:t>
        <a:bodyPr/>
        <a:lstStyle/>
        <a:p>
          <a:r>
            <a:rPr lang="en-US" dirty="0" smtClean="0"/>
            <a:t>Single-use</a:t>
          </a:r>
          <a:endParaRPr lang="en-US" dirty="0"/>
        </a:p>
      </dgm:t>
    </dgm:pt>
    <dgm:pt modelId="{A0F943F6-F8F3-4AB4-909A-80E9B9A2932B}" type="parTrans" cxnId="{D075D703-846B-492C-A37D-A72CBBB4F266}">
      <dgm:prSet/>
      <dgm:spPr/>
      <dgm:t>
        <a:bodyPr/>
        <a:lstStyle/>
        <a:p>
          <a:endParaRPr lang="en-US"/>
        </a:p>
      </dgm:t>
    </dgm:pt>
    <dgm:pt modelId="{D1519D87-4932-4E23-81E0-9F647C5A8F65}" type="sibTrans" cxnId="{D075D703-846B-492C-A37D-A72CBBB4F266}">
      <dgm:prSet/>
      <dgm:spPr/>
      <dgm:t>
        <a:bodyPr/>
        <a:lstStyle/>
        <a:p>
          <a:endParaRPr lang="en-US"/>
        </a:p>
      </dgm:t>
    </dgm:pt>
    <dgm:pt modelId="{F5D38EB0-329F-4381-B2A9-3B772CE3B5A5}">
      <dgm:prSet phldrT="[Text]"/>
      <dgm:spPr/>
      <dgm:t>
        <a:bodyPr/>
        <a:lstStyle/>
        <a:p>
          <a:r>
            <a:rPr lang="en-US" dirty="0" smtClean="0"/>
            <a:t>Separated use</a:t>
          </a:r>
          <a:endParaRPr lang="en-US" dirty="0"/>
        </a:p>
      </dgm:t>
    </dgm:pt>
    <dgm:pt modelId="{E1B2FFB3-FCCE-4AA2-AEE0-C129C8D20407}" type="parTrans" cxnId="{1CC1B028-DEFF-4156-B883-741A2C4F38CD}">
      <dgm:prSet/>
      <dgm:spPr/>
      <dgm:t>
        <a:bodyPr/>
        <a:lstStyle/>
        <a:p>
          <a:endParaRPr lang="en-US"/>
        </a:p>
      </dgm:t>
    </dgm:pt>
    <dgm:pt modelId="{0E8C0716-B3D3-4E92-8E0F-F29DE7AD6D0B}" type="sibTrans" cxnId="{1CC1B028-DEFF-4156-B883-741A2C4F38CD}">
      <dgm:prSet/>
      <dgm:spPr/>
      <dgm:t>
        <a:bodyPr/>
        <a:lstStyle/>
        <a:p>
          <a:endParaRPr lang="en-US"/>
        </a:p>
      </dgm:t>
    </dgm:pt>
    <dgm:pt modelId="{71046482-AC0B-4824-8181-04254D04C64E}" type="pres">
      <dgm:prSet presAssocID="{2C56F1FE-9631-4D37-A220-CE8A05C62C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4BB848-BACB-4FEC-BA13-3F475DB546CB}" type="pres">
      <dgm:prSet presAssocID="{77F4D43B-DF3A-4FC7-9D00-BF615E571960}" presName="compNode" presStyleCnt="0"/>
      <dgm:spPr/>
    </dgm:pt>
    <dgm:pt modelId="{5CD4CD8D-157D-498A-A03A-61A4AD94868A}" type="pres">
      <dgm:prSet presAssocID="{77F4D43B-DF3A-4FC7-9D00-BF615E571960}" presName="pict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15C411E0-B85A-4B8F-8A7F-8E5B566F8C9F}" type="pres">
      <dgm:prSet presAssocID="{77F4D43B-DF3A-4FC7-9D00-BF615E571960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B9357-35F8-45C0-8235-6897C75C5E62}" type="pres">
      <dgm:prSet presAssocID="{D1519D87-4932-4E23-81E0-9F647C5A8F6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9C841D8-78D0-4735-B951-CDF876F6314B}" type="pres">
      <dgm:prSet presAssocID="{F5D38EB0-329F-4381-B2A9-3B772CE3B5A5}" presName="compNode" presStyleCnt="0"/>
      <dgm:spPr/>
    </dgm:pt>
    <dgm:pt modelId="{1945C467-58A5-40D3-969A-B43163150976}" type="pres">
      <dgm:prSet presAssocID="{F5D38EB0-329F-4381-B2A9-3B772CE3B5A5}" presName="pictRect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A10EF3C6-A0C2-4255-87D6-75DCD73FE6AB}" type="pres">
      <dgm:prSet presAssocID="{F5D38EB0-329F-4381-B2A9-3B772CE3B5A5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4D5683-8493-4950-907C-901A90050E27}" type="presOf" srcId="{D1519D87-4932-4E23-81E0-9F647C5A8F65}" destId="{765B9357-35F8-45C0-8235-6897C75C5E62}" srcOrd="0" destOrd="0" presId="urn:microsoft.com/office/officeart/2005/8/layout/pList1"/>
    <dgm:cxn modelId="{E84F79EA-1FB0-43D1-A2F3-D211C2E05608}" type="presOf" srcId="{F5D38EB0-329F-4381-B2A9-3B772CE3B5A5}" destId="{A10EF3C6-A0C2-4255-87D6-75DCD73FE6AB}" srcOrd="0" destOrd="0" presId="urn:microsoft.com/office/officeart/2005/8/layout/pList1"/>
    <dgm:cxn modelId="{D075D703-846B-492C-A37D-A72CBBB4F266}" srcId="{2C56F1FE-9631-4D37-A220-CE8A05C62CB4}" destId="{77F4D43B-DF3A-4FC7-9D00-BF615E571960}" srcOrd="0" destOrd="0" parTransId="{A0F943F6-F8F3-4AB4-909A-80E9B9A2932B}" sibTransId="{D1519D87-4932-4E23-81E0-9F647C5A8F65}"/>
    <dgm:cxn modelId="{E3211935-47C0-48A5-9A94-67B1D5AD8E41}" type="presOf" srcId="{2C56F1FE-9631-4D37-A220-CE8A05C62CB4}" destId="{71046482-AC0B-4824-8181-04254D04C64E}" srcOrd="0" destOrd="0" presId="urn:microsoft.com/office/officeart/2005/8/layout/pList1"/>
    <dgm:cxn modelId="{1CC1B028-DEFF-4156-B883-741A2C4F38CD}" srcId="{2C56F1FE-9631-4D37-A220-CE8A05C62CB4}" destId="{F5D38EB0-329F-4381-B2A9-3B772CE3B5A5}" srcOrd="1" destOrd="0" parTransId="{E1B2FFB3-FCCE-4AA2-AEE0-C129C8D20407}" sibTransId="{0E8C0716-B3D3-4E92-8E0F-F29DE7AD6D0B}"/>
    <dgm:cxn modelId="{86487A0F-FA56-401A-81F4-E04306843199}" type="presOf" srcId="{77F4D43B-DF3A-4FC7-9D00-BF615E571960}" destId="{15C411E0-B85A-4B8F-8A7F-8E5B566F8C9F}" srcOrd="0" destOrd="0" presId="urn:microsoft.com/office/officeart/2005/8/layout/pList1"/>
    <dgm:cxn modelId="{275F4313-AE0D-472A-BDE1-16CB311D5611}" type="presParOf" srcId="{71046482-AC0B-4824-8181-04254D04C64E}" destId="{D94BB848-BACB-4FEC-BA13-3F475DB546CB}" srcOrd="0" destOrd="0" presId="urn:microsoft.com/office/officeart/2005/8/layout/pList1"/>
    <dgm:cxn modelId="{350AFDB5-5F3F-43B4-9E89-9497A885DEFA}" type="presParOf" srcId="{D94BB848-BACB-4FEC-BA13-3F475DB546CB}" destId="{5CD4CD8D-157D-498A-A03A-61A4AD94868A}" srcOrd="0" destOrd="0" presId="urn:microsoft.com/office/officeart/2005/8/layout/pList1"/>
    <dgm:cxn modelId="{CBCF3778-582E-415C-95B9-D1F418B5408C}" type="presParOf" srcId="{D94BB848-BACB-4FEC-BA13-3F475DB546CB}" destId="{15C411E0-B85A-4B8F-8A7F-8E5B566F8C9F}" srcOrd="1" destOrd="0" presId="urn:microsoft.com/office/officeart/2005/8/layout/pList1"/>
    <dgm:cxn modelId="{B4A6469C-D42A-479E-A7DB-36E79520B803}" type="presParOf" srcId="{71046482-AC0B-4824-8181-04254D04C64E}" destId="{765B9357-35F8-45C0-8235-6897C75C5E62}" srcOrd="1" destOrd="0" presId="urn:microsoft.com/office/officeart/2005/8/layout/pList1"/>
    <dgm:cxn modelId="{408A1ABC-161F-4EEC-854F-0D507A5F1972}" type="presParOf" srcId="{71046482-AC0B-4824-8181-04254D04C64E}" destId="{69C841D8-78D0-4735-B951-CDF876F6314B}" srcOrd="2" destOrd="0" presId="urn:microsoft.com/office/officeart/2005/8/layout/pList1"/>
    <dgm:cxn modelId="{C401B03A-B768-474D-8005-ED6F18B910C5}" type="presParOf" srcId="{69C841D8-78D0-4735-B951-CDF876F6314B}" destId="{1945C467-58A5-40D3-969A-B43163150976}" srcOrd="0" destOrd="0" presId="urn:microsoft.com/office/officeart/2005/8/layout/pList1"/>
    <dgm:cxn modelId="{66D67156-35D6-4D0F-B539-1651C309BBE0}" type="presParOf" srcId="{69C841D8-78D0-4735-B951-CDF876F6314B}" destId="{A10EF3C6-A0C2-4255-87D6-75DCD73FE6A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3C1357F-FD5A-4005-84DB-AE67B49D526C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72749B0-6F79-447B-8530-94B15CEAFFFE}">
      <dgm:prSet phldrT="[Text]"/>
      <dgm:spPr>
        <a:solidFill>
          <a:schemeClr val="accent6">
            <a:alpha val="40000"/>
          </a:schemeClr>
        </a:solidFill>
      </dgm:spPr>
      <dgm:t>
        <a:bodyPr/>
        <a:lstStyle/>
        <a:p>
          <a:r>
            <a:rPr lang="en-US" dirty="0" smtClean="0"/>
            <a:t>Shallow</a:t>
          </a:r>
          <a:endParaRPr lang="en-US" dirty="0"/>
        </a:p>
      </dgm:t>
    </dgm:pt>
    <dgm:pt modelId="{0C73D63D-1754-4BFF-9836-B7A4B611CE09}" type="parTrans" cxnId="{62E22372-ABC4-4DEB-B0ED-BA9E89D70717}">
      <dgm:prSet/>
      <dgm:spPr/>
      <dgm:t>
        <a:bodyPr/>
        <a:lstStyle/>
        <a:p>
          <a:endParaRPr lang="en-US"/>
        </a:p>
      </dgm:t>
    </dgm:pt>
    <dgm:pt modelId="{5CD68609-2ECA-48ED-A32C-E8A346D44562}" type="sibTrans" cxnId="{62E22372-ABC4-4DEB-B0ED-BA9E89D70717}">
      <dgm:prSet/>
      <dgm:spPr/>
      <dgm:t>
        <a:bodyPr/>
        <a:lstStyle/>
        <a:p>
          <a:endParaRPr lang="en-US"/>
        </a:p>
      </dgm:t>
    </dgm:pt>
    <dgm:pt modelId="{04554D01-1CB1-433E-AEF5-333A01CBABAA}">
      <dgm:prSet phldrT="[Text]"/>
      <dgm:spPr>
        <a:solidFill>
          <a:schemeClr val="accent6">
            <a:alpha val="40000"/>
          </a:schemeClr>
        </a:solidFill>
      </dgm:spPr>
      <dgm:t>
        <a:bodyPr/>
        <a:lstStyle/>
        <a:p>
          <a:r>
            <a:rPr lang="en-US" dirty="0" smtClean="0"/>
            <a:t>Deep</a:t>
          </a:r>
          <a:endParaRPr lang="en-US" dirty="0"/>
        </a:p>
      </dgm:t>
    </dgm:pt>
    <dgm:pt modelId="{96EE6559-6CBA-43F2-BC3C-1E3A649E527A}" type="parTrans" cxnId="{3F97FA82-E13D-4BBA-B35B-AB5FE4EC27FD}">
      <dgm:prSet/>
      <dgm:spPr/>
      <dgm:t>
        <a:bodyPr/>
        <a:lstStyle/>
        <a:p>
          <a:endParaRPr lang="en-US"/>
        </a:p>
      </dgm:t>
    </dgm:pt>
    <dgm:pt modelId="{6D658E44-910A-4791-9A3E-546862EA7EB4}" type="sibTrans" cxnId="{3F97FA82-E13D-4BBA-B35B-AB5FE4EC27FD}">
      <dgm:prSet/>
      <dgm:spPr/>
      <dgm:t>
        <a:bodyPr/>
        <a:lstStyle/>
        <a:p>
          <a:endParaRPr lang="en-US"/>
        </a:p>
      </dgm:t>
    </dgm:pt>
    <dgm:pt modelId="{CA24C45F-9565-4D8B-879C-B510BE060747}" type="pres">
      <dgm:prSet presAssocID="{23C1357F-FD5A-4005-84DB-AE67B49D52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7ECCCC-5B93-4AFA-87B6-0290BCFE6770}" type="pres">
      <dgm:prSet presAssocID="{072749B0-6F79-447B-8530-94B15CEAFFFE}" presName="composite" presStyleCnt="0"/>
      <dgm:spPr/>
    </dgm:pt>
    <dgm:pt modelId="{2A811249-2743-4C35-AFAF-0640BBD241B6}" type="pres">
      <dgm:prSet presAssocID="{072749B0-6F79-447B-8530-94B15CEAFFFE}" presName="rect1" presStyleLbl="bgShp" presStyleIdx="0" presStyleCnt="2" custLinFactNeighborX="1" custLinFactNeighborY="-1564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ECB8C3F2-0F85-4C68-9E84-10CF27725795}" type="pres">
      <dgm:prSet presAssocID="{072749B0-6F79-447B-8530-94B15CEAFFFE}" presName="rect2" presStyleLbl="trBgShp" presStyleIdx="0" presStyleCnt="2" custLinFactNeighborX="-55" custLinFactNeighborY="87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40A0B-4118-4D26-A7F4-24D4C989125F}" type="pres">
      <dgm:prSet presAssocID="{5CD68609-2ECA-48ED-A32C-E8A346D44562}" presName="sibTrans" presStyleCnt="0"/>
      <dgm:spPr/>
    </dgm:pt>
    <dgm:pt modelId="{9976772B-EDA4-4DCB-95B3-E69E5EA2F243}" type="pres">
      <dgm:prSet presAssocID="{04554D01-1CB1-433E-AEF5-333A01CBABAA}" presName="composite" presStyleCnt="0"/>
      <dgm:spPr/>
    </dgm:pt>
    <dgm:pt modelId="{AC913584-CE6A-4F75-ABEF-FB20C6733A90}" type="pres">
      <dgm:prSet presAssocID="{04554D01-1CB1-433E-AEF5-333A01CBABAA}" presName="rect1" presStyleLbl="bgShp" presStyleIdx="1" presStyleCnt="2" custScaleY="109621" custLinFactNeighborX="-976" custLinFactNeighborY="-10140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66" b="-3000"/>
          </a:stretch>
        </a:blipFill>
      </dgm:spPr>
      <dgm:t>
        <a:bodyPr/>
        <a:lstStyle/>
        <a:p>
          <a:endParaRPr lang="en-US"/>
        </a:p>
      </dgm:t>
    </dgm:pt>
    <dgm:pt modelId="{14F9FEAD-42B8-4330-8B0F-BCE30182FB27}" type="pres">
      <dgm:prSet presAssocID="{04554D01-1CB1-433E-AEF5-333A01CBABAA}" presName="rect2" presStyleLbl="trBgShp" presStyleIdx="1" presStyleCnt="2" custLinFactNeighborX="-976" custLinFactNeighborY="87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AA419A-0A2B-41C7-804C-F01482E2A8A2}" type="presOf" srcId="{23C1357F-FD5A-4005-84DB-AE67B49D526C}" destId="{CA24C45F-9565-4D8B-879C-B510BE060747}" srcOrd="0" destOrd="0" presId="urn:microsoft.com/office/officeart/2008/layout/BendingPictureSemiTransparentText"/>
    <dgm:cxn modelId="{4BF9FE57-4F0B-437C-89B8-3FE179B826F0}" type="presOf" srcId="{072749B0-6F79-447B-8530-94B15CEAFFFE}" destId="{ECB8C3F2-0F85-4C68-9E84-10CF27725795}" srcOrd="0" destOrd="0" presId="urn:microsoft.com/office/officeart/2008/layout/BendingPictureSemiTransparentText"/>
    <dgm:cxn modelId="{3F97FA82-E13D-4BBA-B35B-AB5FE4EC27FD}" srcId="{23C1357F-FD5A-4005-84DB-AE67B49D526C}" destId="{04554D01-1CB1-433E-AEF5-333A01CBABAA}" srcOrd="1" destOrd="0" parTransId="{96EE6559-6CBA-43F2-BC3C-1E3A649E527A}" sibTransId="{6D658E44-910A-4791-9A3E-546862EA7EB4}"/>
    <dgm:cxn modelId="{62E22372-ABC4-4DEB-B0ED-BA9E89D70717}" srcId="{23C1357F-FD5A-4005-84DB-AE67B49D526C}" destId="{072749B0-6F79-447B-8530-94B15CEAFFFE}" srcOrd="0" destOrd="0" parTransId="{0C73D63D-1754-4BFF-9836-B7A4B611CE09}" sibTransId="{5CD68609-2ECA-48ED-A32C-E8A346D44562}"/>
    <dgm:cxn modelId="{319F0AAD-E88F-44D7-B54A-1A047FB26126}" type="presOf" srcId="{04554D01-1CB1-433E-AEF5-333A01CBABAA}" destId="{14F9FEAD-42B8-4330-8B0F-BCE30182FB27}" srcOrd="0" destOrd="0" presId="urn:microsoft.com/office/officeart/2008/layout/BendingPictureSemiTransparentText"/>
    <dgm:cxn modelId="{A1D279C2-279A-431F-8AF4-FE8EB58A4FF9}" type="presParOf" srcId="{CA24C45F-9565-4D8B-879C-B510BE060747}" destId="{CA7ECCCC-5B93-4AFA-87B6-0290BCFE6770}" srcOrd="0" destOrd="0" presId="urn:microsoft.com/office/officeart/2008/layout/BendingPictureSemiTransparentText"/>
    <dgm:cxn modelId="{B7A3B760-8F2E-4F09-A7B3-86F2A291445C}" type="presParOf" srcId="{CA7ECCCC-5B93-4AFA-87B6-0290BCFE6770}" destId="{2A811249-2743-4C35-AFAF-0640BBD241B6}" srcOrd="0" destOrd="0" presId="urn:microsoft.com/office/officeart/2008/layout/BendingPictureSemiTransparentText"/>
    <dgm:cxn modelId="{F419298A-D695-4FE9-B931-6F49FC8712CF}" type="presParOf" srcId="{CA7ECCCC-5B93-4AFA-87B6-0290BCFE6770}" destId="{ECB8C3F2-0F85-4C68-9E84-10CF27725795}" srcOrd="1" destOrd="0" presId="urn:microsoft.com/office/officeart/2008/layout/BendingPictureSemiTransparentText"/>
    <dgm:cxn modelId="{421121F2-5557-462E-A0A3-555CF96C6DC1}" type="presParOf" srcId="{CA24C45F-9565-4D8B-879C-B510BE060747}" destId="{88940A0B-4118-4D26-A7F4-24D4C989125F}" srcOrd="1" destOrd="0" presId="urn:microsoft.com/office/officeart/2008/layout/BendingPictureSemiTransparentText"/>
    <dgm:cxn modelId="{71FA89B9-B288-4784-8EED-9E78B108C319}" type="presParOf" srcId="{CA24C45F-9565-4D8B-879C-B510BE060747}" destId="{9976772B-EDA4-4DCB-95B3-E69E5EA2F243}" srcOrd="2" destOrd="0" presId="urn:microsoft.com/office/officeart/2008/layout/BendingPictureSemiTransparentText"/>
    <dgm:cxn modelId="{B1553B6B-E5AC-485A-987C-AA3ED0922E40}" type="presParOf" srcId="{9976772B-EDA4-4DCB-95B3-E69E5EA2F243}" destId="{AC913584-CE6A-4F75-ABEF-FB20C6733A90}" srcOrd="0" destOrd="0" presId="urn:microsoft.com/office/officeart/2008/layout/BendingPictureSemiTransparentText"/>
    <dgm:cxn modelId="{CDC54D28-BBA6-4CBD-8F25-AFAD0A525F39}" type="presParOf" srcId="{9976772B-EDA4-4DCB-95B3-E69E5EA2F243}" destId="{14F9FEAD-42B8-4330-8B0F-BCE30182FB27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920EDA3-2BDD-4821-9C73-A583E84C4117}" type="doc">
      <dgm:prSet loTypeId="urn:microsoft.com/office/officeart/2005/8/layout/cycle1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CCFC9F4-74DB-4450-865F-4A700245A2F0}">
      <dgm:prSet phldrT="[Text]"/>
      <dgm:spPr/>
      <dgm:t>
        <a:bodyPr/>
        <a:lstStyle/>
        <a:p>
          <a:r>
            <a:rPr lang="en-US" dirty="0" smtClean="0"/>
            <a:t>Provide separation</a:t>
          </a:r>
          <a:endParaRPr lang="en-US" dirty="0"/>
        </a:p>
      </dgm:t>
    </dgm:pt>
    <dgm:pt modelId="{EF4F4129-005C-4EAD-A358-F227D56D9D7D}" type="parTrans" cxnId="{2340082F-7D6F-4303-B0E8-21C8D68FD7AE}">
      <dgm:prSet/>
      <dgm:spPr/>
      <dgm:t>
        <a:bodyPr/>
        <a:lstStyle/>
        <a:p>
          <a:endParaRPr lang="en-US"/>
        </a:p>
      </dgm:t>
    </dgm:pt>
    <dgm:pt modelId="{9E650C76-F8FB-4600-B146-AC838A6256CE}" type="sibTrans" cxnId="{2340082F-7D6F-4303-B0E8-21C8D68FD7AE}">
      <dgm:prSet/>
      <dgm:spPr/>
      <dgm:t>
        <a:bodyPr/>
        <a:lstStyle/>
        <a:p>
          <a:endParaRPr lang="en-US"/>
        </a:p>
      </dgm:t>
    </dgm:pt>
    <dgm:pt modelId="{CFA1DEFD-8011-44F7-B179-1359E4D18227}">
      <dgm:prSet phldrT="[Text]"/>
      <dgm:spPr/>
      <dgm:t>
        <a:bodyPr/>
        <a:lstStyle/>
        <a:p>
          <a:r>
            <a:rPr lang="en-US" dirty="0" smtClean="0"/>
            <a:t>Assemblies</a:t>
          </a:r>
          <a:endParaRPr lang="en-US" dirty="0"/>
        </a:p>
      </dgm:t>
    </dgm:pt>
    <dgm:pt modelId="{9AD53F20-D537-4A99-B321-1825C394A221}" type="parTrans" cxnId="{3DE22A24-4A50-4BEB-96B7-3B4C91AE160F}">
      <dgm:prSet/>
      <dgm:spPr/>
      <dgm:t>
        <a:bodyPr/>
        <a:lstStyle/>
        <a:p>
          <a:endParaRPr lang="en-US"/>
        </a:p>
      </dgm:t>
    </dgm:pt>
    <dgm:pt modelId="{C105B515-71DB-4549-8B4F-F632E4BDDFAC}" type="sibTrans" cxnId="{3DE22A24-4A50-4BEB-96B7-3B4C91AE160F}">
      <dgm:prSet/>
      <dgm:spPr/>
      <dgm:t>
        <a:bodyPr/>
        <a:lstStyle/>
        <a:p>
          <a:endParaRPr lang="en-US"/>
        </a:p>
      </dgm:t>
    </dgm:pt>
    <dgm:pt modelId="{4B70011B-1F11-4A84-96D0-AEA56CED6FCA}">
      <dgm:prSet phldrT="[Text]"/>
      <dgm:spPr/>
      <dgm:t>
        <a:bodyPr/>
        <a:lstStyle/>
        <a:p>
          <a:r>
            <a:rPr lang="en-US" dirty="0" smtClean="0"/>
            <a:t>May be party walls</a:t>
          </a:r>
          <a:endParaRPr lang="en-US" dirty="0"/>
        </a:p>
      </dgm:t>
    </dgm:pt>
    <dgm:pt modelId="{847BF991-2F01-4066-93AC-D7343267725C}" type="parTrans" cxnId="{114FF9B9-C7B3-4B82-9FD2-EDA61075CA7C}">
      <dgm:prSet/>
      <dgm:spPr/>
      <dgm:t>
        <a:bodyPr/>
        <a:lstStyle/>
        <a:p>
          <a:endParaRPr lang="en-US"/>
        </a:p>
      </dgm:t>
    </dgm:pt>
    <dgm:pt modelId="{7034A40F-7B7F-4CFC-B810-7FA4D93E1661}" type="sibTrans" cxnId="{114FF9B9-C7B3-4B82-9FD2-EDA61075CA7C}">
      <dgm:prSet/>
      <dgm:spPr/>
      <dgm:t>
        <a:bodyPr/>
        <a:lstStyle/>
        <a:p>
          <a:endParaRPr lang="en-US"/>
        </a:p>
      </dgm:t>
    </dgm:pt>
    <dgm:pt modelId="{D7745070-AF3A-4F65-92D3-0B5BEBDFDDC5}">
      <dgm:prSet phldrT="[Text]"/>
      <dgm:spPr/>
      <dgm:t>
        <a:bodyPr/>
        <a:lstStyle/>
        <a:p>
          <a:r>
            <a:rPr lang="en-US" dirty="0" smtClean="0"/>
            <a:t>Can divide structures</a:t>
          </a:r>
          <a:endParaRPr lang="en-US" dirty="0"/>
        </a:p>
      </dgm:t>
    </dgm:pt>
    <dgm:pt modelId="{9AFA3713-040C-49AE-991B-ED4AF3DF1A5A}" type="parTrans" cxnId="{7D71589E-38C0-4F23-BE1B-350C58E53E99}">
      <dgm:prSet/>
      <dgm:spPr/>
      <dgm:t>
        <a:bodyPr/>
        <a:lstStyle/>
        <a:p>
          <a:endParaRPr lang="en-US"/>
        </a:p>
      </dgm:t>
    </dgm:pt>
    <dgm:pt modelId="{F588554C-B4DB-44C4-B339-FF7F57FA819E}" type="sibTrans" cxnId="{7D71589E-38C0-4F23-BE1B-350C58E53E99}">
      <dgm:prSet/>
      <dgm:spPr/>
      <dgm:t>
        <a:bodyPr/>
        <a:lstStyle/>
        <a:p>
          <a:endParaRPr lang="en-US"/>
        </a:p>
      </dgm:t>
    </dgm:pt>
    <dgm:pt modelId="{8C6198CD-76C0-467D-80DF-397A8C8E9ABB}" type="pres">
      <dgm:prSet presAssocID="{E920EDA3-2BDD-4821-9C73-A583E84C41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654394-AA76-4516-92EB-9A22E3DB61F6}" type="pres">
      <dgm:prSet presAssocID="{CCCFC9F4-74DB-4450-865F-4A700245A2F0}" presName="dummy" presStyleCnt="0"/>
      <dgm:spPr/>
    </dgm:pt>
    <dgm:pt modelId="{EE118F1A-0EF8-4EF7-AFA1-20552C6B19F3}" type="pres">
      <dgm:prSet presAssocID="{CCCFC9F4-74DB-4450-865F-4A700245A2F0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DE798-4691-4394-9207-1892A7EB51C4}" type="pres">
      <dgm:prSet presAssocID="{9E650C76-F8FB-4600-B146-AC838A6256CE}" presName="sibTrans" presStyleLbl="node1" presStyleIdx="0" presStyleCnt="4"/>
      <dgm:spPr/>
      <dgm:t>
        <a:bodyPr/>
        <a:lstStyle/>
        <a:p>
          <a:endParaRPr lang="en-US"/>
        </a:p>
      </dgm:t>
    </dgm:pt>
    <dgm:pt modelId="{616265CF-F7D2-4C3D-AE61-A3D88DB6EC47}" type="pres">
      <dgm:prSet presAssocID="{CFA1DEFD-8011-44F7-B179-1359E4D18227}" presName="dummy" presStyleCnt="0"/>
      <dgm:spPr/>
    </dgm:pt>
    <dgm:pt modelId="{F223D7F9-1941-4504-BEF5-8FD1FFE824C9}" type="pres">
      <dgm:prSet presAssocID="{CFA1DEFD-8011-44F7-B179-1359E4D18227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92C98-D3EF-411E-ABEA-85997E8F7D72}" type="pres">
      <dgm:prSet presAssocID="{C105B515-71DB-4549-8B4F-F632E4BDDFAC}" presName="sibTrans" presStyleLbl="node1" presStyleIdx="1" presStyleCnt="4"/>
      <dgm:spPr/>
      <dgm:t>
        <a:bodyPr/>
        <a:lstStyle/>
        <a:p>
          <a:endParaRPr lang="en-US"/>
        </a:p>
      </dgm:t>
    </dgm:pt>
    <dgm:pt modelId="{DDF7FA8B-FDB9-4B22-8355-5A5E0363F784}" type="pres">
      <dgm:prSet presAssocID="{4B70011B-1F11-4A84-96D0-AEA56CED6FCA}" presName="dummy" presStyleCnt="0"/>
      <dgm:spPr/>
    </dgm:pt>
    <dgm:pt modelId="{C8E2C9F9-7B87-4259-B493-DE81120F7293}" type="pres">
      <dgm:prSet presAssocID="{4B70011B-1F11-4A84-96D0-AEA56CED6FCA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CDDDAC-0DEF-4DDF-A6A2-6E850B36F7B5}" type="pres">
      <dgm:prSet presAssocID="{7034A40F-7B7F-4CFC-B810-7FA4D93E1661}" presName="sibTrans" presStyleLbl="node1" presStyleIdx="2" presStyleCnt="4"/>
      <dgm:spPr/>
      <dgm:t>
        <a:bodyPr/>
        <a:lstStyle/>
        <a:p>
          <a:endParaRPr lang="en-US"/>
        </a:p>
      </dgm:t>
    </dgm:pt>
    <dgm:pt modelId="{9E35A9CB-9CED-4DA6-A5EA-1B9C13BE2D41}" type="pres">
      <dgm:prSet presAssocID="{D7745070-AF3A-4F65-92D3-0B5BEBDFDDC5}" presName="dummy" presStyleCnt="0"/>
      <dgm:spPr/>
    </dgm:pt>
    <dgm:pt modelId="{5FC2ED28-A026-4564-8D71-EEC8C86F3B6D}" type="pres">
      <dgm:prSet presAssocID="{D7745070-AF3A-4F65-92D3-0B5BEBDFDDC5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CB0E8-640D-4CD2-81E3-7AE193BDBE32}" type="pres">
      <dgm:prSet presAssocID="{F588554C-B4DB-44C4-B339-FF7F57FA819E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114FF9B9-C7B3-4B82-9FD2-EDA61075CA7C}" srcId="{E920EDA3-2BDD-4821-9C73-A583E84C4117}" destId="{4B70011B-1F11-4A84-96D0-AEA56CED6FCA}" srcOrd="2" destOrd="0" parTransId="{847BF991-2F01-4066-93AC-D7343267725C}" sibTransId="{7034A40F-7B7F-4CFC-B810-7FA4D93E1661}"/>
    <dgm:cxn modelId="{FEA9CF92-295F-4616-92EC-84DFA9299BFC}" type="presOf" srcId="{C105B515-71DB-4549-8B4F-F632E4BDDFAC}" destId="{5EE92C98-D3EF-411E-ABEA-85997E8F7D72}" srcOrd="0" destOrd="0" presId="urn:microsoft.com/office/officeart/2005/8/layout/cycle1"/>
    <dgm:cxn modelId="{8DCE7665-2FAA-4DF5-84D0-91FB546288B9}" type="presOf" srcId="{D7745070-AF3A-4F65-92D3-0B5BEBDFDDC5}" destId="{5FC2ED28-A026-4564-8D71-EEC8C86F3B6D}" srcOrd="0" destOrd="0" presId="urn:microsoft.com/office/officeart/2005/8/layout/cycle1"/>
    <dgm:cxn modelId="{4A81D401-F53A-4005-ACB2-0482C310DC4D}" type="presOf" srcId="{CFA1DEFD-8011-44F7-B179-1359E4D18227}" destId="{F223D7F9-1941-4504-BEF5-8FD1FFE824C9}" srcOrd="0" destOrd="0" presId="urn:microsoft.com/office/officeart/2005/8/layout/cycle1"/>
    <dgm:cxn modelId="{7D71589E-38C0-4F23-BE1B-350C58E53E99}" srcId="{E920EDA3-2BDD-4821-9C73-A583E84C4117}" destId="{D7745070-AF3A-4F65-92D3-0B5BEBDFDDC5}" srcOrd="3" destOrd="0" parTransId="{9AFA3713-040C-49AE-991B-ED4AF3DF1A5A}" sibTransId="{F588554C-B4DB-44C4-B339-FF7F57FA819E}"/>
    <dgm:cxn modelId="{44DA0B4D-1E9E-4A11-AEBA-0913CB987F1E}" type="presOf" srcId="{4B70011B-1F11-4A84-96D0-AEA56CED6FCA}" destId="{C8E2C9F9-7B87-4259-B493-DE81120F7293}" srcOrd="0" destOrd="0" presId="urn:microsoft.com/office/officeart/2005/8/layout/cycle1"/>
    <dgm:cxn modelId="{967516F9-A77E-4B6F-87DB-DB6A9A08208B}" type="presOf" srcId="{F588554C-B4DB-44C4-B339-FF7F57FA819E}" destId="{C3ACB0E8-640D-4CD2-81E3-7AE193BDBE32}" srcOrd="0" destOrd="0" presId="urn:microsoft.com/office/officeart/2005/8/layout/cycle1"/>
    <dgm:cxn modelId="{E57A2B1A-5748-40C7-900C-8861F9033883}" type="presOf" srcId="{9E650C76-F8FB-4600-B146-AC838A6256CE}" destId="{E10DE798-4691-4394-9207-1892A7EB51C4}" srcOrd="0" destOrd="0" presId="urn:microsoft.com/office/officeart/2005/8/layout/cycle1"/>
    <dgm:cxn modelId="{F02C3A88-07CA-4527-84E7-55A07267BD08}" type="presOf" srcId="{7034A40F-7B7F-4CFC-B810-7FA4D93E1661}" destId="{50CDDDAC-0DEF-4DDF-A6A2-6E850B36F7B5}" srcOrd="0" destOrd="0" presId="urn:microsoft.com/office/officeart/2005/8/layout/cycle1"/>
    <dgm:cxn modelId="{B7DD6F6E-629C-4211-BD57-CA532AD082B0}" type="presOf" srcId="{E920EDA3-2BDD-4821-9C73-A583E84C4117}" destId="{8C6198CD-76C0-467D-80DF-397A8C8E9ABB}" srcOrd="0" destOrd="0" presId="urn:microsoft.com/office/officeart/2005/8/layout/cycle1"/>
    <dgm:cxn modelId="{3DE22A24-4A50-4BEB-96B7-3B4C91AE160F}" srcId="{E920EDA3-2BDD-4821-9C73-A583E84C4117}" destId="{CFA1DEFD-8011-44F7-B179-1359E4D18227}" srcOrd="1" destOrd="0" parTransId="{9AD53F20-D537-4A99-B321-1825C394A221}" sibTransId="{C105B515-71DB-4549-8B4F-F632E4BDDFAC}"/>
    <dgm:cxn modelId="{90A4D6AE-8CA2-4F91-B298-D4064CA26862}" type="presOf" srcId="{CCCFC9F4-74DB-4450-865F-4A700245A2F0}" destId="{EE118F1A-0EF8-4EF7-AFA1-20552C6B19F3}" srcOrd="0" destOrd="0" presId="urn:microsoft.com/office/officeart/2005/8/layout/cycle1"/>
    <dgm:cxn modelId="{2340082F-7D6F-4303-B0E8-21C8D68FD7AE}" srcId="{E920EDA3-2BDD-4821-9C73-A583E84C4117}" destId="{CCCFC9F4-74DB-4450-865F-4A700245A2F0}" srcOrd="0" destOrd="0" parTransId="{EF4F4129-005C-4EAD-A358-F227D56D9D7D}" sibTransId="{9E650C76-F8FB-4600-B146-AC838A6256CE}"/>
    <dgm:cxn modelId="{AF850BD8-F83A-4B2B-8E36-C9EDD82A1BD2}" type="presParOf" srcId="{8C6198CD-76C0-467D-80DF-397A8C8E9ABB}" destId="{CE654394-AA76-4516-92EB-9A22E3DB61F6}" srcOrd="0" destOrd="0" presId="urn:microsoft.com/office/officeart/2005/8/layout/cycle1"/>
    <dgm:cxn modelId="{D85B5BAD-C588-459A-90B1-EF88CDAEFC4A}" type="presParOf" srcId="{8C6198CD-76C0-467D-80DF-397A8C8E9ABB}" destId="{EE118F1A-0EF8-4EF7-AFA1-20552C6B19F3}" srcOrd="1" destOrd="0" presId="urn:microsoft.com/office/officeart/2005/8/layout/cycle1"/>
    <dgm:cxn modelId="{867EF9A9-323F-4B19-8CAB-6B890110311D}" type="presParOf" srcId="{8C6198CD-76C0-467D-80DF-397A8C8E9ABB}" destId="{E10DE798-4691-4394-9207-1892A7EB51C4}" srcOrd="2" destOrd="0" presId="urn:microsoft.com/office/officeart/2005/8/layout/cycle1"/>
    <dgm:cxn modelId="{AE90AD42-40A6-402D-8E5C-ECC8A47178A3}" type="presParOf" srcId="{8C6198CD-76C0-467D-80DF-397A8C8E9ABB}" destId="{616265CF-F7D2-4C3D-AE61-A3D88DB6EC47}" srcOrd="3" destOrd="0" presId="urn:microsoft.com/office/officeart/2005/8/layout/cycle1"/>
    <dgm:cxn modelId="{70A6019D-9986-4672-A0E4-14A7A25C9280}" type="presParOf" srcId="{8C6198CD-76C0-467D-80DF-397A8C8E9ABB}" destId="{F223D7F9-1941-4504-BEF5-8FD1FFE824C9}" srcOrd="4" destOrd="0" presId="urn:microsoft.com/office/officeart/2005/8/layout/cycle1"/>
    <dgm:cxn modelId="{3DDDB018-B6C2-4EEA-A786-FCAFBAA53FB9}" type="presParOf" srcId="{8C6198CD-76C0-467D-80DF-397A8C8E9ABB}" destId="{5EE92C98-D3EF-411E-ABEA-85997E8F7D72}" srcOrd="5" destOrd="0" presId="urn:microsoft.com/office/officeart/2005/8/layout/cycle1"/>
    <dgm:cxn modelId="{C3ABA104-9F1C-446B-8007-7ED086DDC49F}" type="presParOf" srcId="{8C6198CD-76C0-467D-80DF-397A8C8E9ABB}" destId="{DDF7FA8B-FDB9-4B22-8355-5A5E0363F784}" srcOrd="6" destOrd="0" presId="urn:microsoft.com/office/officeart/2005/8/layout/cycle1"/>
    <dgm:cxn modelId="{DEE2275C-70B9-4EDA-A003-6D4D9AE86B02}" type="presParOf" srcId="{8C6198CD-76C0-467D-80DF-397A8C8E9ABB}" destId="{C8E2C9F9-7B87-4259-B493-DE81120F7293}" srcOrd="7" destOrd="0" presId="urn:microsoft.com/office/officeart/2005/8/layout/cycle1"/>
    <dgm:cxn modelId="{01EAEDBE-1DB4-406D-BADB-91D1D86A0F47}" type="presParOf" srcId="{8C6198CD-76C0-467D-80DF-397A8C8E9ABB}" destId="{50CDDDAC-0DEF-4DDF-A6A2-6E850B36F7B5}" srcOrd="8" destOrd="0" presId="urn:microsoft.com/office/officeart/2005/8/layout/cycle1"/>
    <dgm:cxn modelId="{06792A4F-2FF3-43EB-95FA-5F38845E709E}" type="presParOf" srcId="{8C6198CD-76C0-467D-80DF-397A8C8E9ABB}" destId="{9E35A9CB-9CED-4DA6-A5EA-1B9C13BE2D41}" srcOrd="9" destOrd="0" presId="urn:microsoft.com/office/officeart/2005/8/layout/cycle1"/>
    <dgm:cxn modelId="{A95B9760-9ABD-42C3-A8DA-228508E64E6E}" type="presParOf" srcId="{8C6198CD-76C0-467D-80DF-397A8C8E9ABB}" destId="{5FC2ED28-A026-4564-8D71-EEC8C86F3B6D}" srcOrd="10" destOrd="0" presId="urn:microsoft.com/office/officeart/2005/8/layout/cycle1"/>
    <dgm:cxn modelId="{66470331-8E4E-4012-A5A0-6E8095EC5824}" type="presParOf" srcId="{8C6198CD-76C0-467D-80DF-397A8C8E9ABB}" destId="{C3ACB0E8-640D-4CD2-81E3-7AE193BDBE32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EB2EF67-444E-4B64-8BFF-766E8394B5C3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3" csCatId="accent2" phldr="1"/>
      <dgm:spPr/>
    </dgm:pt>
    <dgm:pt modelId="{97E96113-B172-45D5-9198-694F355175A4}">
      <dgm:prSet phldrT="[Text]"/>
      <dgm:spPr/>
      <dgm:t>
        <a:bodyPr/>
        <a:lstStyle/>
        <a:p>
          <a:r>
            <a:rPr lang="en-US" dirty="0" smtClean="0"/>
            <a:t>Exterior and fire walls</a:t>
          </a:r>
          <a:endParaRPr lang="en-US" dirty="0"/>
        </a:p>
      </dgm:t>
    </dgm:pt>
    <dgm:pt modelId="{685E729C-F82B-497F-9673-68FEE85D3FBB}" type="parTrans" cxnId="{132C8D1E-1310-434C-9611-DA3D7A810291}">
      <dgm:prSet/>
      <dgm:spPr/>
      <dgm:t>
        <a:bodyPr/>
        <a:lstStyle/>
        <a:p>
          <a:endParaRPr lang="en-US"/>
        </a:p>
      </dgm:t>
    </dgm:pt>
    <dgm:pt modelId="{46AC9395-4167-4857-8F1A-EA46696BCC05}" type="sibTrans" cxnId="{132C8D1E-1310-434C-9611-DA3D7A810291}">
      <dgm:prSet/>
      <dgm:spPr>
        <a:noFill/>
      </dgm:spPr>
      <dgm:t>
        <a:bodyPr/>
        <a:lstStyle/>
        <a:p>
          <a:endParaRPr lang="en-US"/>
        </a:p>
      </dgm:t>
    </dgm:pt>
    <dgm:pt modelId="{D1ABE2E1-D464-4AFD-BBBA-6818C20307AB}">
      <dgm:prSet phldrT="[Text]"/>
      <dgm:spPr/>
      <dgm:t>
        <a:bodyPr/>
        <a:lstStyle/>
        <a:p>
          <a:r>
            <a:rPr lang="en-US" dirty="0" smtClean="0"/>
            <a:t>Interior walls</a:t>
          </a:r>
          <a:endParaRPr lang="en-US" dirty="0"/>
        </a:p>
      </dgm:t>
    </dgm:pt>
    <dgm:pt modelId="{DAFBE106-19AC-494C-908A-AB82F388F06E}" type="parTrans" cxnId="{ADAAA611-E08F-4626-9F9D-F4D377403C37}">
      <dgm:prSet/>
      <dgm:spPr/>
      <dgm:t>
        <a:bodyPr/>
        <a:lstStyle/>
        <a:p>
          <a:endParaRPr lang="en-US"/>
        </a:p>
      </dgm:t>
    </dgm:pt>
    <dgm:pt modelId="{193D6AD8-CFFC-4645-B7DB-06897056B221}" type="sibTrans" cxnId="{ADAAA611-E08F-4626-9F9D-F4D377403C37}">
      <dgm:prSet/>
      <dgm:spPr/>
      <dgm:t>
        <a:bodyPr/>
        <a:lstStyle/>
        <a:p>
          <a:endParaRPr lang="en-US"/>
        </a:p>
      </dgm:t>
    </dgm:pt>
    <dgm:pt modelId="{1AEAAB1C-9E4C-4CD3-8886-2B7261160FA4}">
      <dgm:prSet phldrT="[Text]"/>
      <dgm:spPr/>
      <dgm:t>
        <a:bodyPr/>
        <a:lstStyle/>
        <a:p>
          <a:r>
            <a:rPr lang="en-US" dirty="0" smtClean="0"/>
            <a:t>Most difficult</a:t>
          </a:r>
          <a:endParaRPr lang="en-US" dirty="0"/>
        </a:p>
      </dgm:t>
    </dgm:pt>
    <dgm:pt modelId="{EEB7357C-E0F7-4FC3-BE51-C6E0D63EC22F}" type="parTrans" cxnId="{502D7454-93C4-41E3-AF0B-295FD9055EFA}">
      <dgm:prSet/>
      <dgm:spPr/>
      <dgm:t>
        <a:bodyPr/>
        <a:lstStyle/>
        <a:p>
          <a:endParaRPr lang="en-US"/>
        </a:p>
      </dgm:t>
    </dgm:pt>
    <dgm:pt modelId="{A2531BB9-A742-45A9-85A8-7A5A5F8B06E0}" type="sibTrans" cxnId="{502D7454-93C4-41E3-AF0B-295FD9055EFA}">
      <dgm:prSet/>
      <dgm:spPr/>
      <dgm:t>
        <a:bodyPr/>
        <a:lstStyle/>
        <a:p>
          <a:endParaRPr lang="en-US"/>
        </a:p>
      </dgm:t>
    </dgm:pt>
    <dgm:pt modelId="{210D3022-CDE8-4388-911E-EC91D3FABE93}">
      <dgm:prSet phldrT="[Text]"/>
      <dgm:spPr/>
      <dgm:t>
        <a:bodyPr/>
        <a:lstStyle/>
        <a:p>
          <a:r>
            <a:rPr lang="en-US" dirty="0" smtClean="0"/>
            <a:t>Forcing entry into or escaping</a:t>
          </a:r>
          <a:endParaRPr lang="en-US" dirty="0"/>
        </a:p>
      </dgm:t>
    </dgm:pt>
    <dgm:pt modelId="{371B14CB-39E3-45A6-92E9-F2082B32CCDF}" type="parTrans" cxnId="{9FAD9227-22C7-402B-9F4C-E239DC759883}">
      <dgm:prSet/>
      <dgm:spPr/>
      <dgm:t>
        <a:bodyPr/>
        <a:lstStyle/>
        <a:p>
          <a:endParaRPr lang="en-US"/>
        </a:p>
      </dgm:t>
    </dgm:pt>
    <dgm:pt modelId="{4274A581-FAEE-4B66-894B-49F3DC65489B}" type="sibTrans" cxnId="{9FAD9227-22C7-402B-9F4C-E239DC759883}">
      <dgm:prSet/>
      <dgm:spPr/>
      <dgm:t>
        <a:bodyPr/>
        <a:lstStyle/>
        <a:p>
          <a:endParaRPr lang="en-US"/>
        </a:p>
      </dgm:t>
    </dgm:pt>
    <dgm:pt modelId="{F83B5873-66AD-4AD2-9138-0790FC87D71C}">
      <dgm:prSet phldrT="[Text]"/>
      <dgm:spPr/>
      <dgm:t>
        <a:bodyPr/>
        <a:lstStyle/>
        <a:p>
          <a:r>
            <a:rPr lang="en-US" dirty="0" smtClean="0"/>
            <a:t>Only to locate hidden fires or create escape path</a:t>
          </a:r>
          <a:endParaRPr lang="en-US" dirty="0"/>
        </a:p>
      </dgm:t>
    </dgm:pt>
    <dgm:pt modelId="{48294AF3-B43C-4356-AC49-EAB81E5EC12E}" type="parTrans" cxnId="{5CBE8BFD-40BB-41D5-A992-5E0500BEA23C}">
      <dgm:prSet/>
      <dgm:spPr/>
      <dgm:t>
        <a:bodyPr/>
        <a:lstStyle/>
        <a:p>
          <a:endParaRPr lang="en-US"/>
        </a:p>
      </dgm:t>
    </dgm:pt>
    <dgm:pt modelId="{A8221E5C-881B-4EF6-8834-73737354E841}" type="sibTrans" cxnId="{5CBE8BFD-40BB-41D5-A992-5E0500BEA23C}">
      <dgm:prSet/>
      <dgm:spPr/>
      <dgm:t>
        <a:bodyPr/>
        <a:lstStyle/>
        <a:p>
          <a:endParaRPr lang="en-US"/>
        </a:p>
      </dgm:t>
    </dgm:pt>
    <dgm:pt modelId="{C781DE95-5605-4574-838F-3EF23F6B724E}" type="pres">
      <dgm:prSet presAssocID="{9EB2EF67-444E-4B64-8BFF-766E8394B5C3}" presName="rootnode" presStyleCnt="0">
        <dgm:presLayoutVars>
          <dgm:chMax/>
          <dgm:chPref/>
          <dgm:dir/>
          <dgm:animLvl val="lvl"/>
        </dgm:presLayoutVars>
      </dgm:prSet>
      <dgm:spPr/>
    </dgm:pt>
    <dgm:pt modelId="{83ED2FCA-3EB3-4AA3-80D3-E018F73E6504}" type="pres">
      <dgm:prSet presAssocID="{97E96113-B172-45D5-9198-694F355175A4}" presName="composite" presStyleCnt="0"/>
      <dgm:spPr/>
    </dgm:pt>
    <dgm:pt modelId="{80DD9219-1620-45F7-9B1F-3E667EE73465}" type="pres">
      <dgm:prSet presAssocID="{97E96113-B172-45D5-9198-694F355175A4}" presName="LShape" presStyleLbl="alignNode1" presStyleIdx="0" presStyleCnt="3"/>
      <dgm:spPr/>
    </dgm:pt>
    <dgm:pt modelId="{8E815D9F-9881-4888-BE19-366E8C0526D2}" type="pres">
      <dgm:prSet presAssocID="{97E96113-B172-45D5-9198-694F355175A4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39D05-25F4-4A2F-BE4D-A574CFF5E418}" type="pres">
      <dgm:prSet presAssocID="{97E96113-B172-45D5-9198-694F355175A4}" presName="Triangle" presStyleLbl="alignNode1" presStyleIdx="1" presStyleCnt="3"/>
      <dgm:spPr/>
    </dgm:pt>
    <dgm:pt modelId="{A4864AAB-7503-4DC8-9460-15147848A1F6}" type="pres">
      <dgm:prSet presAssocID="{46AC9395-4167-4857-8F1A-EA46696BCC05}" presName="sibTrans" presStyleCnt="0"/>
      <dgm:spPr/>
    </dgm:pt>
    <dgm:pt modelId="{3D50B09D-D503-4FD9-B5A5-275141B1CD24}" type="pres">
      <dgm:prSet presAssocID="{46AC9395-4167-4857-8F1A-EA46696BCC05}" presName="space" presStyleCnt="0"/>
      <dgm:spPr/>
    </dgm:pt>
    <dgm:pt modelId="{E5435A65-9EAF-4103-A1DB-9124DA8F9870}" type="pres">
      <dgm:prSet presAssocID="{D1ABE2E1-D464-4AFD-BBBA-6818C20307AB}" presName="composite" presStyleCnt="0"/>
      <dgm:spPr/>
    </dgm:pt>
    <dgm:pt modelId="{E1ACB2F6-B10B-43D0-A203-E22192BDA4EF}" type="pres">
      <dgm:prSet presAssocID="{D1ABE2E1-D464-4AFD-BBBA-6818C20307AB}" presName="LShape" presStyleLbl="alignNode1" presStyleIdx="2" presStyleCnt="3"/>
      <dgm:spPr/>
    </dgm:pt>
    <dgm:pt modelId="{5090ED68-B7E7-483E-B21D-09F4C82A9BA9}" type="pres">
      <dgm:prSet presAssocID="{D1ABE2E1-D464-4AFD-BBBA-6818C20307AB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BE8BFD-40BB-41D5-A992-5E0500BEA23C}" srcId="{D1ABE2E1-D464-4AFD-BBBA-6818C20307AB}" destId="{F83B5873-66AD-4AD2-9138-0790FC87D71C}" srcOrd="0" destOrd="0" parTransId="{48294AF3-B43C-4356-AC49-EAB81E5EC12E}" sibTransId="{A8221E5C-881B-4EF6-8834-73737354E841}"/>
    <dgm:cxn modelId="{C4FA3378-6A2D-4C5D-B1C8-1E8999B891F7}" type="presOf" srcId="{97E96113-B172-45D5-9198-694F355175A4}" destId="{8E815D9F-9881-4888-BE19-366E8C0526D2}" srcOrd="0" destOrd="0" presId="urn:microsoft.com/office/officeart/2009/3/layout/StepUpProcess"/>
    <dgm:cxn modelId="{AFE24426-A644-4BB6-AA60-89B5DA01BC9B}" type="presOf" srcId="{9EB2EF67-444E-4B64-8BFF-766E8394B5C3}" destId="{C781DE95-5605-4574-838F-3EF23F6B724E}" srcOrd="0" destOrd="0" presId="urn:microsoft.com/office/officeart/2009/3/layout/StepUpProcess"/>
    <dgm:cxn modelId="{6254E945-1607-4835-89DA-E8AAA27AA015}" type="presOf" srcId="{D1ABE2E1-D464-4AFD-BBBA-6818C20307AB}" destId="{5090ED68-B7E7-483E-B21D-09F4C82A9BA9}" srcOrd="0" destOrd="0" presId="urn:microsoft.com/office/officeart/2009/3/layout/StepUpProcess"/>
    <dgm:cxn modelId="{34DBCB68-0790-4946-A0F2-AE6DEF160542}" type="presOf" srcId="{210D3022-CDE8-4388-911E-EC91D3FABE93}" destId="{8E815D9F-9881-4888-BE19-366E8C0526D2}" srcOrd="0" destOrd="2" presId="urn:microsoft.com/office/officeart/2009/3/layout/StepUpProcess"/>
    <dgm:cxn modelId="{176C67EE-9F9D-4D92-B0EB-2E87FCBC133D}" type="presOf" srcId="{1AEAAB1C-9E4C-4CD3-8886-2B7261160FA4}" destId="{8E815D9F-9881-4888-BE19-366E8C0526D2}" srcOrd="0" destOrd="1" presId="urn:microsoft.com/office/officeart/2009/3/layout/StepUpProcess"/>
    <dgm:cxn modelId="{132C8D1E-1310-434C-9611-DA3D7A810291}" srcId="{9EB2EF67-444E-4B64-8BFF-766E8394B5C3}" destId="{97E96113-B172-45D5-9198-694F355175A4}" srcOrd="0" destOrd="0" parTransId="{685E729C-F82B-497F-9673-68FEE85D3FBB}" sibTransId="{46AC9395-4167-4857-8F1A-EA46696BCC05}"/>
    <dgm:cxn modelId="{ADAAA611-E08F-4626-9F9D-F4D377403C37}" srcId="{9EB2EF67-444E-4B64-8BFF-766E8394B5C3}" destId="{D1ABE2E1-D464-4AFD-BBBA-6818C20307AB}" srcOrd="1" destOrd="0" parTransId="{DAFBE106-19AC-494C-908A-AB82F388F06E}" sibTransId="{193D6AD8-CFFC-4645-B7DB-06897056B221}"/>
    <dgm:cxn modelId="{502D7454-93C4-41E3-AF0B-295FD9055EFA}" srcId="{97E96113-B172-45D5-9198-694F355175A4}" destId="{1AEAAB1C-9E4C-4CD3-8886-2B7261160FA4}" srcOrd="0" destOrd="0" parTransId="{EEB7357C-E0F7-4FC3-BE51-C6E0D63EC22F}" sibTransId="{A2531BB9-A742-45A9-85A8-7A5A5F8B06E0}"/>
    <dgm:cxn modelId="{76EADA28-C22C-49E7-9A45-E6D7351053DE}" type="presOf" srcId="{F83B5873-66AD-4AD2-9138-0790FC87D71C}" destId="{5090ED68-B7E7-483E-B21D-09F4C82A9BA9}" srcOrd="0" destOrd="1" presId="urn:microsoft.com/office/officeart/2009/3/layout/StepUpProcess"/>
    <dgm:cxn modelId="{9FAD9227-22C7-402B-9F4C-E239DC759883}" srcId="{97E96113-B172-45D5-9198-694F355175A4}" destId="{210D3022-CDE8-4388-911E-EC91D3FABE93}" srcOrd="1" destOrd="0" parTransId="{371B14CB-39E3-45A6-92E9-F2082B32CCDF}" sibTransId="{4274A581-FAEE-4B66-894B-49F3DC65489B}"/>
    <dgm:cxn modelId="{C570CE12-78BB-4B0E-B8FC-C4564C0352CC}" type="presParOf" srcId="{C781DE95-5605-4574-838F-3EF23F6B724E}" destId="{83ED2FCA-3EB3-4AA3-80D3-E018F73E6504}" srcOrd="0" destOrd="0" presId="urn:microsoft.com/office/officeart/2009/3/layout/StepUpProcess"/>
    <dgm:cxn modelId="{DFEF09ED-9AC6-4372-BC2B-7A3713F8C03D}" type="presParOf" srcId="{83ED2FCA-3EB3-4AA3-80D3-E018F73E6504}" destId="{80DD9219-1620-45F7-9B1F-3E667EE73465}" srcOrd="0" destOrd="0" presId="urn:microsoft.com/office/officeart/2009/3/layout/StepUpProcess"/>
    <dgm:cxn modelId="{756CF63B-943F-44BD-AF4D-FCB8201189CD}" type="presParOf" srcId="{83ED2FCA-3EB3-4AA3-80D3-E018F73E6504}" destId="{8E815D9F-9881-4888-BE19-366E8C0526D2}" srcOrd="1" destOrd="0" presId="urn:microsoft.com/office/officeart/2009/3/layout/StepUpProcess"/>
    <dgm:cxn modelId="{EEFA4E03-739F-4071-880D-A10DD78DD324}" type="presParOf" srcId="{83ED2FCA-3EB3-4AA3-80D3-E018F73E6504}" destId="{ED939D05-25F4-4A2F-BE4D-A574CFF5E418}" srcOrd="2" destOrd="0" presId="urn:microsoft.com/office/officeart/2009/3/layout/StepUpProcess"/>
    <dgm:cxn modelId="{F91EDB56-935E-40AA-9577-5C9CA2DD9C6C}" type="presParOf" srcId="{C781DE95-5605-4574-838F-3EF23F6B724E}" destId="{A4864AAB-7503-4DC8-9460-15147848A1F6}" srcOrd="1" destOrd="0" presId="urn:microsoft.com/office/officeart/2009/3/layout/StepUpProcess"/>
    <dgm:cxn modelId="{24F04DE7-7FDC-47A7-B86F-AE1A0917F40F}" type="presParOf" srcId="{A4864AAB-7503-4DC8-9460-15147848A1F6}" destId="{3D50B09D-D503-4FD9-B5A5-275141B1CD24}" srcOrd="0" destOrd="0" presId="urn:microsoft.com/office/officeart/2009/3/layout/StepUpProcess"/>
    <dgm:cxn modelId="{5B9025BE-CA0A-4EE8-9DF5-52A3823312AF}" type="presParOf" srcId="{C781DE95-5605-4574-838F-3EF23F6B724E}" destId="{E5435A65-9EAF-4103-A1DB-9124DA8F9870}" srcOrd="2" destOrd="0" presId="urn:microsoft.com/office/officeart/2009/3/layout/StepUpProcess"/>
    <dgm:cxn modelId="{358221B6-A837-40FA-A9A7-CB67D15884EF}" type="presParOf" srcId="{E5435A65-9EAF-4103-A1DB-9124DA8F9870}" destId="{E1ACB2F6-B10B-43D0-A203-E22192BDA4EF}" srcOrd="0" destOrd="0" presId="urn:microsoft.com/office/officeart/2009/3/layout/StepUpProcess"/>
    <dgm:cxn modelId="{02C9F8F6-E48E-4E7E-8D5F-4CDDD5C7AB3F}" type="presParOf" srcId="{E5435A65-9EAF-4103-A1DB-9124DA8F9870}" destId="{5090ED68-B7E7-483E-B21D-09F4C82A9BA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197AC0-C514-46A1-B327-8413E1D61915}" type="doc">
      <dgm:prSet loTypeId="urn:microsoft.com/office/officeart/2005/8/layout/pyramid2" loCatId="pyramid" qsTypeId="urn:microsoft.com/office/officeart/2005/8/quickstyle/simple1" qsCatId="simple" csTypeId="urn:microsoft.com/office/officeart/2005/8/colors/accent2_3" csCatId="accent2" phldr="1"/>
      <dgm:spPr/>
    </dgm:pt>
    <dgm:pt modelId="{B514BF68-3FBF-4822-BD7F-1FE1460DBA30}">
      <dgm:prSet phldrT="[Text]"/>
      <dgm:spPr/>
      <dgm:t>
        <a:bodyPr/>
        <a:lstStyle/>
        <a:p>
          <a:r>
            <a:rPr lang="en-US" dirty="0" smtClean="0"/>
            <a:t>Small vs. large dimensions</a:t>
          </a:r>
          <a:endParaRPr lang="en-US" dirty="0"/>
        </a:p>
      </dgm:t>
    </dgm:pt>
    <dgm:pt modelId="{9DB61E26-FF27-4F2F-8AF9-D13249C8F218}" type="parTrans" cxnId="{110E7A5D-C0AE-41E5-AB5A-C9778BB5A36D}">
      <dgm:prSet/>
      <dgm:spPr/>
      <dgm:t>
        <a:bodyPr/>
        <a:lstStyle/>
        <a:p>
          <a:endParaRPr lang="en-US"/>
        </a:p>
      </dgm:t>
    </dgm:pt>
    <dgm:pt modelId="{D6D7E702-7FDB-4097-92A7-35FB484857B4}" type="sibTrans" cxnId="{110E7A5D-C0AE-41E5-AB5A-C9778BB5A36D}">
      <dgm:prSet/>
      <dgm:spPr/>
      <dgm:t>
        <a:bodyPr/>
        <a:lstStyle/>
        <a:p>
          <a:endParaRPr lang="en-US"/>
        </a:p>
      </dgm:t>
    </dgm:pt>
    <dgm:pt modelId="{E6325506-E40C-4D05-9F0B-301F62FF1909}">
      <dgm:prSet phldrT="[Text]"/>
      <dgm:spPr/>
      <dgm:t>
        <a:bodyPr/>
        <a:lstStyle/>
        <a:p>
          <a:r>
            <a:rPr lang="en-US" dirty="0" smtClean="0"/>
            <a:t>Moisture and burn rate</a:t>
          </a:r>
          <a:endParaRPr lang="en-US" dirty="0"/>
        </a:p>
      </dgm:t>
    </dgm:pt>
    <dgm:pt modelId="{F4B3E064-BAC3-47C2-A149-9E72A1616EE9}" type="parTrans" cxnId="{D238DFA5-6E39-4570-96EC-C15AAEDD4A77}">
      <dgm:prSet/>
      <dgm:spPr/>
      <dgm:t>
        <a:bodyPr/>
        <a:lstStyle/>
        <a:p>
          <a:endParaRPr lang="en-US"/>
        </a:p>
      </dgm:t>
    </dgm:pt>
    <dgm:pt modelId="{E329D611-F512-4FFE-B974-5674403F837E}" type="sibTrans" cxnId="{D238DFA5-6E39-4570-96EC-C15AAEDD4A77}">
      <dgm:prSet/>
      <dgm:spPr/>
      <dgm:t>
        <a:bodyPr/>
        <a:lstStyle/>
        <a:p>
          <a:endParaRPr lang="en-US"/>
        </a:p>
      </dgm:t>
    </dgm:pt>
    <dgm:pt modelId="{359FD9F6-3102-4890-90EB-E94C7CBB9E3B}">
      <dgm:prSet phldrT="[Text]"/>
      <dgm:spPr/>
      <dgm:t>
        <a:bodyPr/>
        <a:lstStyle/>
        <a:p>
          <a:r>
            <a:rPr lang="en-US" dirty="0" smtClean="0"/>
            <a:t>New vs. old construction</a:t>
          </a:r>
          <a:endParaRPr lang="en-US" dirty="0"/>
        </a:p>
      </dgm:t>
    </dgm:pt>
    <dgm:pt modelId="{21AC48EE-028E-4A56-B370-499504A750E9}" type="parTrans" cxnId="{31717682-9517-45D7-B13A-892AA8125A81}">
      <dgm:prSet/>
      <dgm:spPr/>
      <dgm:t>
        <a:bodyPr/>
        <a:lstStyle/>
        <a:p>
          <a:endParaRPr lang="en-US"/>
        </a:p>
      </dgm:t>
    </dgm:pt>
    <dgm:pt modelId="{780FFCA0-F1DC-4704-BCFB-780F4A74319A}" type="sibTrans" cxnId="{31717682-9517-45D7-B13A-892AA8125A81}">
      <dgm:prSet/>
      <dgm:spPr/>
      <dgm:t>
        <a:bodyPr/>
        <a:lstStyle/>
        <a:p>
          <a:endParaRPr lang="en-US"/>
        </a:p>
      </dgm:t>
    </dgm:pt>
    <dgm:pt modelId="{B2900A0D-5101-438A-B208-30303D6CBDB9}" type="pres">
      <dgm:prSet presAssocID="{F6197AC0-C514-46A1-B327-8413E1D61915}" presName="compositeShape" presStyleCnt="0">
        <dgm:presLayoutVars>
          <dgm:dir/>
          <dgm:resizeHandles/>
        </dgm:presLayoutVars>
      </dgm:prSet>
      <dgm:spPr/>
    </dgm:pt>
    <dgm:pt modelId="{56B9FACF-D5B4-473C-84C1-AC82E7139FEF}" type="pres">
      <dgm:prSet presAssocID="{F6197AC0-C514-46A1-B327-8413E1D61915}" presName="pyramid" presStyleLbl="node1" presStyleIdx="0" presStyleCnt="1"/>
      <dgm:spPr/>
    </dgm:pt>
    <dgm:pt modelId="{B858A48D-62E6-4A37-9AF1-D9A88CA009C2}" type="pres">
      <dgm:prSet presAssocID="{F6197AC0-C514-46A1-B327-8413E1D61915}" presName="theList" presStyleCnt="0"/>
      <dgm:spPr/>
    </dgm:pt>
    <dgm:pt modelId="{CF10FEF7-72CB-46C2-BEAB-E818886A03CC}" type="pres">
      <dgm:prSet presAssocID="{B514BF68-3FBF-4822-BD7F-1FE1460DBA3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66014-DFD1-4ABF-980B-322C7A8426E8}" type="pres">
      <dgm:prSet presAssocID="{B514BF68-3FBF-4822-BD7F-1FE1460DBA30}" presName="aSpace" presStyleCnt="0"/>
      <dgm:spPr/>
    </dgm:pt>
    <dgm:pt modelId="{76771565-4FBE-449F-827D-F60965ED62D7}" type="pres">
      <dgm:prSet presAssocID="{E6325506-E40C-4D05-9F0B-301F62FF1909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F8A2D-467B-4C1A-9162-AB14546F3D99}" type="pres">
      <dgm:prSet presAssocID="{E6325506-E40C-4D05-9F0B-301F62FF1909}" presName="aSpace" presStyleCnt="0"/>
      <dgm:spPr/>
    </dgm:pt>
    <dgm:pt modelId="{B5BF0D57-F450-46B5-993A-8592BD9517D5}" type="pres">
      <dgm:prSet presAssocID="{359FD9F6-3102-4890-90EB-E94C7CBB9E3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6D698-0B3A-4F1B-A8EA-3B7649C9FA02}" type="pres">
      <dgm:prSet presAssocID="{359FD9F6-3102-4890-90EB-E94C7CBB9E3B}" presName="aSpace" presStyleCnt="0"/>
      <dgm:spPr/>
    </dgm:pt>
  </dgm:ptLst>
  <dgm:cxnLst>
    <dgm:cxn modelId="{D238DFA5-6E39-4570-96EC-C15AAEDD4A77}" srcId="{F6197AC0-C514-46A1-B327-8413E1D61915}" destId="{E6325506-E40C-4D05-9F0B-301F62FF1909}" srcOrd="1" destOrd="0" parTransId="{F4B3E064-BAC3-47C2-A149-9E72A1616EE9}" sibTransId="{E329D611-F512-4FFE-B974-5674403F837E}"/>
    <dgm:cxn modelId="{31717682-9517-45D7-B13A-892AA8125A81}" srcId="{F6197AC0-C514-46A1-B327-8413E1D61915}" destId="{359FD9F6-3102-4890-90EB-E94C7CBB9E3B}" srcOrd="2" destOrd="0" parTransId="{21AC48EE-028E-4A56-B370-499504A750E9}" sibTransId="{780FFCA0-F1DC-4704-BCFB-780F4A74319A}"/>
    <dgm:cxn modelId="{BC03E829-8F89-43C3-A202-EA1AE2D4EE26}" type="presOf" srcId="{B514BF68-3FBF-4822-BD7F-1FE1460DBA30}" destId="{CF10FEF7-72CB-46C2-BEAB-E818886A03CC}" srcOrd="0" destOrd="0" presId="urn:microsoft.com/office/officeart/2005/8/layout/pyramid2"/>
    <dgm:cxn modelId="{D0B6DC7B-73AE-4B82-A9B2-D5CEC5592C46}" type="presOf" srcId="{F6197AC0-C514-46A1-B327-8413E1D61915}" destId="{B2900A0D-5101-438A-B208-30303D6CBDB9}" srcOrd="0" destOrd="0" presId="urn:microsoft.com/office/officeart/2005/8/layout/pyramid2"/>
    <dgm:cxn modelId="{735C7D2F-3582-450B-B75D-9FC463B94776}" type="presOf" srcId="{E6325506-E40C-4D05-9F0B-301F62FF1909}" destId="{76771565-4FBE-449F-827D-F60965ED62D7}" srcOrd="0" destOrd="0" presId="urn:microsoft.com/office/officeart/2005/8/layout/pyramid2"/>
    <dgm:cxn modelId="{163503A2-8E2D-4467-AE76-DC07C4EAE28C}" type="presOf" srcId="{359FD9F6-3102-4890-90EB-E94C7CBB9E3B}" destId="{B5BF0D57-F450-46B5-993A-8592BD9517D5}" srcOrd="0" destOrd="0" presId="urn:microsoft.com/office/officeart/2005/8/layout/pyramid2"/>
    <dgm:cxn modelId="{110E7A5D-C0AE-41E5-AB5A-C9778BB5A36D}" srcId="{F6197AC0-C514-46A1-B327-8413E1D61915}" destId="{B514BF68-3FBF-4822-BD7F-1FE1460DBA30}" srcOrd="0" destOrd="0" parTransId="{9DB61E26-FF27-4F2F-8AF9-D13249C8F218}" sibTransId="{D6D7E702-7FDB-4097-92A7-35FB484857B4}"/>
    <dgm:cxn modelId="{22B0C6E7-2090-4F8C-A595-54AAEEED2933}" type="presParOf" srcId="{B2900A0D-5101-438A-B208-30303D6CBDB9}" destId="{56B9FACF-D5B4-473C-84C1-AC82E7139FEF}" srcOrd="0" destOrd="0" presId="urn:microsoft.com/office/officeart/2005/8/layout/pyramid2"/>
    <dgm:cxn modelId="{6DC9AE09-9695-49D6-A4F5-8F4411C0C765}" type="presParOf" srcId="{B2900A0D-5101-438A-B208-30303D6CBDB9}" destId="{B858A48D-62E6-4A37-9AF1-D9A88CA009C2}" srcOrd="1" destOrd="0" presId="urn:microsoft.com/office/officeart/2005/8/layout/pyramid2"/>
    <dgm:cxn modelId="{8227D5C4-67CC-4799-A367-188CCC0663BC}" type="presParOf" srcId="{B858A48D-62E6-4A37-9AF1-D9A88CA009C2}" destId="{CF10FEF7-72CB-46C2-BEAB-E818886A03CC}" srcOrd="0" destOrd="0" presId="urn:microsoft.com/office/officeart/2005/8/layout/pyramid2"/>
    <dgm:cxn modelId="{F4042AC5-2C13-45D6-9137-1942D9EA5FB1}" type="presParOf" srcId="{B858A48D-62E6-4A37-9AF1-D9A88CA009C2}" destId="{9D866014-DFD1-4ABF-980B-322C7A8426E8}" srcOrd="1" destOrd="0" presId="urn:microsoft.com/office/officeart/2005/8/layout/pyramid2"/>
    <dgm:cxn modelId="{1B88C1D3-F3CA-4625-9FD9-2EB38ADB3577}" type="presParOf" srcId="{B858A48D-62E6-4A37-9AF1-D9A88CA009C2}" destId="{76771565-4FBE-449F-827D-F60965ED62D7}" srcOrd="2" destOrd="0" presId="urn:microsoft.com/office/officeart/2005/8/layout/pyramid2"/>
    <dgm:cxn modelId="{C8B7C028-CF33-4E21-BE4C-AEDAEFAE8B00}" type="presParOf" srcId="{B858A48D-62E6-4A37-9AF1-D9A88CA009C2}" destId="{99EF8A2D-467B-4C1A-9162-AB14546F3D99}" srcOrd="3" destOrd="0" presId="urn:microsoft.com/office/officeart/2005/8/layout/pyramid2"/>
    <dgm:cxn modelId="{1A3806F2-2F2A-4DFB-B96D-EBE1F74F7BF4}" type="presParOf" srcId="{B858A48D-62E6-4A37-9AF1-D9A88CA009C2}" destId="{B5BF0D57-F450-46B5-993A-8592BD9517D5}" srcOrd="4" destOrd="0" presId="urn:microsoft.com/office/officeart/2005/8/layout/pyramid2"/>
    <dgm:cxn modelId="{B03D872D-EFE6-452C-BDCD-018958EDB317}" type="presParOf" srcId="{B858A48D-62E6-4A37-9AF1-D9A88CA009C2}" destId="{A0E6D698-0B3A-4F1B-A8EA-3B7649C9FA0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C22EA7-5A4D-46A7-924C-F2BF4C328C5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B80A046-47FE-4396-BA15-713BE42ED6E3}">
      <dgm:prSet phldrT="[Text]"/>
      <dgm:spPr/>
      <dgm:t>
        <a:bodyPr/>
        <a:lstStyle/>
        <a:p>
          <a:r>
            <a:rPr lang="en-US" dirty="0" smtClean="0"/>
            <a:t>Brick</a:t>
          </a:r>
          <a:endParaRPr lang="en-US" dirty="0"/>
        </a:p>
      </dgm:t>
    </dgm:pt>
    <dgm:pt modelId="{42E65B4F-D293-4438-8181-F05336A090AB}" type="parTrans" cxnId="{E922C7FF-F37F-41C9-B714-19DA1F4C1718}">
      <dgm:prSet/>
      <dgm:spPr/>
      <dgm:t>
        <a:bodyPr/>
        <a:lstStyle/>
        <a:p>
          <a:endParaRPr lang="en-US"/>
        </a:p>
      </dgm:t>
    </dgm:pt>
    <dgm:pt modelId="{20F7394B-3026-4A0E-B97C-1296DEAA37DE}" type="sibTrans" cxnId="{E922C7FF-F37F-41C9-B714-19DA1F4C1718}">
      <dgm:prSet/>
      <dgm:spPr/>
      <dgm:t>
        <a:bodyPr/>
        <a:lstStyle/>
        <a:p>
          <a:endParaRPr lang="en-US"/>
        </a:p>
      </dgm:t>
    </dgm:pt>
    <dgm:pt modelId="{C44B3678-AA34-4F1E-9F40-FEF74BC980D4}">
      <dgm:prSet phldrT="[Text]"/>
      <dgm:spPr/>
      <dgm:t>
        <a:bodyPr/>
        <a:lstStyle/>
        <a:p>
          <a:r>
            <a:rPr lang="en-US" dirty="0" smtClean="0"/>
            <a:t>Stone</a:t>
          </a:r>
          <a:endParaRPr lang="en-US" dirty="0"/>
        </a:p>
      </dgm:t>
    </dgm:pt>
    <dgm:pt modelId="{A25FE6E9-B19A-418F-99A3-98BDE05DE050}" type="parTrans" cxnId="{33413E9C-E666-456E-9E20-794CD605C781}">
      <dgm:prSet/>
      <dgm:spPr/>
      <dgm:t>
        <a:bodyPr/>
        <a:lstStyle/>
        <a:p>
          <a:endParaRPr lang="en-US"/>
        </a:p>
      </dgm:t>
    </dgm:pt>
    <dgm:pt modelId="{FD4F1759-D087-49E8-A39F-19CF8CC127BA}" type="sibTrans" cxnId="{33413E9C-E666-456E-9E20-794CD605C781}">
      <dgm:prSet/>
      <dgm:spPr/>
      <dgm:t>
        <a:bodyPr/>
        <a:lstStyle/>
        <a:p>
          <a:endParaRPr lang="en-US"/>
        </a:p>
      </dgm:t>
    </dgm:pt>
    <dgm:pt modelId="{3DA344F0-1795-413E-828B-AC0BBA4084E1}">
      <dgm:prSet phldrT="[Text]"/>
      <dgm:spPr/>
      <dgm:t>
        <a:bodyPr/>
        <a:lstStyle/>
        <a:p>
          <a:r>
            <a:rPr lang="en-US" dirty="0" smtClean="0"/>
            <a:t>Concrete/</a:t>
          </a:r>
          <a:br>
            <a:rPr lang="en-US" dirty="0" smtClean="0"/>
          </a:br>
          <a:r>
            <a:rPr lang="en-US" dirty="0" smtClean="0"/>
            <a:t>Concrete Block</a:t>
          </a:r>
          <a:endParaRPr lang="en-US" dirty="0"/>
        </a:p>
      </dgm:t>
    </dgm:pt>
    <dgm:pt modelId="{03FDF29D-78CD-4E0A-9EF4-D9D841117A5E}" type="parTrans" cxnId="{A82B1A65-8B52-4E51-A800-C644A98FE164}">
      <dgm:prSet/>
      <dgm:spPr/>
      <dgm:t>
        <a:bodyPr/>
        <a:lstStyle/>
        <a:p>
          <a:endParaRPr lang="en-US"/>
        </a:p>
      </dgm:t>
    </dgm:pt>
    <dgm:pt modelId="{740D2878-4897-4C59-A08F-C4B58A094021}" type="sibTrans" cxnId="{A82B1A65-8B52-4E51-A800-C644A98FE164}">
      <dgm:prSet/>
      <dgm:spPr/>
      <dgm:t>
        <a:bodyPr/>
        <a:lstStyle/>
        <a:p>
          <a:endParaRPr lang="en-US"/>
        </a:p>
      </dgm:t>
    </dgm:pt>
    <dgm:pt modelId="{7756CBFB-1E8C-40D4-8B63-584634F5F739}" type="pres">
      <dgm:prSet presAssocID="{BFC22EA7-5A4D-46A7-924C-F2BF4C328C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AF128C-521E-4FF4-A65B-120192E9C106}" type="pres">
      <dgm:prSet presAssocID="{FB80A046-47FE-4396-BA15-713BE42ED6E3}" presName="composite" presStyleCnt="0"/>
      <dgm:spPr/>
    </dgm:pt>
    <dgm:pt modelId="{83CB4E22-C479-42FB-BD8A-4E753B2A7981}" type="pres">
      <dgm:prSet presAssocID="{FB80A046-47FE-4396-BA15-713BE42ED6E3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9E856C6F-28F6-411E-83FC-95147FFFE4A6}" type="pres">
      <dgm:prSet presAssocID="{FB80A046-47FE-4396-BA15-713BE42ED6E3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13D09-2B11-4903-9661-07DFB3C972CC}" type="pres">
      <dgm:prSet presAssocID="{20F7394B-3026-4A0E-B97C-1296DEAA37DE}" presName="sibTrans" presStyleCnt="0"/>
      <dgm:spPr/>
    </dgm:pt>
    <dgm:pt modelId="{2D60C953-D130-4591-A675-D0677732829B}" type="pres">
      <dgm:prSet presAssocID="{C44B3678-AA34-4F1E-9F40-FEF74BC980D4}" presName="composite" presStyleCnt="0"/>
      <dgm:spPr/>
    </dgm:pt>
    <dgm:pt modelId="{9D2941BA-724A-49C8-9BBD-2BED3E766A0B}" type="pres">
      <dgm:prSet presAssocID="{C44B3678-AA34-4F1E-9F40-FEF74BC980D4}" presName="rect1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485487BA-4DC2-4BDF-BFE1-672AE97767CA}" type="pres">
      <dgm:prSet presAssocID="{C44B3678-AA34-4F1E-9F40-FEF74BC980D4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516ED-E161-495E-B489-49B9DE1A4225}" type="pres">
      <dgm:prSet presAssocID="{FD4F1759-D087-49E8-A39F-19CF8CC127BA}" presName="sibTrans" presStyleCnt="0"/>
      <dgm:spPr/>
    </dgm:pt>
    <dgm:pt modelId="{AF23B9DA-CDE9-4333-8399-CDE0424F9CBA}" type="pres">
      <dgm:prSet presAssocID="{3DA344F0-1795-413E-828B-AC0BBA4084E1}" presName="composite" presStyleCnt="0"/>
      <dgm:spPr/>
    </dgm:pt>
    <dgm:pt modelId="{58CBB42F-905B-468A-9867-ECC9C77DDFE2}" type="pres">
      <dgm:prSet presAssocID="{3DA344F0-1795-413E-828B-AC0BBA4084E1}" presName="rect1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D77559B4-80AB-467D-A355-831BD6DAEDC4}" type="pres">
      <dgm:prSet presAssocID="{3DA344F0-1795-413E-828B-AC0BBA4084E1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413E9C-E666-456E-9E20-794CD605C781}" srcId="{BFC22EA7-5A4D-46A7-924C-F2BF4C328C5F}" destId="{C44B3678-AA34-4F1E-9F40-FEF74BC980D4}" srcOrd="1" destOrd="0" parTransId="{A25FE6E9-B19A-418F-99A3-98BDE05DE050}" sibTransId="{FD4F1759-D087-49E8-A39F-19CF8CC127BA}"/>
    <dgm:cxn modelId="{C8557709-37BE-4E5D-B0A6-FC3C45F7DB67}" type="presOf" srcId="{C44B3678-AA34-4F1E-9F40-FEF74BC980D4}" destId="{485487BA-4DC2-4BDF-BFE1-672AE97767CA}" srcOrd="0" destOrd="0" presId="urn:microsoft.com/office/officeart/2008/layout/BendingPictureCaptionList"/>
    <dgm:cxn modelId="{E922C7FF-F37F-41C9-B714-19DA1F4C1718}" srcId="{BFC22EA7-5A4D-46A7-924C-F2BF4C328C5F}" destId="{FB80A046-47FE-4396-BA15-713BE42ED6E3}" srcOrd="0" destOrd="0" parTransId="{42E65B4F-D293-4438-8181-F05336A090AB}" sibTransId="{20F7394B-3026-4A0E-B97C-1296DEAA37DE}"/>
    <dgm:cxn modelId="{5D5D95DF-E38E-47A3-8017-CC9822A9D734}" type="presOf" srcId="{BFC22EA7-5A4D-46A7-924C-F2BF4C328C5F}" destId="{7756CBFB-1E8C-40D4-8B63-584634F5F739}" srcOrd="0" destOrd="0" presId="urn:microsoft.com/office/officeart/2008/layout/BendingPictureCaptionList"/>
    <dgm:cxn modelId="{F754335D-EA8E-4B25-8760-8D755501B5F2}" type="presOf" srcId="{3DA344F0-1795-413E-828B-AC0BBA4084E1}" destId="{D77559B4-80AB-467D-A355-831BD6DAEDC4}" srcOrd="0" destOrd="0" presId="urn:microsoft.com/office/officeart/2008/layout/BendingPictureCaptionList"/>
    <dgm:cxn modelId="{6FD69FFF-0AE7-42AD-9EF5-E92219032558}" type="presOf" srcId="{FB80A046-47FE-4396-BA15-713BE42ED6E3}" destId="{9E856C6F-28F6-411E-83FC-95147FFFE4A6}" srcOrd="0" destOrd="0" presId="urn:microsoft.com/office/officeart/2008/layout/BendingPictureCaptionList"/>
    <dgm:cxn modelId="{A82B1A65-8B52-4E51-A800-C644A98FE164}" srcId="{BFC22EA7-5A4D-46A7-924C-F2BF4C328C5F}" destId="{3DA344F0-1795-413E-828B-AC0BBA4084E1}" srcOrd="2" destOrd="0" parTransId="{03FDF29D-78CD-4E0A-9EF4-D9D841117A5E}" sibTransId="{740D2878-4897-4C59-A08F-C4B58A094021}"/>
    <dgm:cxn modelId="{C71D8CBE-3798-4BFA-A0D0-5B16D147C647}" type="presParOf" srcId="{7756CBFB-1E8C-40D4-8B63-584634F5F739}" destId="{47AF128C-521E-4FF4-A65B-120192E9C106}" srcOrd="0" destOrd="0" presId="urn:microsoft.com/office/officeart/2008/layout/BendingPictureCaptionList"/>
    <dgm:cxn modelId="{2B569E8A-58AB-4B13-9ED0-06FE8E3573E3}" type="presParOf" srcId="{47AF128C-521E-4FF4-A65B-120192E9C106}" destId="{83CB4E22-C479-42FB-BD8A-4E753B2A7981}" srcOrd="0" destOrd="0" presId="urn:microsoft.com/office/officeart/2008/layout/BendingPictureCaptionList"/>
    <dgm:cxn modelId="{7F792781-AA46-4842-8A1A-30647AB5FD9F}" type="presParOf" srcId="{47AF128C-521E-4FF4-A65B-120192E9C106}" destId="{9E856C6F-28F6-411E-83FC-95147FFFE4A6}" srcOrd="1" destOrd="0" presId="urn:microsoft.com/office/officeart/2008/layout/BendingPictureCaptionList"/>
    <dgm:cxn modelId="{30B97C3F-9F38-4D7C-A797-A2E7CC649053}" type="presParOf" srcId="{7756CBFB-1E8C-40D4-8B63-584634F5F739}" destId="{F3513D09-2B11-4903-9661-07DFB3C972CC}" srcOrd="1" destOrd="0" presId="urn:microsoft.com/office/officeart/2008/layout/BendingPictureCaptionList"/>
    <dgm:cxn modelId="{AA3C1770-250C-4E2A-A895-5C5E44E29D44}" type="presParOf" srcId="{7756CBFB-1E8C-40D4-8B63-584634F5F739}" destId="{2D60C953-D130-4591-A675-D0677732829B}" srcOrd="2" destOrd="0" presId="urn:microsoft.com/office/officeart/2008/layout/BendingPictureCaptionList"/>
    <dgm:cxn modelId="{A8CEA5E4-5F77-460F-B762-7806BE8FDCE0}" type="presParOf" srcId="{2D60C953-D130-4591-A675-D0677732829B}" destId="{9D2941BA-724A-49C8-9BBD-2BED3E766A0B}" srcOrd="0" destOrd="0" presId="urn:microsoft.com/office/officeart/2008/layout/BendingPictureCaptionList"/>
    <dgm:cxn modelId="{8A109EF4-1007-41FB-85DF-1DC58F466763}" type="presParOf" srcId="{2D60C953-D130-4591-A675-D0677732829B}" destId="{485487BA-4DC2-4BDF-BFE1-672AE97767CA}" srcOrd="1" destOrd="0" presId="urn:microsoft.com/office/officeart/2008/layout/BendingPictureCaptionList"/>
    <dgm:cxn modelId="{D4BC9E68-8305-4CEA-BDA5-15C94D712062}" type="presParOf" srcId="{7756CBFB-1E8C-40D4-8B63-584634F5F739}" destId="{3C2516ED-E161-495E-B489-49B9DE1A4225}" srcOrd="3" destOrd="0" presId="urn:microsoft.com/office/officeart/2008/layout/BendingPictureCaptionList"/>
    <dgm:cxn modelId="{7E2A16B9-0D81-4FC3-8C36-ACC231692FE7}" type="presParOf" srcId="{7756CBFB-1E8C-40D4-8B63-584634F5F739}" destId="{AF23B9DA-CDE9-4333-8399-CDE0424F9CBA}" srcOrd="4" destOrd="0" presId="urn:microsoft.com/office/officeart/2008/layout/BendingPictureCaptionList"/>
    <dgm:cxn modelId="{22B10A3A-63B3-476E-9FBA-4EA93630FECE}" type="presParOf" srcId="{AF23B9DA-CDE9-4333-8399-CDE0424F9CBA}" destId="{58CBB42F-905B-468A-9867-ECC9C77DDFE2}" srcOrd="0" destOrd="0" presId="urn:microsoft.com/office/officeart/2008/layout/BendingPictureCaptionList"/>
    <dgm:cxn modelId="{7C97A1E6-8945-4C1B-A1EC-24DAD9DF546F}" type="presParOf" srcId="{AF23B9DA-CDE9-4333-8399-CDE0424F9CBA}" destId="{D77559B4-80AB-467D-A355-831BD6DAEDC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B67CD6-9A69-413A-A73B-6D139A69FEC8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8BB41A5-671F-4E84-86A1-C4743AF49002}">
      <dgm:prSet phldrT="[Text]"/>
      <dgm:spPr/>
      <dgm:t>
        <a:bodyPr/>
        <a:lstStyle/>
        <a:p>
          <a:r>
            <a:rPr lang="en-US" dirty="0" smtClean="0"/>
            <a:t>Cast Iron</a:t>
          </a:r>
          <a:endParaRPr lang="en-US" dirty="0"/>
        </a:p>
      </dgm:t>
    </dgm:pt>
    <dgm:pt modelId="{719E0056-10B7-4A85-8078-FC71BC61F19F}" type="parTrans" cxnId="{CAFA58EA-AC63-44C9-A003-F26A885863CA}">
      <dgm:prSet/>
      <dgm:spPr/>
      <dgm:t>
        <a:bodyPr/>
        <a:lstStyle/>
        <a:p>
          <a:endParaRPr lang="en-US"/>
        </a:p>
      </dgm:t>
    </dgm:pt>
    <dgm:pt modelId="{EEF896F6-2784-4A18-AE85-ABE3515926E2}" type="sibTrans" cxnId="{CAFA58EA-AC63-44C9-A003-F26A885863CA}">
      <dgm:prSet/>
      <dgm:spPr/>
      <dgm:t>
        <a:bodyPr/>
        <a:lstStyle/>
        <a:p>
          <a:endParaRPr lang="en-US"/>
        </a:p>
      </dgm:t>
    </dgm:pt>
    <dgm:pt modelId="{4ECE666C-33CD-4069-B0FC-C760C8334C3D}">
      <dgm:prSet phldrT="[Text]"/>
      <dgm:spPr/>
      <dgm:t>
        <a:bodyPr/>
        <a:lstStyle/>
        <a:p>
          <a:r>
            <a:rPr lang="en-US" dirty="0" smtClean="0"/>
            <a:t>Wrought Iron</a:t>
          </a:r>
          <a:endParaRPr lang="en-US" dirty="0"/>
        </a:p>
      </dgm:t>
    </dgm:pt>
    <dgm:pt modelId="{18B63103-A8C6-4E37-8B1A-9753E2DEBABC}" type="parTrans" cxnId="{45624D24-559F-4BDB-8029-53C2F00E7630}">
      <dgm:prSet/>
      <dgm:spPr/>
      <dgm:t>
        <a:bodyPr/>
        <a:lstStyle/>
        <a:p>
          <a:endParaRPr lang="en-US"/>
        </a:p>
      </dgm:t>
    </dgm:pt>
    <dgm:pt modelId="{6416DD09-B0B1-4660-8B0A-A4E8B94F7A2E}" type="sibTrans" cxnId="{45624D24-559F-4BDB-8029-53C2F00E7630}">
      <dgm:prSet/>
      <dgm:spPr/>
      <dgm:t>
        <a:bodyPr/>
        <a:lstStyle/>
        <a:p>
          <a:endParaRPr lang="en-US"/>
        </a:p>
      </dgm:t>
    </dgm:pt>
    <dgm:pt modelId="{3FBF1C8F-0BF0-4F0A-BA56-71D4CBF5A8F7}" type="pres">
      <dgm:prSet presAssocID="{C0B67CD6-9A69-413A-A73B-6D139A69FEC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1127BE6-FB46-46FC-96B8-47D19977195C}" type="pres">
      <dgm:prSet presAssocID="{D8BB41A5-671F-4E84-86A1-C4743AF49002}" presName="composite" presStyleCnt="0"/>
      <dgm:spPr/>
    </dgm:pt>
    <dgm:pt modelId="{DF7A8F49-CBC4-4DB4-BEE9-FD3E7D6917BD}" type="pres">
      <dgm:prSet presAssocID="{D8BB41A5-671F-4E84-86A1-C4743AF49002}" presName="rect1" presStyleLbl="b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F9B5265E-A7B0-4EBE-A3FB-ED8237223C59}" type="pres">
      <dgm:prSet presAssocID="{D8BB41A5-671F-4E84-86A1-C4743AF49002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6CA50-D6B7-4662-920B-95D846C33830}" type="pres">
      <dgm:prSet presAssocID="{EEF896F6-2784-4A18-AE85-ABE3515926E2}" presName="sibTrans" presStyleCnt="0"/>
      <dgm:spPr/>
    </dgm:pt>
    <dgm:pt modelId="{B1B7E1E4-6D48-435E-B99D-CB66B738A01C}" type="pres">
      <dgm:prSet presAssocID="{4ECE666C-33CD-4069-B0FC-C760C8334C3D}" presName="composite" presStyleCnt="0"/>
      <dgm:spPr/>
    </dgm:pt>
    <dgm:pt modelId="{FA47FAD7-3B6A-429B-B07F-FD91E915C17E}" type="pres">
      <dgm:prSet presAssocID="{4ECE666C-33CD-4069-B0FC-C760C8334C3D}" presName="rect1" presStyleLbl="b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</dgm:pt>
    <dgm:pt modelId="{F275B7E4-7FDC-413A-ADEE-C418FE831CEE}" type="pres">
      <dgm:prSet presAssocID="{4ECE666C-33CD-4069-B0FC-C760C8334C3D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624D24-559F-4BDB-8029-53C2F00E7630}" srcId="{C0B67CD6-9A69-413A-A73B-6D139A69FEC8}" destId="{4ECE666C-33CD-4069-B0FC-C760C8334C3D}" srcOrd="1" destOrd="0" parTransId="{18B63103-A8C6-4E37-8B1A-9753E2DEBABC}" sibTransId="{6416DD09-B0B1-4660-8B0A-A4E8B94F7A2E}"/>
    <dgm:cxn modelId="{CAFA58EA-AC63-44C9-A003-F26A885863CA}" srcId="{C0B67CD6-9A69-413A-A73B-6D139A69FEC8}" destId="{D8BB41A5-671F-4E84-86A1-C4743AF49002}" srcOrd="0" destOrd="0" parTransId="{719E0056-10B7-4A85-8078-FC71BC61F19F}" sibTransId="{EEF896F6-2784-4A18-AE85-ABE3515926E2}"/>
    <dgm:cxn modelId="{16FCBC7D-C9CF-4264-BEDC-262FFECDC525}" type="presOf" srcId="{4ECE666C-33CD-4069-B0FC-C760C8334C3D}" destId="{F275B7E4-7FDC-413A-ADEE-C418FE831CEE}" srcOrd="0" destOrd="0" presId="urn:microsoft.com/office/officeart/2008/layout/BendingPictureBlocks"/>
    <dgm:cxn modelId="{C01BE8A0-A3CD-418C-A0D1-FE10053E3D48}" type="presOf" srcId="{C0B67CD6-9A69-413A-A73B-6D139A69FEC8}" destId="{3FBF1C8F-0BF0-4F0A-BA56-71D4CBF5A8F7}" srcOrd="0" destOrd="0" presId="urn:microsoft.com/office/officeart/2008/layout/BendingPictureBlocks"/>
    <dgm:cxn modelId="{01B94E16-635D-482F-A4DC-8A4D0821D199}" type="presOf" srcId="{D8BB41A5-671F-4E84-86A1-C4743AF49002}" destId="{F9B5265E-A7B0-4EBE-A3FB-ED8237223C59}" srcOrd="0" destOrd="0" presId="urn:microsoft.com/office/officeart/2008/layout/BendingPictureBlocks"/>
    <dgm:cxn modelId="{C833B1F6-8F89-4812-888B-62395101F333}" type="presParOf" srcId="{3FBF1C8F-0BF0-4F0A-BA56-71D4CBF5A8F7}" destId="{21127BE6-FB46-46FC-96B8-47D19977195C}" srcOrd="0" destOrd="0" presId="urn:microsoft.com/office/officeart/2008/layout/BendingPictureBlocks"/>
    <dgm:cxn modelId="{7FD56968-DE02-4870-A07F-2E223A185E3F}" type="presParOf" srcId="{21127BE6-FB46-46FC-96B8-47D19977195C}" destId="{DF7A8F49-CBC4-4DB4-BEE9-FD3E7D6917BD}" srcOrd="0" destOrd="0" presId="urn:microsoft.com/office/officeart/2008/layout/BendingPictureBlocks"/>
    <dgm:cxn modelId="{449218F3-98C1-4FD4-A9F0-39961B838C9F}" type="presParOf" srcId="{21127BE6-FB46-46FC-96B8-47D19977195C}" destId="{F9B5265E-A7B0-4EBE-A3FB-ED8237223C59}" srcOrd="1" destOrd="0" presId="urn:microsoft.com/office/officeart/2008/layout/BendingPictureBlocks"/>
    <dgm:cxn modelId="{7B14382E-F69B-4B86-A1E3-0E775A42BED9}" type="presParOf" srcId="{3FBF1C8F-0BF0-4F0A-BA56-71D4CBF5A8F7}" destId="{EB26CA50-D6B7-4662-920B-95D846C33830}" srcOrd="1" destOrd="0" presId="urn:microsoft.com/office/officeart/2008/layout/BendingPictureBlocks"/>
    <dgm:cxn modelId="{D764439E-A145-4036-8F79-CC54384787B7}" type="presParOf" srcId="{3FBF1C8F-0BF0-4F0A-BA56-71D4CBF5A8F7}" destId="{B1B7E1E4-6D48-435E-B99D-CB66B738A01C}" srcOrd="2" destOrd="0" presId="urn:microsoft.com/office/officeart/2008/layout/BendingPictureBlocks"/>
    <dgm:cxn modelId="{1B8D1B46-DA53-4730-AD16-30B5404B7207}" type="presParOf" srcId="{B1B7E1E4-6D48-435E-B99D-CB66B738A01C}" destId="{FA47FAD7-3B6A-429B-B07F-FD91E915C17E}" srcOrd="0" destOrd="0" presId="urn:microsoft.com/office/officeart/2008/layout/BendingPictureBlocks"/>
    <dgm:cxn modelId="{0582E145-4218-4246-9D16-FA4A0FA90339}" type="presParOf" srcId="{B1B7E1E4-6D48-435E-B99D-CB66B738A01C}" destId="{F275B7E4-7FDC-413A-ADEE-C418FE831CEE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275A75-DDE0-4E81-8D50-6FA7E744F87D}" type="doc">
      <dgm:prSet loTypeId="urn:microsoft.com/office/officeart/2008/layout/PictureStrips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FB60010-380C-4656-9EA4-8ED5FF4ACD3E}">
      <dgm:prSet phldrT="[Text]"/>
      <dgm:spPr/>
      <dgm:t>
        <a:bodyPr/>
        <a:lstStyle/>
        <a:p>
          <a:r>
            <a:rPr lang="en-US" dirty="0" smtClean="0"/>
            <a:t>STEEL</a:t>
          </a:r>
          <a:endParaRPr lang="en-US" dirty="0"/>
        </a:p>
      </dgm:t>
    </dgm:pt>
    <dgm:pt modelId="{5DAD4D32-A885-4351-ABF5-6948ECF79E0A}" type="parTrans" cxnId="{5F7545AA-222E-4DBD-B5EA-3D03CE741028}">
      <dgm:prSet/>
      <dgm:spPr/>
      <dgm:t>
        <a:bodyPr/>
        <a:lstStyle/>
        <a:p>
          <a:endParaRPr lang="en-US"/>
        </a:p>
      </dgm:t>
    </dgm:pt>
    <dgm:pt modelId="{9A3649CC-83CC-4D32-9B26-3766C44D4F33}" type="sibTrans" cxnId="{5F7545AA-222E-4DBD-B5EA-3D03CE741028}">
      <dgm:prSet/>
      <dgm:spPr/>
      <dgm:t>
        <a:bodyPr/>
        <a:lstStyle/>
        <a:p>
          <a:endParaRPr lang="en-US"/>
        </a:p>
      </dgm:t>
    </dgm:pt>
    <dgm:pt modelId="{D6C48234-228A-463B-A95F-A2E30E351361}">
      <dgm:prSet phldrT="[Text]"/>
      <dgm:spPr/>
      <dgm:t>
        <a:bodyPr/>
        <a:lstStyle/>
        <a:p>
          <a:r>
            <a:rPr lang="en-US" dirty="0" smtClean="0"/>
            <a:t>Used for structural support</a:t>
          </a:r>
          <a:endParaRPr lang="en-US" dirty="0"/>
        </a:p>
      </dgm:t>
    </dgm:pt>
    <dgm:pt modelId="{80FFD818-85A1-444A-A88D-F78F969DA8B0}" type="parTrans" cxnId="{9D0BD4CA-0300-46B1-BCA4-CC25CBB6EF28}">
      <dgm:prSet/>
      <dgm:spPr/>
      <dgm:t>
        <a:bodyPr/>
        <a:lstStyle/>
        <a:p>
          <a:endParaRPr lang="en-US"/>
        </a:p>
      </dgm:t>
    </dgm:pt>
    <dgm:pt modelId="{E9785311-422C-42CA-B809-ABB7AAE8910E}" type="sibTrans" cxnId="{9D0BD4CA-0300-46B1-BCA4-CC25CBB6EF28}">
      <dgm:prSet/>
      <dgm:spPr/>
      <dgm:t>
        <a:bodyPr/>
        <a:lstStyle/>
        <a:p>
          <a:endParaRPr lang="en-US"/>
        </a:p>
      </dgm:t>
    </dgm:pt>
    <dgm:pt modelId="{F545569A-777E-403A-AD0D-FCDFF4E5BA1E}">
      <dgm:prSet phldrT="[Text]"/>
      <dgm:spPr/>
      <dgm:t>
        <a:bodyPr/>
        <a:lstStyle/>
        <a:p>
          <a:r>
            <a:rPr lang="en-US" dirty="0" smtClean="0"/>
            <a:t>Lengthens when heated</a:t>
          </a:r>
          <a:endParaRPr lang="en-US" dirty="0"/>
        </a:p>
      </dgm:t>
    </dgm:pt>
    <dgm:pt modelId="{C070E56A-F417-42C7-BC09-032EE65E84BB}" type="parTrans" cxnId="{E5C2BA73-1C5E-46AB-B854-DF1064771FD0}">
      <dgm:prSet/>
      <dgm:spPr/>
      <dgm:t>
        <a:bodyPr/>
        <a:lstStyle/>
        <a:p>
          <a:endParaRPr lang="en-US"/>
        </a:p>
      </dgm:t>
    </dgm:pt>
    <dgm:pt modelId="{553641AE-05D4-4BC5-866D-2B961AEDED1A}" type="sibTrans" cxnId="{E5C2BA73-1C5E-46AB-B854-DF1064771FD0}">
      <dgm:prSet/>
      <dgm:spPr/>
      <dgm:t>
        <a:bodyPr/>
        <a:lstStyle/>
        <a:p>
          <a:endParaRPr lang="en-US"/>
        </a:p>
      </dgm:t>
    </dgm:pt>
    <dgm:pt modelId="{DBCD9A7C-418D-4269-98AD-72F9BFD07C66}">
      <dgm:prSet phldrT="[Text]"/>
      <dgm:spPr/>
      <dgm:t>
        <a:bodyPr/>
        <a:lstStyle/>
        <a:p>
          <a:endParaRPr lang="en-US" dirty="0"/>
        </a:p>
      </dgm:t>
    </dgm:pt>
    <dgm:pt modelId="{5E5CA36F-6B7B-4F8A-BB42-E4A3482ADA04}" type="parTrans" cxnId="{21908CF6-C54C-443D-AE11-C850834CEDA5}">
      <dgm:prSet/>
      <dgm:spPr/>
      <dgm:t>
        <a:bodyPr/>
        <a:lstStyle/>
        <a:p>
          <a:endParaRPr lang="en-US"/>
        </a:p>
      </dgm:t>
    </dgm:pt>
    <dgm:pt modelId="{944C43D1-3EC7-423C-857F-0382B427E4B6}" type="sibTrans" cxnId="{21908CF6-C54C-443D-AE11-C850834CEDA5}">
      <dgm:prSet/>
      <dgm:spPr/>
      <dgm:t>
        <a:bodyPr/>
        <a:lstStyle/>
        <a:p>
          <a:endParaRPr lang="en-US"/>
        </a:p>
      </dgm:t>
    </dgm:pt>
    <dgm:pt modelId="{97AC7D81-30AD-4D7E-95BA-92E548B0BBEE}">
      <dgm:prSet phldrT="[Text]"/>
      <dgm:spPr/>
      <dgm:t>
        <a:bodyPr/>
        <a:lstStyle/>
        <a:p>
          <a:r>
            <a:rPr lang="en-US" dirty="0" smtClean="0"/>
            <a:t>Failure at near or above 1,000°F (538°C)</a:t>
          </a:r>
          <a:endParaRPr lang="en-US" dirty="0"/>
        </a:p>
      </dgm:t>
    </dgm:pt>
    <dgm:pt modelId="{E148E030-9284-4005-8AD5-0C3151644896}" type="parTrans" cxnId="{B1405F45-6E74-447B-B5C4-FE8FE4E51193}">
      <dgm:prSet/>
      <dgm:spPr/>
      <dgm:t>
        <a:bodyPr/>
        <a:lstStyle/>
        <a:p>
          <a:endParaRPr lang="en-US"/>
        </a:p>
      </dgm:t>
    </dgm:pt>
    <dgm:pt modelId="{81B42676-0837-4803-8FCD-7819F1426AC0}" type="sibTrans" cxnId="{B1405F45-6E74-447B-B5C4-FE8FE4E51193}">
      <dgm:prSet/>
      <dgm:spPr/>
      <dgm:t>
        <a:bodyPr/>
        <a:lstStyle/>
        <a:p>
          <a:endParaRPr lang="en-US"/>
        </a:p>
      </dgm:t>
    </dgm:pt>
    <dgm:pt modelId="{E1F3B899-7DAE-44CE-80D0-4273786F0584}">
      <dgm:prSet phldrT="[Text]"/>
      <dgm:spPr/>
      <dgm:t>
        <a:bodyPr/>
        <a:lstStyle/>
        <a:p>
          <a:r>
            <a:rPr lang="en-US" dirty="0" smtClean="0"/>
            <a:t>Keys to keep in mind when firefighting</a:t>
          </a:r>
          <a:endParaRPr lang="en-US" dirty="0"/>
        </a:p>
      </dgm:t>
    </dgm:pt>
    <dgm:pt modelId="{E505460F-1CCB-4188-B8AA-D7B7D88E7C16}" type="parTrans" cxnId="{2A5B8BE7-B0EE-4A11-AA96-42763C9441C0}">
      <dgm:prSet/>
      <dgm:spPr/>
      <dgm:t>
        <a:bodyPr/>
        <a:lstStyle/>
        <a:p>
          <a:endParaRPr lang="en-US"/>
        </a:p>
      </dgm:t>
    </dgm:pt>
    <dgm:pt modelId="{54B12021-29B1-4C19-BE31-3294D08F481F}" type="sibTrans" cxnId="{2A5B8BE7-B0EE-4A11-AA96-42763C9441C0}">
      <dgm:prSet/>
      <dgm:spPr/>
      <dgm:t>
        <a:bodyPr/>
        <a:lstStyle/>
        <a:p>
          <a:endParaRPr lang="en-US"/>
        </a:p>
      </dgm:t>
    </dgm:pt>
    <dgm:pt modelId="{85299C54-4EEC-48FF-AC55-6A6E54AE0C8A}" type="pres">
      <dgm:prSet presAssocID="{E8275A75-DDE0-4E81-8D50-6FA7E744F8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EF4A4C-139B-499A-90D9-5F4F4BCA11D2}" type="pres">
      <dgm:prSet presAssocID="{3FB60010-380C-4656-9EA4-8ED5FF4ACD3E}" presName="composite" presStyleCnt="0"/>
      <dgm:spPr/>
    </dgm:pt>
    <dgm:pt modelId="{6C9CBAAD-409C-4314-BE9B-BA59F2C30214}" type="pres">
      <dgm:prSet presAssocID="{3FB60010-380C-4656-9EA4-8ED5FF4ACD3E}" presName="rect1" presStyleLbl="trAlignAcc1" presStyleIdx="0" presStyleCnt="1" custScaleX="91008" custScaleY="183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73E2C-A0B4-44CB-888D-0513947112D0}" type="pres">
      <dgm:prSet presAssocID="{3FB60010-380C-4656-9EA4-8ED5FF4ACD3E}" presName="rect2" presStyleLbl="fgImgPlace1" presStyleIdx="0" presStyleCnt="1" custScaleX="131548" custScaleY="11612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</dgm:ptLst>
  <dgm:cxnLst>
    <dgm:cxn modelId="{E5C2BA73-1C5E-46AB-B854-DF1064771FD0}" srcId="{3FB60010-380C-4656-9EA4-8ED5FF4ACD3E}" destId="{F545569A-777E-403A-AD0D-FCDFF4E5BA1E}" srcOrd="1" destOrd="0" parTransId="{C070E56A-F417-42C7-BC09-032EE65E84BB}" sibTransId="{553641AE-05D4-4BC5-866D-2B961AEDED1A}"/>
    <dgm:cxn modelId="{2F0653A9-0AD2-4324-A9D5-0302B81C70C6}" type="presOf" srcId="{97AC7D81-30AD-4D7E-95BA-92E548B0BBEE}" destId="{6C9CBAAD-409C-4314-BE9B-BA59F2C30214}" srcOrd="0" destOrd="3" presId="urn:microsoft.com/office/officeart/2008/layout/PictureStrips"/>
    <dgm:cxn modelId="{9D0BD4CA-0300-46B1-BCA4-CC25CBB6EF28}" srcId="{3FB60010-380C-4656-9EA4-8ED5FF4ACD3E}" destId="{D6C48234-228A-463B-A95F-A2E30E351361}" srcOrd="0" destOrd="0" parTransId="{80FFD818-85A1-444A-A88D-F78F969DA8B0}" sibTransId="{E9785311-422C-42CA-B809-ABB7AAE8910E}"/>
    <dgm:cxn modelId="{21908CF6-C54C-443D-AE11-C850834CEDA5}" srcId="{3FB60010-380C-4656-9EA4-8ED5FF4ACD3E}" destId="{DBCD9A7C-418D-4269-98AD-72F9BFD07C66}" srcOrd="4" destOrd="0" parTransId="{5E5CA36F-6B7B-4F8A-BB42-E4A3482ADA04}" sibTransId="{944C43D1-3EC7-423C-857F-0382B427E4B6}"/>
    <dgm:cxn modelId="{B1405F45-6E74-447B-B5C4-FE8FE4E51193}" srcId="{3FB60010-380C-4656-9EA4-8ED5FF4ACD3E}" destId="{97AC7D81-30AD-4D7E-95BA-92E548B0BBEE}" srcOrd="2" destOrd="0" parTransId="{E148E030-9284-4005-8AD5-0C3151644896}" sibTransId="{81B42676-0837-4803-8FCD-7819F1426AC0}"/>
    <dgm:cxn modelId="{7150E487-7A41-4B38-A6B6-FBED31A276BD}" type="presOf" srcId="{D6C48234-228A-463B-A95F-A2E30E351361}" destId="{6C9CBAAD-409C-4314-BE9B-BA59F2C30214}" srcOrd="0" destOrd="1" presId="urn:microsoft.com/office/officeart/2008/layout/PictureStrips"/>
    <dgm:cxn modelId="{5F7545AA-222E-4DBD-B5EA-3D03CE741028}" srcId="{E8275A75-DDE0-4E81-8D50-6FA7E744F87D}" destId="{3FB60010-380C-4656-9EA4-8ED5FF4ACD3E}" srcOrd="0" destOrd="0" parTransId="{5DAD4D32-A885-4351-ABF5-6948ECF79E0A}" sibTransId="{9A3649CC-83CC-4D32-9B26-3766C44D4F33}"/>
    <dgm:cxn modelId="{BAC92E89-C478-493A-9E44-280C79DF968B}" type="presOf" srcId="{3FB60010-380C-4656-9EA4-8ED5FF4ACD3E}" destId="{6C9CBAAD-409C-4314-BE9B-BA59F2C30214}" srcOrd="0" destOrd="0" presId="urn:microsoft.com/office/officeart/2008/layout/PictureStrips"/>
    <dgm:cxn modelId="{2A5B8BE7-B0EE-4A11-AA96-42763C9441C0}" srcId="{3FB60010-380C-4656-9EA4-8ED5FF4ACD3E}" destId="{E1F3B899-7DAE-44CE-80D0-4273786F0584}" srcOrd="3" destOrd="0" parTransId="{E505460F-1CCB-4188-B8AA-D7B7D88E7C16}" sibTransId="{54B12021-29B1-4C19-BE31-3294D08F481F}"/>
    <dgm:cxn modelId="{DDCDAF49-412F-4453-A10D-0F4ECAF5602E}" type="presOf" srcId="{E1F3B899-7DAE-44CE-80D0-4273786F0584}" destId="{6C9CBAAD-409C-4314-BE9B-BA59F2C30214}" srcOrd="0" destOrd="4" presId="urn:microsoft.com/office/officeart/2008/layout/PictureStrips"/>
    <dgm:cxn modelId="{68675325-AB19-4AF5-9C7F-D1A9A21B1EC7}" type="presOf" srcId="{E8275A75-DDE0-4E81-8D50-6FA7E744F87D}" destId="{85299C54-4EEC-48FF-AC55-6A6E54AE0C8A}" srcOrd="0" destOrd="0" presId="urn:microsoft.com/office/officeart/2008/layout/PictureStrips"/>
    <dgm:cxn modelId="{D3461560-FAC3-4F48-BD0D-3C11C678334F}" type="presOf" srcId="{DBCD9A7C-418D-4269-98AD-72F9BFD07C66}" destId="{6C9CBAAD-409C-4314-BE9B-BA59F2C30214}" srcOrd="0" destOrd="5" presId="urn:microsoft.com/office/officeart/2008/layout/PictureStrips"/>
    <dgm:cxn modelId="{059C5C4B-3840-495D-97D4-367773237324}" type="presOf" srcId="{F545569A-777E-403A-AD0D-FCDFF4E5BA1E}" destId="{6C9CBAAD-409C-4314-BE9B-BA59F2C30214}" srcOrd="0" destOrd="2" presId="urn:microsoft.com/office/officeart/2008/layout/PictureStrips"/>
    <dgm:cxn modelId="{DBBA6A83-36EA-4954-851B-79DA4FD479B1}" type="presParOf" srcId="{85299C54-4EEC-48FF-AC55-6A6E54AE0C8A}" destId="{08EF4A4C-139B-499A-90D9-5F4F4BCA11D2}" srcOrd="0" destOrd="0" presId="urn:microsoft.com/office/officeart/2008/layout/PictureStrips"/>
    <dgm:cxn modelId="{139385E0-4B94-485E-A2FD-54C967631654}" type="presParOf" srcId="{08EF4A4C-139B-499A-90D9-5F4F4BCA11D2}" destId="{6C9CBAAD-409C-4314-BE9B-BA59F2C30214}" srcOrd="0" destOrd="0" presId="urn:microsoft.com/office/officeart/2008/layout/PictureStrips"/>
    <dgm:cxn modelId="{07AA76BD-477E-4F23-9832-A43F6A39177B}" type="presParOf" srcId="{08EF4A4C-139B-499A-90D9-5F4F4BCA11D2}" destId="{C6B73E2C-A0B4-44CB-888D-0513947112D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6D14CE-D006-4C2F-9A48-29CC51B03FBF}" type="doc">
      <dgm:prSet loTypeId="urn:microsoft.com/office/officeart/2005/8/layout/h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B51A0B2-5AD0-4A1A-9A78-2955195FC5C4}">
      <dgm:prSet phldrT="[Text]"/>
      <dgm:spPr/>
      <dgm:t>
        <a:bodyPr/>
        <a:lstStyle/>
        <a:p>
          <a:r>
            <a:rPr lang="en-US" dirty="0" smtClean="0"/>
            <a:t>Aluminum</a:t>
          </a:r>
          <a:endParaRPr lang="en-US" dirty="0"/>
        </a:p>
      </dgm:t>
    </dgm:pt>
    <dgm:pt modelId="{C79E3C5D-7C05-4A15-A2E8-5AE47919D344}" type="parTrans" cxnId="{55D20F36-D86C-4F45-B1F5-5FE80550939B}">
      <dgm:prSet/>
      <dgm:spPr/>
      <dgm:t>
        <a:bodyPr/>
        <a:lstStyle/>
        <a:p>
          <a:endParaRPr lang="en-US"/>
        </a:p>
      </dgm:t>
    </dgm:pt>
    <dgm:pt modelId="{972AB463-D63C-4AE5-92C6-CB46B807B203}" type="sibTrans" cxnId="{55D20F36-D86C-4F45-B1F5-5FE80550939B}">
      <dgm:prSet/>
      <dgm:spPr/>
      <dgm:t>
        <a:bodyPr/>
        <a:lstStyle/>
        <a:p>
          <a:endParaRPr lang="en-US"/>
        </a:p>
      </dgm:t>
    </dgm:pt>
    <dgm:pt modelId="{AA6DE0B9-5559-4A2E-8EAC-47E7FD0BC0FC}">
      <dgm:prSet phldrT="[Text]"/>
      <dgm:spPr/>
      <dgm:t>
        <a:bodyPr/>
        <a:lstStyle/>
        <a:p>
          <a:r>
            <a:rPr lang="en-US" dirty="0" smtClean="0"/>
            <a:t>Tin</a:t>
          </a:r>
          <a:endParaRPr lang="en-US" dirty="0"/>
        </a:p>
      </dgm:t>
    </dgm:pt>
    <dgm:pt modelId="{8E6CAEBD-2006-4063-8F61-456FC88027D4}" type="parTrans" cxnId="{A3BC66EE-3F26-4673-8066-A852AF4621A4}">
      <dgm:prSet/>
      <dgm:spPr/>
      <dgm:t>
        <a:bodyPr/>
        <a:lstStyle/>
        <a:p>
          <a:endParaRPr lang="en-US"/>
        </a:p>
      </dgm:t>
    </dgm:pt>
    <dgm:pt modelId="{F76E689E-31B8-4CDC-BA91-914889D7914A}" type="sibTrans" cxnId="{A3BC66EE-3F26-4673-8066-A852AF4621A4}">
      <dgm:prSet/>
      <dgm:spPr/>
      <dgm:t>
        <a:bodyPr/>
        <a:lstStyle/>
        <a:p>
          <a:endParaRPr lang="en-US"/>
        </a:p>
      </dgm:t>
    </dgm:pt>
    <dgm:pt modelId="{4A8570CF-BAB9-4129-AD12-4AB048D4901B}">
      <dgm:prSet phldrT="[Text]"/>
      <dgm:spPr/>
      <dgm:t>
        <a:bodyPr/>
        <a:lstStyle/>
        <a:p>
          <a:r>
            <a:rPr lang="en-US" dirty="0" smtClean="0"/>
            <a:t>Copper</a:t>
          </a:r>
          <a:endParaRPr lang="en-US" dirty="0"/>
        </a:p>
      </dgm:t>
    </dgm:pt>
    <dgm:pt modelId="{3787E584-1EB3-4888-ADD2-F00A006FF82C}" type="parTrans" cxnId="{201571CF-888B-411C-8064-C087C5757EB7}">
      <dgm:prSet/>
      <dgm:spPr/>
      <dgm:t>
        <a:bodyPr/>
        <a:lstStyle/>
        <a:p>
          <a:endParaRPr lang="en-US"/>
        </a:p>
      </dgm:t>
    </dgm:pt>
    <dgm:pt modelId="{E621E4AA-7C49-4DD9-B7C9-4CCEAC31D968}" type="sibTrans" cxnId="{201571CF-888B-411C-8064-C087C5757EB7}">
      <dgm:prSet/>
      <dgm:spPr/>
      <dgm:t>
        <a:bodyPr/>
        <a:lstStyle/>
        <a:p>
          <a:endParaRPr lang="en-US"/>
        </a:p>
      </dgm:t>
    </dgm:pt>
    <dgm:pt modelId="{5B5AD4B6-C79B-4C4D-9C70-2E317C95734B}">
      <dgm:prSet phldrT="[Text]"/>
      <dgm:spPr/>
      <dgm:t>
        <a:bodyPr/>
        <a:lstStyle/>
        <a:p>
          <a:r>
            <a:rPr lang="en-US" dirty="0" smtClean="0"/>
            <a:t>Lead</a:t>
          </a:r>
          <a:endParaRPr lang="en-US" dirty="0"/>
        </a:p>
      </dgm:t>
    </dgm:pt>
    <dgm:pt modelId="{8E7590E6-970F-42DA-BBE8-9170D4B13388}" type="parTrans" cxnId="{916BE871-48D3-4E82-A9FA-AA76EA205080}">
      <dgm:prSet/>
      <dgm:spPr/>
      <dgm:t>
        <a:bodyPr/>
        <a:lstStyle/>
        <a:p>
          <a:endParaRPr lang="en-US"/>
        </a:p>
      </dgm:t>
    </dgm:pt>
    <dgm:pt modelId="{12BE1382-E561-4EF9-8AF3-C510E168E0EF}" type="sibTrans" cxnId="{916BE871-48D3-4E82-A9FA-AA76EA205080}">
      <dgm:prSet/>
      <dgm:spPr/>
      <dgm:t>
        <a:bodyPr/>
        <a:lstStyle/>
        <a:p>
          <a:endParaRPr lang="en-US"/>
        </a:p>
      </dgm:t>
    </dgm:pt>
    <dgm:pt modelId="{6BB1E502-0682-4700-B214-ACD35426F70D}">
      <dgm:prSet phldrT="[Text]"/>
      <dgm:spPr/>
      <dgm:t>
        <a:bodyPr/>
        <a:lstStyle/>
        <a:p>
          <a:r>
            <a:rPr lang="en-US" dirty="0" smtClean="0"/>
            <a:t>Many uses</a:t>
          </a:r>
          <a:endParaRPr lang="en-US" dirty="0"/>
        </a:p>
      </dgm:t>
    </dgm:pt>
    <dgm:pt modelId="{D4B49335-AE2D-4C9C-8535-3CB0FDD85797}" type="parTrans" cxnId="{BC9DB682-0CCF-4C15-94BD-90E094C5A5FA}">
      <dgm:prSet/>
      <dgm:spPr/>
      <dgm:t>
        <a:bodyPr/>
        <a:lstStyle/>
        <a:p>
          <a:endParaRPr lang="en-US"/>
        </a:p>
      </dgm:t>
    </dgm:pt>
    <dgm:pt modelId="{763836DE-5324-44B9-84DC-D34A604BD748}" type="sibTrans" cxnId="{BC9DB682-0CCF-4C15-94BD-90E094C5A5FA}">
      <dgm:prSet/>
      <dgm:spPr/>
      <dgm:t>
        <a:bodyPr/>
        <a:lstStyle/>
        <a:p>
          <a:endParaRPr lang="en-US"/>
        </a:p>
      </dgm:t>
    </dgm:pt>
    <dgm:pt modelId="{7C64E67F-CD5C-47D1-8B00-435D63DA2B8A}">
      <dgm:prSet phldrT="[Text]"/>
      <dgm:spPr/>
      <dgm:t>
        <a:bodyPr/>
        <a:lstStyle/>
        <a:p>
          <a:r>
            <a:rPr lang="en-US" dirty="0" smtClean="0"/>
            <a:t>Affected by heat more rapidly than steel</a:t>
          </a:r>
          <a:endParaRPr lang="en-US" dirty="0"/>
        </a:p>
      </dgm:t>
    </dgm:pt>
    <dgm:pt modelId="{1034B525-3434-4754-B07A-2359A0C89228}" type="parTrans" cxnId="{71B037EE-B3B3-467F-8531-187F7D0B0778}">
      <dgm:prSet/>
      <dgm:spPr/>
      <dgm:t>
        <a:bodyPr/>
        <a:lstStyle/>
        <a:p>
          <a:endParaRPr lang="en-US"/>
        </a:p>
      </dgm:t>
    </dgm:pt>
    <dgm:pt modelId="{485E3738-326B-47F3-9FDF-F2296DD700D5}" type="sibTrans" cxnId="{71B037EE-B3B3-467F-8531-187F7D0B0778}">
      <dgm:prSet/>
      <dgm:spPr/>
      <dgm:t>
        <a:bodyPr/>
        <a:lstStyle/>
        <a:p>
          <a:endParaRPr lang="en-US"/>
        </a:p>
      </dgm:t>
    </dgm:pt>
    <dgm:pt modelId="{DB761A54-B530-4BC1-AE6C-E8C58D5D7ADF}">
      <dgm:prSet phldrT="[Text]"/>
      <dgm:spPr/>
      <dgm:t>
        <a:bodyPr/>
        <a:lstStyle/>
        <a:p>
          <a:r>
            <a:rPr lang="en-US" dirty="0" smtClean="0"/>
            <a:t>Used for ceiling tiles, roofs</a:t>
          </a:r>
          <a:endParaRPr lang="en-US" dirty="0"/>
        </a:p>
      </dgm:t>
    </dgm:pt>
    <dgm:pt modelId="{82016040-B9A2-4665-AC5C-5FC27089A120}" type="parTrans" cxnId="{F298F77C-1FD5-4550-A30B-60D717B00F4B}">
      <dgm:prSet/>
      <dgm:spPr/>
      <dgm:t>
        <a:bodyPr/>
        <a:lstStyle/>
        <a:p>
          <a:endParaRPr lang="en-US"/>
        </a:p>
      </dgm:t>
    </dgm:pt>
    <dgm:pt modelId="{2FDC80D0-8972-4499-BB5A-9FC36891EA30}" type="sibTrans" cxnId="{F298F77C-1FD5-4550-A30B-60D717B00F4B}">
      <dgm:prSet/>
      <dgm:spPr/>
      <dgm:t>
        <a:bodyPr/>
        <a:lstStyle/>
        <a:p>
          <a:endParaRPr lang="en-US"/>
        </a:p>
      </dgm:t>
    </dgm:pt>
    <dgm:pt modelId="{FC3D5154-56E9-4F86-8DB2-A1ADECF6FA2F}">
      <dgm:prSet phldrT="[Text]"/>
      <dgm:spPr/>
      <dgm:t>
        <a:bodyPr/>
        <a:lstStyle/>
        <a:p>
          <a:r>
            <a:rPr lang="en-US" dirty="0" smtClean="0"/>
            <a:t>Found in wiring, pipes, gutters, decorative elements</a:t>
          </a:r>
          <a:endParaRPr lang="en-US" dirty="0"/>
        </a:p>
      </dgm:t>
    </dgm:pt>
    <dgm:pt modelId="{38AF2011-9AD4-4220-A4EC-54945B6E4F85}" type="parTrans" cxnId="{FC7935E9-CCEB-40BE-9AC7-F64B3BEC1574}">
      <dgm:prSet/>
      <dgm:spPr/>
      <dgm:t>
        <a:bodyPr/>
        <a:lstStyle/>
        <a:p>
          <a:endParaRPr lang="en-US"/>
        </a:p>
      </dgm:t>
    </dgm:pt>
    <dgm:pt modelId="{EAB146F6-6E3A-410C-A49A-E4F479AF135F}" type="sibTrans" cxnId="{FC7935E9-CCEB-40BE-9AC7-F64B3BEC1574}">
      <dgm:prSet/>
      <dgm:spPr/>
      <dgm:t>
        <a:bodyPr/>
        <a:lstStyle/>
        <a:p>
          <a:endParaRPr lang="en-US"/>
        </a:p>
      </dgm:t>
    </dgm:pt>
    <dgm:pt modelId="{9B014BE1-DC5C-4077-AE41-72E095850A91}">
      <dgm:prSet phldrT="[Text]"/>
      <dgm:spPr/>
      <dgm:t>
        <a:bodyPr/>
        <a:lstStyle/>
        <a:p>
          <a:r>
            <a:rPr lang="en-US" dirty="0" smtClean="0"/>
            <a:t>Found in pipes, flashing, stained or leaded glass windows</a:t>
          </a:r>
          <a:endParaRPr lang="en-US" dirty="0"/>
        </a:p>
      </dgm:t>
    </dgm:pt>
    <dgm:pt modelId="{4A33CEB3-F845-4D20-9522-120B1C1FF9E6}" type="parTrans" cxnId="{50FBAB44-9BBB-4E2F-8BA7-D37902C5F3AB}">
      <dgm:prSet/>
      <dgm:spPr/>
      <dgm:t>
        <a:bodyPr/>
        <a:lstStyle/>
        <a:p>
          <a:endParaRPr lang="en-US"/>
        </a:p>
      </dgm:t>
    </dgm:pt>
    <dgm:pt modelId="{206B3FB6-2E98-47FA-9B5C-FC866680253D}" type="sibTrans" cxnId="{50FBAB44-9BBB-4E2F-8BA7-D37902C5F3AB}">
      <dgm:prSet/>
      <dgm:spPr/>
      <dgm:t>
        <a:bodyPr/>
        <a:lstStyle/>
        <a:p>
          <a:endParaRPr lang="en-US"/>
        </a:p>
      </dgm:t>
    </dgm:pt>
    <dgm:pt modelId="{9AF6D2F0-5DF6-46F6-8FEC-F3621789C0EA}" type="pres">
      <dgm:prSet presAssocID="{386D14CE-D006-4C2F-9A48-29CC51B03F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BFD420-F951-4DF2-AEC9-8C1B2B8ED177}" type="pres">
      <dgm:prSet presAssocID="{EB51A0B2-5AD0-4A1A-9A78-2955195FC5C4}" presName="composite" presStyleCnt="0"/>
      <dgm:spPr/>
    </dgm:pt>
    <dgm:pt modelId="{2701F465-6BD0-46F5-ADB8-C6514E4B65D3}" type="pres">
      <dgm:prSet presAssocID="{EB51A0B2-5AD0-4A1A-9A78-2955195FC5C4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C1333-A21D-40A8-B738-05D4B5889EC2}" type="pres">
      <dgm:prSet presAssocID="{EB51A0B2-5AD0-4A1A-9A78-2955195FC5C4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CA65D-C267-4324-B004-67B58F7BDDAC}" type="pres">
      <dgm:prSet presAssocID="{972AB463-D63C-4AE5-92C6-CB46B807B203}" presName="space" presStyleCnt="0"/>
      <dgm:spPr/>
    </dgm:pt>
    <dgm:pt modelId="{B047D5CF-5D3F-4417-A7B6-505DBD35B44F}" type="pres">
      <dgm:prSet presAssocID="{AA6DE0B9-5559-4A2E-8EAC-47E7FD0BC0FC}" presName="composite" presStyleCnt="0"/>
      <dgm:spPr/>
    </dgm:pt>
    <dgm:pt modelId="{43A9179A-0E21-4196-9BEC-D506E25668A9}" type="pres">
      <dgm:prSet presAssocID="{AA6DE0B9-5559-4A2E-8EAC-47E7FD0BC0F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52CD4E-86B8-4B78-A190-143A894C73F9}" type="pres">
      <dgm:prSet presAssocID="{AA6DE0B9-5559-4A2E-8EAC-47E7FD0BC0FC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EEC864-6D5B-45F1-8DC5-9FA80FE39D6D}" type="pres">
      <dgm:prSet presAssocID="{F76E689E-31B8-4CDC-BA91-914889D7914A}" presName="space" presStyleCnt="0"/>
      <dgm:spPr/>
    </dgm:pt>
    <dgm:pt modelId="{2373ED77-2366-49FD-9EBD-3613C709B98D}" type="pres">
      <dgm:prSet presAssocID="{4A8570CF-BAB9-4129-AD12-4AB048D4901B}" presName="composite" presStyleCnt="0"/>
      <dgm:spPr/>
    </dgm:pt>
    <dgm:pt modelId="{706E7016-AB55-4376-A347-3EA6D8236CB1}" type="pres">
      <dgm:prSet presAssocID="{4A8570CF-BAB9-4129-AD12-4AB048D4901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5A024-786E-4871-A500-A4299BF95FD1}" type="pres">
      <dgm:prSet presAssocID="{4A8570CF-BAB9-4129-AD12-4AB048D4901B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88D36-90F8-4C72-95FD-3FC20254DB21}" type="pres">
      <dgm:prSet presAssocID="{E621E4AA-7C49-4DD9-B7C9-4CCEAC31D968}" presName="space" presStyleCnt="0"/>
      <dgm:spPr/>
    </dgm:pt>
    <dgm:pt modelId="{BBB389C9-E0FF-4B33-A1CE-AD8729D4DFB8}" type="pres">
      <dgm:prSet presAssocID="{5B5AD4B6-C79B-4C4D-9C70-2E317C95734B}" presName="composite" presStyleCnt="0"/>
      <dgm:spPr/>
    </dgm:pt>
    <dgm:pt modelId="{2EA3BD05-556E-412B-B663-A8D29CC93F4F}" type="pres">
      <dgm:prSet presAssocID="{5B5AD4B6-C79B-4C4D-9C70-2E317C95734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C20DD-DE66-41E1-A9C2-611B28F4287E}" type="pres">
      <dgm:prSet presAssocID="{5B5AD4B6-C79B-4C4D-9C70-2E317C95734B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5C84C0-BE0C-45B6-9DE8-DEE230C65B45}" type="presOf" srcId="{9B014BE1-DC5C-4077-AE41-72E095850A91}" destId="{2C1C20DD-DE66-41E1-A9C2-611B28F4287E}" srcOrd="0" destOrd="0" presId="urn:microsoft.com/office/officeart/2005/8/layout/hList1"/>
    <dgm:cxn modelId="{F298F77C-1FD5-4550-A30B-60D717B00F4B}" srcId="{AA6DE0B9-5559-4A2E-8EAC-47E7FD0BC0FC}" destId="{DB761A54-B530-4BC1-AE6C-E8C58D5D7ADF}" srcOrd="0" destOrd="0" parTransId="{82016040-B9A2-4665-AC5C-5FC27089A120}" sibTransId="{2FDC80D0-8972-4499-BB5A-9FC36891EA30}"/>
    <dgm:cxn modelId="{FC7935E9-CCEB-40BE-9AC7-F64B3BEC1574}" srcId="{4A8570CF-BAB9-4129-AD12-4AB048D4901B}" destId="{FC3D5154-56E9-4F86-8DB2-A1ADECF6FA2F}" srcOrd="0" destOrd="0" parTransId="{38AF2011-9AD4-4220-A4EC-54945B6E4F85}" sibTransId="{EAB146F6-6E3A-410C-A49A-E4F479AF135F}"/>
    <dgm:cxn modelId="{94CA96C5-AB28-40CE-8100-A797DB00F7C4}" type="presOf" srcId="{EB51A0B2-5AD0-4A1A-9A78-2955195FC5C4}" destId="{2701F465-6BD0-46F5-ADB8-C6514E4B65D3}" srcOrd="0" destOrd="0" presId="urn:microsoft.com/office/officeart/2005/8/layout/hList1"/>
    <dgm:cxn modelId="{55D20F36-D86C-4F45-B1F5-5FE80550939B}" srcId="{386D14CE-D006-4C2F-9A48-29CC51B03FBF}" destId="{EB51A0B2-5AD0-4A1A-9A78-2955195FC5C4}" srcOrd="0" destOrd="0" parTransId="{C79E3C5D-7C05-4A15-A2E8-5AE47919D344}" sibTransId="{972AB463-D63C-4AE5-92C6-CB46B807B203}"/>
    <dgm:cxn modelId="{C73CC365-2904-47B4-BCD7-2A930389410A}" type="presOf" srcId="{DB761A54-B530-4BC1-AE6C-E8C58D5D7ADF}" destId="{5752CD4E-86B8-4B78-A190-143A894C73F9}" srcOrd="0" destOrd="0" presId="urn:microsoft.com/office/officeart/2005/8/layout/hList1"/>
    <dgm:cxn modelId="{7EEA6251-2CE5-42B8-AF4C-6F8E97855A7A}" type="presOf" srcId="{7C64E67F-CD5C-47D1-8B00-435D63DA2B8A}" destId="{54EC1333-A21D-40A8-B738-05D4B5889EC2}" srcOrd="0" destOrd="1" presId="urn:microsoft.com/office/officeart/2005/8/layout/hList1"/>
    <dgm:cxn modelId="{68743CFF-B0A3-4D36-B1AF-E9CFB058D36A}" type="presOf" srcId="{5B5AD4B6-C79B-4C4D-9C70-2E317C95734B}" destId="{2EA3BD05-556E-412B-B663-A8D29CC93F4F}" srcOrd="0" destOrd="0" presId="urn:microsoft.com/office/officeart/2005/8/layout/hList1"/>
    <dgm:cxn modelId="{A3BC66EE-3F26-4673-8066-A852AF4621A4}" srcId="{386D14CE-D006-4C2F-9A48-29CC51B03FBF}" destId="{AA6DE0B9-5559-4A2E-8EAC-47E7FD0BC0FC}" srcOrd="1" destOrd="0" parTransId="{8E6CAEBD-2006-4063-8F61-456FC88027D4}" sibTransId="{F76E689E-31B8-4CDC-BA91-914889D7914A}"/>
    <dgm:cxn modelId="{50FBAB44-9BBB-4E2F-8BA7-D37902C5F3AB}" srcId="{5B5AD4B6-C79B-4C4D-9C70-2E317C95734B}" destId="{9B014BE1-DC5C-4077-AE41-72E095850A91}" srcOrd="0" destOrd="0" parTransId="{4A33CEB3-F845-4D20-9522-120B1C1FF9E6}" sibTransId="{206B3FB6-2E98-47FA-9B5C-FC866680253D}"/>
    <dgm:cxn modelId="{2DDFCDBA-AEB6-49D0-8D29-EE9C8FA04E21}" type="presOf" srcId="{6BB1E502-0682-4700-B214-ACD35426F70D}" destId="{54EC1333-A21D-40A8-B738-05D4B5889EC2}" srcOrd="0" destOrd="0" presId="urn:microsoft.com/office/officeart/2005/8/layout/hList1"/>
    <dgm:cxn modelId="{BC9DB682-0CCF-4C15-94BD-90E094C5A5FA}" srcId="{EB51A0B2-5AD0-4A1A-9A78-2955195FC5C4}" destId="{6BB1E502-0682-4700-B214-ACD35426F70D}" srcOrd="0" destOrd="0" parTransId="{D4B49335-AE2D-4C9C-8535-3CB0FDD85797}" sibTransId="{763836DE-5324-44B9-84DC-D34A604BD748}"/>
    <dgm:cxn modelId="{201571CF-888B-411C-8064-C087C5757EB7}" srcId="{386D14CE-D006-4C2F-9A48-29CC51B03FBF}" destId="{4A8570CF-BAB9-4129-AD12-4AB048D4901B}" srcOrd="2" destOrd="0" parTransId="{3787E584-1EB3-4888-ADD2-F00A006FF82C}" sibTransId="{E621E4AA-7C49-4DD9-B7C9-4CCEAC31D968}"/>
    <dgm:cxn modelId="{77021501-5E70-4DD6-B38E-625738054A1E}" type="presOf" srcId="{4A8570CF-BAB9-4129-AD12-4AB048D4901B}" destId="{706E7016-AB55-4376-A347-3EA6D8236CB1}" srcOrd="0" destOrd="0" presId="urn:microsoft.com/office/officeart/2005/8/layout/hList1"/>
    <dgm:cxn modelId="{916BE871-48D3-4E82-A9FA-AA76EA205080}" srcId="{386D14CE-D006-4C2F-9A48-29CC51B03FBF}" destId="{5B5AD4B6-C79B-4C4D-9C70-2E317C95734B}" srcOrd="3" destOrd="0" parTransId="{8E7590E6-970F-42DA-BBE8-9170D4B13388}" sibTransId="{12BE1382-E561-4EF9-8AF3-C510E168E0EF}"/>
    <dgm:cxn modelId="{E9091F74-7CCF-49AD-A889-061F2105C1FC}" type="presOf" srcId="{386D14CE-D006-4C2F-9A48-29CC51B03FBF}" destId="{9AF6D2F0-5DF6-46F6-8FEC-F3621789C0EA}" srcOrd="0" destOrd="0" presId="urn:microsoft.com/office/officeart/2005/8/layout/hList1"/>
    <dgm:cxn modelId="{71B037EE-B3B3-467F-8531-187F7D0B0778}" srcId="{EB51A0B2-5AD0-4A1A-9A78-2955195FC5C4}" destId="{7C64E67F-CD5C-47D1-8B00-435D63DA2B8A}" srcOrd="1" destOrd="0" parTransId="{1034B525-3434-4754-B07A-2359A0C89228}" sibTransId="{485E3738-326B-47F3-9FDF-F2296DD700D5}"/>
    <dgm:cxn modelId="{51DF972B-47F4-4630-8C0F-18E1FFC87711}" type="presOf" srcId="{FC3D5154-56E9-4F86-8DB2-A1ADECF6FA2F}" destId="{4E75A024-786E-4871-A500-A4299BF95FD1}" srcOrd="0" destOrd="0" presId="urn:microsoft.com/office/officeart/2005/8/layout/hList1"/>
    <dgm:cxn modelId="{5FFF8D94-6017-45A1-A400-117D2E88E98A}" type="presOf" srcId="{AA6DE0B9-5559-4A2E-8EAC-47E7FD0BC0FC}" destId="{43A9179A-0E21-4196-9BEC-D506E25668A9}" srcOrd="0" destOrd="0" presId="urn:microsoft.com/office/officeart/2005/8/layout/hList1"/>
    <dgm:cxn modelId="{9F1FE37A-9A85-47EB-A318-E30B58E52E6A}" type="presParOf" srcId="{9AF6D2F0-5DF6-46F6-8FEC-F3621789C0EA}" destId="{6BBFD420-F951-4DF2-AEC9-8C1B2B8ED177}" srcOrd="0" destOrd="0" presId="urn:microsoft.com/office/officeart/2005/8/layout/hList1"/>
    <dgm:cxn modelId="{9E1EE857-9361-4106-BF27-6848746BC7CA}" type="presParOf" srcId="{6BBFD420-F951-4DF2-AEC9-8C1B2B8ED177}" destId="{2701F465-6BD0-46F5-ADB8-C6514E4B65D3}" srcOrd="0" destOrd="0" presId="urn:microsoft.com/office/officeart/2005/8/layout/hList1"/>
    <dgm:cxn modelId="{B3A7D28C-D399-4CF1-A00A-73B6938FA2AC}" type="presParOf" srcId="{6BBFD420-F951-4DF2-AEC9-8C1B2B8ED177}" destId="{54EC1333-A21D-40A8-B738-05D4B5889EC2}" srcOrd="1" destOrd="0" presId="urn:microsoft.com/office/officeart/2005/8/layout/hList1"/>
    <dgm:cxn modelId="{36075991-DC14-49BE-BA80-B26B40AB2E62}" type="presParOf" srcId="{9AF6D2F0-5DF6-46F6-8FEC-F3621789C0EA}" destId="{697CA65D-C267-4324-B004-67B58F7BDDAC}" srcOrd="1" destOrd="0" presId="urn:microsoft.com/office/officeart/2005/8/layout/hList1"/>
    <dgm:cxn modelId="{74425CFA-4025-497C-A248-730309AEA185}" type="presParOf" srcId="{9AF6D2F0-5DF6-46F6-8FEC-F3621789C0EA}" destId="{B047D5CF-5D3F-4417-A7B6-505DBD35B44F}" srcOrd="2" destOrd="0" presId="urn:microsoft.com/office/officeart/2005/8/layout/hList1"/>
    <dgm:cxn modelId="{E62ED4C6-0243-4CF0-9814-15C071416E22}" type="presParOf" srcId="{B047D5CF-5D3F-4417-A7B6-505DBD35B44F}" destId="{43A9179A-0E21-4196-9BEC-D506E25668A9}" srcOrd="0" destOrd="0" presId="urn:microsoft.com/office/officeart/2005/8/layout/hList1"/>
    <dgm:cxn modelId="{4A6976A0-E704-45DD-A2CB-EBA7C769D5E9}" type="presParOf" srcId="{B047D5CF-5D3F-4417-A7B6-505DBD35B44F}" destId="{5752CD4E-86B8-4B78-A190-143A894C73F9}" srcOrd="1" destOrd="0" presId="urn:microsoft.com/office/officeart/2005/8/layout/hList1"/>
    <dgm:cxn modelId="{AE8254FA-CFC1-4657-A002-FFCFF00493CD}" type="presParOf" srcId="{9AF6D2F0-5DF6-46F6-8FEC-F3621789C0EA}" destId="{D3EEC864-6D5B-45F1-8DC5-9FA80FE39D6D}" srcOrd="3" destOrd="0" presId="urn:microsoft.com/office/officeart/2005/8/layout/hList1"/>
    <dgm:cxn modelId="{E079A8B7-AB42-41EE-9F8F-4FCE67C6D311}" type="presParOf" srcId="{9AF6D2F0-5DF6-46F6-8FEC-F3621789C0EA}" destId="{2373ED77-2366-49FD-9EBD-3613C709B98D}" srcOrd="4" destOrd="0" presId="urn:microsoft.com/office/officeart/2005/8/layout/hList1"/>
    <dgm:cxn modelId="{EE9AA922-416A-4583-B38E-D14452B10BDD}" type="presParOf" srcId="{2373ED77-2366-49FD-9EBD-3613C709B98D}" destId="{706E7016-AB55-4376-A347-3EA6D8236CB1}" srcOrd="0" destOrd="0" presId="urn:microsoft.com/office/officeart/2005/8/layout/hList1"/>
    <dgm:cxn modelId="{08487151-884A-4835-B7BA-FD5B4CC3F9FD}" type="presParOf" srcId="{2373ED77-2366-49FD-9EBD-3613C709B98D}" destId="{4E75A024-786E-4871-A500-A4299BF95FD1}" srcOrd="1" destOrd="0" presId="urn:microsoft.com/office/officeart/2005/8/layout/hList1"/>
    <dgm:cxn modelId="{C357B658-1A0A-41FF-B479-8784BDCE8332}" type="presParOf" srcId="{9AF6D2F0-5DF6-46F6-8FEC-F3621789C0EA}" destId="{4D488D36-90F8-4C72-95FD-3FC20254DB21}" srcOrd="5" destOrd="0" presId="urn:microsoft.com/office/officeart/2005/8/layout/hList1"/>
    <dgm:cxn modelId="{203E4920-D804-451E-97B7-62F8A541CFBA}" type="presParOf" srcId="{9AF6D2F0-5DF6-46F6-8FEC-F3621789C0EA}" destId="{BBB389C9-E0FF-4B33-A1CE-AD8729D4DFB8}" srcOrd="6" destOrd="0" presId="urn:microsoft.com/office/officeart/2005/8/layout/hList1"/>
    <dgm:cxn modelId="{F8B08E24-9E8E-4EF6-BF3D-3FD7AC4D45A5}" type="presParOf" srcId="{BBB389C9-E0FF-4B33-A1CE-AD8729D4DFB8}" destId="{2EA3BD05-556E-412B-B663-A8D29CC93F4F}" srcOrd="0" destOrd="0" presId="urn:microsoft.com/office/officeart/2005/8/layout/hList1"/>
    <dgm:cxn modelId="{2ECC5DB9-4192-4C52-856F-41B1DDEB81EC}" type="presParOf" srcId="{BBB389C9-E0FF-4B33-A1CE-AD8729D4DFB8}" destId="{2C1C20DD-DE66-41E1-A9C2-611B28F428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4155E1-BF5C-4D71-AA7E-5653CD9EA92B}" type="doc">
      <dgm:prSet loTypeId="urn:microsoft.com/office/officeart/2008/layout/PictureStrips" loCatId="pictur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E3B64CFD-075C-4324-94D0-DD4B132A83FE}">
      <dgm:prSet phldrT="[Text]"/>
      <dgm:spPr/>
      <dgm:t>
        <a:bodyPr/>
        <a:lstStyle/>
        <a:p>
          <a:r>
            <a:rPr lang="en-US" dirty="0" smtClean="0"/>
            <a:t>Fortified with rebar</a:t>
          </a:r>
          <a:endParaRPr lang="en-US" dirty="0"/>
        </a:p>
      </dgm:t>
    </dgm:pt>
    <dgm:pt modelId="{0DCB5188-B8E8-48A9-ADF2-76CC9B2CC473}" type="parTrans" cxnId="{FA68B28C-A0F0-496B-8F99-643B1F6D52DB}">
      <dgm:prSet/>
      <dgm:spPr/>
      <dgm:t>
        <a:bodyPr/>
        <a:lstStyle/>
        <a:p>
          <a:endParaRPr lang="en-US"/>
        </a:p>
      </dgm:t>
    </dgm:pt>
    <dgm:pt modelId="{70F54704-8B6E-45B3-9D6E-3703AFF09754}" type="sibTrans" cxnId="{FA68B28C-A0F0-496B-8F99-643B1F6D52DB}">
      <dgm:prSet/>
      <dgm:spPr/>
      <dgm:t>
        <a:bodyPr/>
        <a:lstStyle/>
        <a:p>
          <a:endParaRPr lang="en-US"/>
        </a:p>
      </dgm:t>
    </dgm:pt>
    <dgm:pt modelId="{DB01DA27-DAC4-4E88-A68B-E0BDD81D0C65}">
      <dgm:prSet phldrT="[Text]"/>
      <dgm:spPr/>
      <dgm:t>
        <a:bodyPr/>
        <a:lstStyle/>
        <a:p>
          <a:r>
            <a:rPr lang="en-US" dirty="0" smtClean="0"/>
            <a:t>Loses strength through spalling</a:t>
          </a:r>
          <a:endParaRPr lang="en-US" dirty="0"/>
        </a:p>
      </dgm:t>
    </dgm:pt>
    <dgm:pt modelId="{779DFF9E-4237-4604-9CD6-20C0DC389172}" type="parTrans" cxnId="{C70018D4-3759-485E-A9B9-B8D265547778}">
      <dgm:prSet/>
      <dgm:spPr/>
      <dgm:t>
        <a:bodyPr/>
        <a:lstStyle/>
        <a:p>
          <a:endParaRPr lang="en-US"/>
        </a:p>
      </dgm:t>
    </dgm:pt>
    <dgm:pt modelId="{D18C377D-5E72-4C60-A38E-8A0BE20A6E09}" type="sibTrans" cxnId="{C70018D4-3759-485E-A9B9-B8D265547778}">
      <dgm:prSet/>
      <dgm:spPr/>
      <dgm:t>
        <a:bodyPr/>
        <a:lstStyle/>
        <a:p>
          <a:endParaRPr lang="en-US"/>
        </a:p>
      </dgm:t>
    </dgm:pt>
    <dgm:pt modelId="{6E7A016C-83C2-4B2E-863F-24E2993DC128}">
      <dgm:prSet phldrT="[Text]"/>
      <dgm:spPr/>
      <dgm:t>
        <a:bodyPr/>
        <a:lstStyle/>
        <a:p>
          <a:endParaRPr lang="en-US" dirty="0"/>
        </a:p>
      </dgm:t>
    </dgm:pt>
    <dgm:pt modelId="{A86DE90C-045E-4CAF-9D0E-0ACB945D400B}" type="parTrans" cxnId="{3DC0B9BA-E914-42D4-A148-469F5F2E9519}">
      <dgm:prSet/>
      <dgm:spPr/>
      <dgm:t>
        <a:bodyPr/>
        <a:lstStyle/>
        <a:p>
          <a:endParaRPr lang="en-US"/>
        </a:p>
      </dgm:t>
    </dgm:pt>
    <dgm:pt modelId="{800CF0C1-51FF-44E6-9424-11CF1A052DF3}" type="sibTrans" cxnId="{3DC0B9BA-E914-42D4-A148-469F5F2E9519}">
      <dgm:prSet/>
      <dgm:spPr/>
      <dgm:t>
        <a:bodyPr/>
        <a:lstStyle/>
        <a:p>
          <a:endParaRPr lang="en-US"/>
        </a:p>
      </dgm:t>
    </dgm:pt>
    <dgm:pt modelId="{DA05C0B5-D0A8-4B16-94FB-04BE055A1A07}" type="pres">
      <dgm:prSet presAssocID="{3E4155E1-BF5C-4D71-AA7E-5653CD9EA92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C34EEE-E0D0-4ED5-B8F7-23170E1B4C97}" type="pres">
      <dgm:prSet presAssocID="{6E7A016C-83C2-4B2E-863F-24E2993DC128}" presName="composite" presStyleCnt="0"/>
      <dgm:spPr/>
    </dgm:pt>
    <dgm:pt modelId="{1BAD3A52-4912-4E0E-A52C-A77F9A005B2E}" type="pres">
      <dgm:prSet presAssocID="{6E7A016C-83C2-4B2E-863F-24E2993DC128}" presName="rect1" presStyleLbl="trAlignAcc1" presStyleIdx="0" presStyleCnt="1" custScaleY="109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FAA83-02C9-4338-979B-61756E5D959B}" type="pres">
      <dgm:prSet presAssocID="{6E7A016C-83C2-4B2E-863F-24E2993DC128}" presName="rect2" presStyleLbl="fgImgPlace1" presStyleIdx="0" presStyleCnt="1" custScaleX="133474" custScaleY="12136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</dgm:ptLst>
  <dgm:cxnLst>
    <dgm:cxn modelId="{FA68B28C-A0F0-496B-8F99-643B1F6D52DB}" srcId="{6E7A016C-83C2-4B2E-863F-24E2993DC128}" destId="{E3B64CFD-075C-4324-94D0-DD4B132A83FE}" srcOrd="0" destOrd="0" parTransId="{0DCB5188-B8E8-48A9-ADF2-76CC9B2CC473}" sibTransId="{70F54704-8B6E-45B3-9D6E-3703AFF09754}"/>
    <dgm:cxn modelId="{1E8CC08D-2A9D-4E47-8BF9-71F02347F797}" type="presOf" srcId="{E3B64CFD-075C-4324-94D0-DD4B132A83FE}" destId="{1BAD3A52-4912-4E0E-A52C-A77F9A005B2E}" srcOrd="0" destOrd="1" presId="urn:microsoft.com/office/officeart/2008/layout/PictureStrips"/>
    <dgm:cxn modelId="{2476FA97-59FE-4D1E-8AD8-94F9DC1D6608}" type="presOf" srcId="{3E4155E1-BF5C-4D71-AA7E-5653CD9EA92B}" destId="{DA05C0B5-D0A8-4B16-94FB-04BE055A1A07}" srcOrd="0" destOrd="0" presId="urn:microsoft.com/office/officeart/2008/layout/PictureStrips"/>
    <dgm:cxn modelId="{C70018D4-3759-485E-A9B9-B8D265547778}" srcId="{6E7A016C-83C2-4B2E-863F-24E2993DC128}" destId="{DB01DA27-DAC4-4E88-A68B-E0BDD81D0C65}" srcOrd="1" destOrd="0" parTransId="{779DFF9E-4237-4604-9CD6-20C0DC389172}" sibTransId="{D18C377D-5E72-4C60-A38E-8A0BE20A6E09}"/>
    <dgm:cxn modelId="{3DC0B9BA-E914-42D4-A148-469F5F2E9519}" srcId="{3E4155E1-BF5C-4D71-AA7E-5653CD9EA92B}" destId="{6E7A016C-83C2-4B2E-863F-24E2993DC128}" srcOrd="0" destOrd="0" parTransId="{A86DE90C-045E-4CAF-9D0E-0ACB945D400B}" sibTransId="{800CF0C1-51FF-44E6-9424-11CF1A052DF3}"/>
    <dgm:cxn modelId="{9FB1E3ED-A4B7-4B76-A625-6EFFB4637DF4}" type="presOf" srcId="{DB01DA27-DAC4-4E88-A68B-E0BDD81D0C65}" destId="{1BAD3A52-4912-4E0E-A52C-A77F9A005B2E}" srcOrd="0" destOrd="2" presId="urn:microsoft.com/office/officeart/2008/layout/PictureStrips"/>
    <dgm:cxn modelId="{6CFC4B89-230C-434E-89B4-96C7E55DEFB1}" type="presOf" srcId="{6E7A016C-83C2-4B2E-863F-24E2993DC128}" destId="{1BAD3A52-4912-4E0E-A52C-A77F9A005B2E}" srcOrd="0" destOrd="0" presId="urn:microsoft.com/office/officeart/2008/layout/PictureStrips"/>
    <dgm:cxn modelId="{E60BA335-5AD5-46A5-A8BC-0514B281CFC1}" type="presParOf" srcId="{DA05C0B5-D0A8-4B16-94FB-04BE055A1A07}" destId="{55C34EEE-E0D0-4ED5-B8F7-23170E1B4C97}" srcOrd="0" destOrd="0" presId="urn:microsoft.com/office/officeart/2008/layout/PictureStrips"/>
    <dgm:cxn modelId="{2EFFF266-0F47-4FB0-9E66-06B26CAE64DD}" type="presParOf" srcId="{55C34EEE-E0D0-4ED5-B8F7-23170E1B4C97}" destId="{1BAD3A52-4912-4E0E-A52C-A77F9A005B2E}" srcOrd="0" destOrd="0" presId="urn:microsoft.com/office/officeart/2008/layout/PictureStrips"/>
    <dgm:cxn modelId="{7DAD0C60-F89B-4F19-96AA-9E0214CFEE43}" type="presParOf" srcId="{55C34EEE-E0D0-4ED5-B8F7-23170E1B4C97}" destId="{196FAA83-02C9-4338-979B-61756E5D959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1E37EA-99C9-4067-ADDD-F5D6556901D7}" type="doc">
      <dgm:prSet loTypeId="urn:microsoft.com/office/officeart/2005/8/layout/hProcess9" loCatId="process" qsTypeId="urn:microsoft.com/office/officeart/2005/8/quickstyle/simple1" qsCatId="simple" csTypeId="urn:microsoft.com/office/officeart/2005/8/colors/accent2_3" csCatId="accent2" phldr="1"/>
      <dgm:spPr/>
    </dgm:pt>
    <dgm:pt modelId="{759ED00E-5BB6-4811-9976-F11C7B8370F4}">
      <dgm:prSet phldrT="[Text]"/>
      <dgm:spPr/>
      <dgm:t>
        <a:bodyPr/>
        <a:lstStyle/>
        <a:p>
          <a:r>
            <a:rPr lang="en-US" dirty="0" smtClean="0"/>
            <a:t>Known as drywall, Sheetrock</a:t>
          </a:r>
          <a:r>
            <a:rPr lang="en-US" baseline="30000" dirty="0" smtClean="0"/>
            <a:t>®</a:t>
          </a:r>
          <a:endParaRPr lang="en-US" baseline="30000" dirty="0"/>
        </a:p>
      </dgm:t>
    </dgm:pt>
    <dgm:pt modelId="{630076E0-6973-4186-9FBD-8F652B1A0390}" type="parTrans" cxnId="{B4B7AA95-43D9-4C74-8A51-3E7B974AB666}">
      <dgm:prSet/>
      <dgm:spPr/>
      <dgm:t>
        <a:bodyPr/>
        <a:lstStyle/>
        <a:p>
          <a:endParaRPr lang="en-US"/>
        </a:p>
      </dgm:t>
    </dgm:pt>
    <dgm:pt modelId="{3139EB31-3FDA-4144-A4F3-DA1F40E64D35}" type="sibTrans" cxnId="{B4B7AA95-43D9-4C74-8A51-3E7B974AB666}">
      <dgm:prSet/>
      <dgm:spPr/>
      <dgm:t>
        <a:bodyPr/>
        <a:lstStyle/>
        <a:p>
          <a:endParaRPr lang="en-US"/>
        </a:p>
      </dgm:t>
    </dgm:pt>
    <dgm:pt modelId="{321E04E6-FA6D-4276-BD55-C0AE5986C523}">
      <dgm:prSet phldrT="[Text]"/>
      <dgm:spPr/>
      <dgm:t>
        <a:bodyPr/>
        <a:lstStyle/>
        <a:p>
          <a:r>
            <a:rPr lang="en-US" dirty="0" smtClean="0"/>
            <a:t>High water content</a:t>
          </a:r>
          <a:endParaRPr lang="en-US" dirty="0"/>
        </a:p>
      </dgm:t>
    </dgm:pt>
    <dgm:pt modelId="{E777D8C0-576D-444D-A6A6-F7770EDA55AF}" type="parTrans" cxnId="{4D57523C-97BB-421E-B4A1-8690AF70EDDD}">
      <dgm:prSet/>
      <dgm:spPr/>
      <dgm:t>
        <a:bodyPr/>
        <a:lstStyle/>
        <a:p>
          <a:endParaRPr lang="en-US"/>
        </a:p>
      </dgm:t>
    </dgm:pt>
    <dgm:pt modelId="{0771BA71-E5A2-4695-83FB-395FE135AAE3}" type="sibTrans" cxnId="{4D57523C-97BB-421E-B4A1-8690AF70EDDD}">
      <dgm:prSet/>
      <dgm:spPr/>
      <dgm:t>
        <a:bodyPr/>
        <a:lstStyle/>
        <a:p>
          <a:endParaRPr lang="en-US"/>
        </a:p>
      </dgm:t>
    </dgm:pt>
    <dgm:pt modelId="{A7C84533-E30A-46B8-A622-21D7443F51B4}">
      <dgm:prSet phldrT="[Text]"/>
      <dgm:spPr/>
      <dgm:t>
        <a:bodyPr/>
        <a:lstStyle/>
        <a:p>
          <a:r>
            <a:rPr lang="en-US" dirty="0" smtClean="0"/>
            <a:t>Breaks down gradually under fire conditions</a:t>
          </a:r>
          <a:endParaRPr lang="en-US" dirty="0"/>
        </a:p>
      </dgm:t>
    </dgm:pt>
    <dgm:pt modelId="{9175DF2A-191A-4F13-90CC-C1B990A230B3}" type="parTrans" cxnId="{C409A7AC-2687-4722-B062-84C02EA84988}">
      <dgm:prSet/>
      <dgm:spPr/>
      <dgm:t>
        <a:bodyPr/>
        <a:lstStyle/>
        <a:p>
          <a:endParaRPr lang="en-US"/>
        </a:p>
      </dgm:t>
    </dgm:pt>
    <dgm:pt modelId="{EAAA53A3-6FF5-4DF3-950F-5378EB3B7CD5}" type="sibTrans" cxnId="{C409A7AC-2687-4722-B062-84C02EA84988}">
      <dgm:prSet/>
      <dgm:spPr/>
      <dgm:t>
        <a:bodyPr/>
        <a:lstStyle/>
        <a:p>
          <a:endParaRPr lang="en-US"/>
        </a:p>
      </dgm:t>
    </dgm:pt>
    <dgm:pt modelId="{DE0D98F2-60DE-41B8-916E-309C3928B906}" type="pres">
      <dgm:prSet presAssocID="{831E37EA-99C9-4067-ADDD-F5D6556901D7}" presName="CompostProcess" presStyleCnt="0">
        <dgm:presLayoutVars>
          <dgm:dir/>
          <dgm:resizeHandles val="exact"/>
        </dgm:presLayoutVars>
      </dgm:prSet>
      <dgm:spPr/>
    </dgm:pt>
    <dgm:pt modelId="{6B97EE0B-5A34-4769-9128-3E13B98EAAC0}" type="pres">
      <dgm:prSet presAssocID="{831E37EA-99C9-4067-ADDD-F5D6556901D7}" presName="arrow" presStyleLbl="bgShp" presStyleIdx="0" presStyleCnt="1"/>
      <dgm:spPr/>
    </dgm:pt>
    <dgm:pt modelId="{15E1CD72-BE6F-40C3-A2F8-9B7C64DCF85C}" type="pres">
      <dgm:prSet presAssocID="{831E37EA-99C9-4067-ADDD-F5D6556901D7}" presName="linearProcess" presStyleCnt="0"/>
      <dgm:spPr/>
    </dgm:pt>
    <dgm:pt modelId="{3A784FE7-BFF0-4F1F-B370-1020C7EFB9C5}" type="pres">
      <dgm:prSet presAssocID="{759ED00E-5BB6-4811-9976-F11C7B8370F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8A907-F559-42B5-AB23-7468553C32D9}" type="pres">
      <dgm:prSet presAssocID="{3139EB31-3FDA-4144-A4F3-DA1F40E64D35}" presName="sibTrans" presStyleCnt="0"/>
      <dgm:spPr/>
    </dgm:pt>
    <dgm:pt modelId="{9797E231-B541-4933-8F24-D5C6CFFDABC0}" type="pres">
      <dgm:prSet presAssocID="{321E04E6-FA6D-4276-BD55-C0AE5986C52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8850C-CDA7-4B5A-8AAC-880DFEA4FC16}" type="pres">
      <dgm:prSet presAssocID="{0771BA71-E5A2-4695-83FB-395FE135AAE3}" presName="sibTrans" presStyleCnt="0"/>
      <dgm:spPr/>
    </dgm:pt>
    <dgm:pt modelId="{68EA2288-324C-457A-9802-28BE26CE7FD0}" type="pres">
      <dgm:prSet presAssocID="{A7C84533-E30A-46B8-A622-21D7443F51B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26304E-CCF8-4774-8F6A-3E12FEA63CA8}" type="presOf" srcId="{759ED00E-5BB6-4811-9976-F11C7B8370F4}" destId="{3A784FE7-BFF0-4F1F-B370-1020C7EFB9C5}" srcOrd="0" destOrd="0" presId="urn:microsoft.com/office/officeart/2005/8/layout/hProcess9"/>
    <dgm:cxn modelId="{B4B7AA95-43D9-4C74-8A51-3E7B974AB666}" srcId="{831E37EA-99C9-4067-ADDD-F5D6556901D7}" destId="{759ED00E-5BB6-4811-9976-F11C7B8370F4}" srcOrd="0" destOrd="0" parTransId="{630076E0-6973-4186-9FBD-8F652B1A0390}" sibTransId="{3139EB31-3FDA-4144-A4F3-DA1F40E64D35}"/>
    <dgm:cxn modelId="{F2E9AA97-C90F-4930-884E-221A9E84FD80}" type="presOf" srcId="{A7C84533-E30A-46B8-A622-21D7443F51B4}" destId="{68EA2288-324C-457A-9802-28BE26CE7FD0}" srcOrd="0" destOrd="0" presId="urn:microsoft.com/office/officeart/2005/8/layout/hProcess9"/>
    <dgm:cxn modelId="{4D57523C-97BB-421E-B4A1-8690AF70EDDD}" srcId="{831E37EA-99C9-4067-ADDD-F5D6556901D7}" destId="{321E04E6-FA6D-4276-BD55-C0AE5986C523}" srcOrd="1" destOrd="0" parTransId="{E777D8C0-576D-444D-A6A6-F7770EDA55AF}" sibTransId="{0771BA71-E5A2-4695-83FB-395FE135AAE3}"/>
    <dgm:cxn modelId="{C409A7AC-2687-4722-B062-84C02EA84988}" srcId="{831E37EA-99C9-4067-ADDD-F5D6556901D7}" destId="{A7C84533-E30A-46B8-A622-21D7443F51B4}" srcOrd="2" destOrd="0" parTransId="{9175DF2A-191A-4F13-90CC-C1B990A230B3}" sibTransId="{EAAA53A3-6FF5-4DF3-950F-5378EB3B7CD5}"/>
    <dgm:cxn modelId="{2BF97706-12D4-4FA3-9552-4036298C0546}" type="presOf" srcId="{831E37EA-99C9-4067-ADDD-F5D6556901D7}" destId="{DE0D98F2-60DE-41B8-916E-309C3928B906}" srcOrd="0" destOrd="0" presId="urn:microsoft.com/office/officeart/2005/8/layout/hProcess9"/>
    <dgm:cxn modelId="{28E3D125-CF06-44B4-864B-569380C862E5}" type="presOf" srcId="{321E04E6-FA6D-4276-BD55-C0AE5986C523}" destId="{9797E231-B541-4933-8F24-D5C6CFFDABC0}" srcOrd="0" destOrd="0" presId="urn:microsoft.com/office/officeart/2005/8/layout/hProcess9"/>
    <dgm:cxn modelId="{96EF0028-977E-4970-A8CB-B3C76C3D8459}" type="presParOf" srcId="{DE0D98F2-60DE-41B8-916E-309C3928B906}" destId="{6B97EE0B-5A34-4769-9128-3E13B98EAAC0}" srcOrd="0" destOrd="0" presId="urn:microsoft.com/office/officeart/2005/8/layout/hProcess9"/>
    <dgm:cxn modelId="{20A7AF69-CB56-4BF8-82E2-AA228AC281E0}" type="presParOf" srcId="{DE0D98F2-60DE-41B8-916E-309C3928B906}" destId="{15E1CD72-BE6F-40C3-A2F8-9B7C64DCF85C}" srcOrd="1" destOrd="0" presId="urn:microsoft.com/office/officeart/2005/8/layout/hProcess9"/>
    <dgm:cxn modelId="{F9BB8BA5-1DCA-436A-BC80-5182A6F627D6}" type="presParOf" srcId="{15E1CD72-BE6F-40C3-A2F8-9B7C64DCF85C}" destId="{3A784FE7-BFF0-4F1F-B370-1020C7EFB9C5}" srcOrd="0" destOrd="0" presId="urn:microsoft.com/office/officeart/2005/8/layout/hProcess9"/>
    <dgm:cxn modelId="{9492E11B-0030-4B5B-A255-BD7DBFCFF65B}" type="presParOf" srcId="{15E1CD72-BE6F-40C3-A2F8-9B7C64DCF85C}" destId="{9DC8A907-F559-42B5-AB23-7468553C32D9}" srcOrd="1" destOrd="0" presId="urn:microsoft.com/office/officeart/2005/8/layout/hProcess9"/>
    <dgm:cxn modelId="{517921B9-801C-4573-B42B-0CD99D6E9685}" type="presParOf" srcId="{15E1CD72-BE6F-40C3-A2F8-9B7C64DCF85C}" destId="{9797E231-B541-4933-8F24-D5C6CFFDABC0}" srcOrd="2" destOrd="0" presId="urn:microsoft.com/office/officeart/2005/8/layout/hProcess9"/>
    <dgm:cxn modelId="{A5035F9C-5F29-459A-B990-44A69919ABA0}" type="presParOf" srcId="{15E1CD72-BE6F-40C3-A2F8-9B7C64DCF85C}" destId="{3648850C-CDA7-4B5A-8AAC-880DFEA4FC16}" srcOrd="3" destOrd="0" presId="urn:microsoft.com/office/officeart/2005/8/layout/hProcess9"/>
    <dgm:cxn modelId="{E2DE37C8-4B53-4223-883F-345CB19F4E18}" type="presParOf" srcId="{15E1CD72-BE6F-40C3-A2F8-9B7C64DCF85C}" destId="{68EA2288-324C-457A-9802-28BE26CE7FD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B6172-F789-470E-8FE7-6257F3A14DC3}">
      <dsp:nvSpPr>
        <dsp:cNvPr id="0" name=""/>
        <dsp:cNvSpPr/>
      </dsp:nvSpPr>
      <dsp:spPr>
        <a:xfrm>
          <a:off x="2111166" y="2690460"/>
          <a:ext cx="2134346" cy="2134699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E122C-A053-4362-A5C0-09984F0E2248}">
      <dsp:nvSpPr>
        <dsp:cNvPr id="0" name=""/>
        <dsp:cNvSpPr/>
      </dsp:nvSpPr>
      <dsp:spPr>
        <a:xfrm>
          <a:off x="3472548" y="1118440"/>
          <a:ext cx="633884" cy="633478"/>
        </a:xfrm>
        <a:prstGeom prst="donut">
          <a:avLst>
            <a:gd name="adj" fmla="val 7460"/>
          </a:avLst>
        </a:prstGeom>
        <a:solidFill>
          <a:schemeClr val="accent2">
            <a:shade val="80000"/>
            <a:hueOff val="0"/>
            <a:satOff val="-2216"/>
            <a:lumOff val="569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216"/>
              <a:lumOff val="56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62FF3-B15B-4785-8635-1B93EF4B0436}">
      <dsp:nvSpPr>
        <dsp:cNvPr id="0" name=""/>
        <dsp:cNvSpPr/>
      </dsp:nvSpPr>
      <dsp:spPr>
        <a:xfrm>
          <a:off x="2193188" y="2772378"/>
          <a:ext cx="1971194" cy="197086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6073A-CACB-4EB9-B390-5884CC6223BF}">
      <dsp:nvSpPr>
        <dsp:cNvPr id="0" name=""/>
        <dsp:cNvSpPr/>
      </dsp:nvSpPr>
      <dsp:spPr>
        <a:xfrm>
          <a:off x="4400641" y="3093751"/>
          <a:ext cx="1117099" cy="1116834"/>
        </a:xfrm>
        <a:prstGeom prst="ellipse">
          <a:avLst/>
        </a:prstGeom>
        <a:solidFill>
          <a:schemeClr val="accent2">
            <a:shade val="80000"/>
            <a:hueOff val="0"/>
            <a:satOff val="-4432"/>
            <a:lumOff val="1138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4432"/>
              <a:lumOff val="113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24FEE-0464-43F8-95C6-D65898507A8C}">
      <dsp:nvSpPr>
        <dsp:cNvPr id="0" name=""/>
        <dsp:cNvSpPr/>
      </dsp:nvSpPr>
      <dsp:spPr>
        <a:xfrm>
          <a:off x="4466615" y="3159730"/>
          <a:ext cx="985151" cy="98524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4FA7C-952F-4148-A60E-17C01AAD98F7}">
      <dsp:nvSpPr>
        <dsp:cNvPr id="0" name=""/>
        <dsp:cNvSpPr/>
      </dsp:nvSpPr>
      <dsp:spPr>
        <a:xfrm>
          <a:off x="3963786" y="1517283"/>
          <a:ext cx="1431813" cy="1432276"/>
        </a:xfrm>
        <a:prstGeom prst="ellipse">
          <a:avLst/>
        </a:prstGeom>
        <a:solidFill>
          <a:schemeClr val="accent2">
            <a:shade val="80000"/>
            <a:hueOff val="0"/>
            <a:satOff val="-6649"/>
            <a:lumOff val="1706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6649"/>
              <a:lumOff val="170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E116F-DE50-432C-91FF-6ABF22982FCF}">
      <dsp:nvSpPr>
        <dsp:cNvPr id="0" name=""/>
        <dsp:cNvSpPr/>
      </dsp:nvSpPr>
      <dsp:spPr>
        <a:xfrm>
          <a:off x="5161125" y="1165515"/>
          <a:ext cx="468950" cy="469270"/>
        </a:xfrm>
        <a:prstGeom prst="donut">
          <a:avLst>
            <a:gd name="adj" fmla="val 7460"/>
          </a:avLst>
        </a:prstGeom>
        <a:solidFill>
          <a:schemeClr val="accent2">
            <a:shade val="80000"/>
            <a:hueOff val="0"/>
            <a:satOff val="-8865"/>
            <a:lumOff val="2275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8865"/>
              <a:lumOff val="227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A44D2-BEB2-46B5-AD8D-7BD35B362F0A}">
      <dsp:nvSpPr>
        <dsp:cNvPr id="0" name=""/>
        <dsp:cNvSpPr/>
      </dsp:nvSpPr>
      <dsp:spPr>
        <a:xfrm>
          <a:off x="5630966" y="4215404"/>
          <a:ext cx="352158" cy="351767"/>
        </a:xfrm>
        <a:prstGeom prst="donut">
          <a:avLst>
            <a:gd name="adj" fmla="val 746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2D292-220E-47E6-88DB-019DD05095B7}">
      <dsp:nvSpPr>
        <dsp:cNvPr id="0" name=""/>
        <dsp:cNvSpPr/>
      </dsp:nvSpPr>
      <dsp:spPr>
        <a:xfrm>
          <a:off x="4039567" y="1592900"/>
          <a:ext cx="1281142" cy="128104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33078-FC7D-4FC3-9C87-13EA8AC917F8}">
      <dsp:nvSpPr>
        <dsp:cNvPr id="0" name=""/>
        <dsp:cNvSpPr/>
      </dsp:nvSpPr>
      <dsp:spPr>
        <a:xfrm>
          <a:off x="0" y="1592900"/>
          <a:ext cx="3167641" cy="1028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" numCol="1" spcCol="1270" anchor="b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All react differently to heat of fire</a:t>
          </a:r>
          <a:endParaRPr lang="en-US" sz="2900" kern="1200" dirty="0"/>
        </a:p>
      </dsp:txBody>
      <dsp:txXfrm>
        <a:off x="0" y="1592900"/>
        <a:ext cx="3167641" cy="1028614"/>
      </dsp:txXfrm>
    </dsp:sp>
    <dsp:sp modelId="{10FD56FE-2724-4755-B7BF-A5D0AD6CDB0E}">
      <dsp:nvSpPr>
        <dsp:cNvPr id="0" name=""/>
        <dsp:cNvSpPr/>
      </dsp:nvSpPr>
      <dsp:spPr>
        <a:xfrm>
          <a:off x="5747758" y="3159730"/>
          <a:ext cx="3167641" cy="98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Knowing reaction can help</a:t>
          </a:r>
          <a:endParaRPr lang="en-US" sz="2900" kern="1200" dirty="0"/>
        </a:p>
      </dsp:txBody>
      <dsp:txXfrm>
        <a:off x="5747758" y="3159730"/>
        <a:ext cx="3167641" cy="985245"/>
      </dsp:txXfrm>
    </dsp:sp>
    <dsp:sp modelId="{AD8AE56D-8EF9-4FAB-8834-DFBCAAD00EAB}">
      <dsp:nvSpPr>
        <dsp:cNvPr id="0" name=""/>
        <dsp:cNvSpPr/>
      </dsp:nvSpPr>
      <dsp:spPr>
        <a:xfrm>
          <a:off x="5630966" y="1592900"/>
          <a:ext cx="3167641" cy="1281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5630966" y="1592900"/>
        <a:ext cx="3167641" cy="12810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CCE3F-1253-46FE-A7F5-E4E4FC128AB9}">
      <dsp:nvSpPr>
        <dsp:cNvPr id="0" name=""/>
        <dsp:cNvSpPr/>
      </dsp:nvSpPr>
      <dsp:spPr>
        <a:xfrm>
          <a:off x="344424" y="1295272"/>
          <a:ext cx="8266176" cy="25831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9674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May be replaced with wire mesh</a:t>
          </a:r>
          <a:br>
            <a:rPr lang="en-US" sz="2400" kern="1200" dirty="0" smtClean="0"/>
          </a:br>
          <a:r>
            <a:rPr lang="en-US" sz="2400" kern="1200" dirty="0" smtClean="0"/>
            <a:t/>
          </a:r>
          <a:br>
            <a:rPr lang="en-US" sz="2400" kern="1200" dirty="0" smtClean="0"/>
          </a:br>
          <a:r>
            <a:rPr lang="en-US" sz="2400" kern="1200" dirty="0" smtClean="0"/>
            <a:t>Can be difficult to penetrate</a:t>
          </a:r>
          <a:br>
            <a:rPr lang="en-US" sz="2400" kern="1200" dirty="0" smtClean="0"/>
          </a:br>
          <a:r>
            <a:rPr lang="en-US" sz="2400" kern="1200" dirty="0" smtClean="0"/>
            <a:t/>
          </a:r>
          <a:br>
            <a:rPr lang="en-US" sz="2400" kern="1200" dirty="0" smtClean="0"/>
          </a:br>
          <a:r>
            <a:rPr lang="en-US" sz="2400" kern="1200" dirty="0" smtClean="0"/>
            <a:t>Can conceal fire in cavity</a:t>
          </a:r>
          <a:br>
            <a:rPr lang="en-US" sz="2400" kern="1200" dirty="0" smtClean="0"/>
          </a:br>
          <a:r>
            <a:rPr lang="en-US" sz="2400" kern="1200" dirty="0" smtClean="0"/>
            <a:t/>
          </a:r>
          <a:br>
            <a:rPr lang="en-US" sz="2400" kern="1200" dirty="0" smtClean="0"/>
          </a:br>
          <a:r>
            <a:rPr lang="en-US" sz="2400" kern="1200" dirty="0" smtClean="0"/>
            <a:t>May add fuel</a:t>
          </a:r>
          <a:endParaRPr lang="en-US" sz="2400" kern="1200" dirty="0"/>
        </a:p>
      </dsp:txBody>
      <dsp:txXfrm>
        <a:off x="344424" y="1295272"/>
        <a:ext cx="8266176" cy="2583180"/>
      </dsp:txXfrm>
    </dsp:sp>
    <dsp:sp modelId="{EED79982-45DA-4937-AD6A-8B96CA491965}">
      <dsp:nvSpPr>
        <dsp:cNvPr id="0" name=""/>
        <dsp:cNvSpPr/>
      </dsp:nvSpPr>
      <dsp:spPr>
        <a:xfrm>
          <a:off x="0" y="922146"/>
          <a:ext cx="1808226" cy="27123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DD16C-E4F2-4784-AE8B-69979D380758}">
      <dsp:nvSpPr>
        <dsp:cNvPr id="0" name=""/>
        <dsp:cNvSpPr/>
      </dsp:nvSpPr>
      <dsp:spPr>
        <a:xfrm>
          <a:off x="1392311" y="880871"/>
          <a:ext cx="6359377" cy="3419856"/>
        </a:xfrm>
        <a:prstGeom prst="round2DiagRect">
          <a:avLst>
            <a:gd name="adj1" fmla="val 0"/>
            <a:gd name="adj2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85545-112B-468B-9223-24CDE7F0D382}">
      <dsp:nvSpPr>
        <dsp:cNvPr id="0" name=""/>
        <dsp:cNvSpPr/>
      </dsp:nvSpPr>
      <dsp:spPr>
        <a:xfrm>
          <a:off x="4571999" y="1243583"/>
          <a:ext cx="847" cy="269443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68607-6EC4-46B6-8326-65912C9AFE65}">
      <dsp:nvSpPr>
        <dsp:cNvPr id="0" name=""/>
        <dsp:cNvSpPr/>
      </dsp:nvSpPr>
      <dsp:spPr>
        <a:xfrm>
          <a:off x="1604290" y="1139951"/>
          <a:ext cx="2755730" cy="29016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Not typically used for support</a:t>
          </a:r>
          <a:endParaRPr lang="en-US" sz="2500" kern="1200" dirty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Comes in many forms</a:t>
          </a:r>
          <a:endParaRPr lang="en-US" sz="2500" kern="1200" dirty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1604290" y="1139951"/>
        <a:ext cx="2755730" cy="2901696"/>
      </dsp:txXfrm>
    </dsp:sp>
    <dsp:sp modelId="{79D40AC8-6B40-4B4B-A0B8-0DEF2BAE3D37}">
      <dsp:nvSpPr>
        <dsp:cNvPr id="0" name=""/>
        <dsp:cNvSpPr/>
      </dsp:nvSpPr>
      <dsp:spPr>
        <a:xfrm>
          <a:off x="4783979" y="1139951"/>
          <a:ext cx="2755730" cy="29016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Typically used for insulation</a:t>
          </a:r>
          <a:endParaRPr lang="en-US" sz="2500" kern="1200" dirty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Glass component not significant fuel</a:t>
          </a:r>
          <a:endParaRPr lang="en-US" sz="2500" kern="1200" dirty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May be difficult to extinguish</a:t>
          </a:r>
          <a:endParaRPr lang="en-US" sz="2500" kern="1200" dirty="0"/>
        </a:p>
      </dsp:txBody>
      <dsp:txXfrm>
        <a:off x="4783979" y="1139951"/>
        <a:ext cx="2755730" cy="2901696"/>
      </dsp:txXfrm>
    </dsp:sp>
    <dsp:sp modelId="{992C99A9-572B-4296-B98C-34523BD3B283}">
      <dsp:nvSpPr>
        <dsp:cNvPr id="0" name=""/>
        <dsp:cNvSpPr/>
      </dsp:nvSpPr>
      <dsp:spPr>
        <a:xfrm rot="16200000">
          <a:off x="-878231" y="1945032"/>
          <a:ext cx="3730752" cy="1059896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Glass</a:t>
          </a:r>
          <a:endParaRPr lang="en-US" sz="2400" kern="1200" dirty="0"/>
        </a:p>
      </dsp:txBody>
      <dsp:txXfrm>
        <a:off x="-718045" y="2371094"/>
        <a:ext cx="3410379" cy="528146"/>
      </dsp:txXfrm>
    </dsp:sp>
    <dsp:sp modelId="{03B96C02-609F-4EB3-A431-BE36A41F4260}">
      <dsp:nvSpPr>
        <dsp:cNvPr id="0" name=""/>
        <dsp:cNvSpPr/>
      </dsp:nvSpPr>
      <dsp:spPr>
        <a:xfrm rot="5400000">
          <a:off x="6284568" y="2173611"/>
          <a:ext cx="3730752" cy="1059896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Fiberglass</a:t>
          </a:r>
          <a:endParaRPr lang="en-US" sz="2400" kern="1200" dirty="0"/>
        </a:p>
      </dsp:txBody>
      <dsp:txXfrm>
        <a:off x="6444755" y="2279300"/>
        <a:ext cx="3410379" cy="52814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3931D-9848-4ED8-8FCA-1F60723F1E46}">
      <dsp:nvSpPr>
        <dsp:cNvPr id="0" name=""/>
        <dsp:cNvSpPr/>
      </dsp:nvSpPr>
      <dsp:spPr>
        <a:xfrm>
          <a:off x="245745" y="956309"/>
          <a:ext cx="937260" cy="937260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C2F69A5-819F-4BFA-882D-844CFF76B093}">
      <dsp:nvSpPr>
        <dsp:cNvPr id="0" name=""/>
        <dsp:cNvSpPr/>
      </dsp:nvSpPr>
      <dsp:spPr>
        <a:xfrm>
          <a:off x="714375" y="956309"/>
          <a:ext cx="5000625" cy="937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9690" rIns="0" bIns="5969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Exterior uses</a:t>
          </a:r>
          <a:endParaRPr lang="en-US" sz="4700" kern="1200" dirty="0"/>
        </a:p>
      </dsp:txBody>
      <dsp:txXfrm>
        <a:off x="714375" y="956309"/>
        <a:ext cx="5000625" cy="937260"/>
      </dsp:txXfrm>
    </dsp:sp>
    <dsp:sp modelId="{E6AB4CBD-F17E-450C-8304-691FC47CEDC4}">
      <dsp:nvSpPr>
        <dsp:cNvPr id="0" name=""/>
        <dsp:cNvSpPr/>
      </dsp:nvSpPr>
      <dsp:spPr>
        <a:xfrm>
          <a:off x="245745" y="1893570"/>
          <a:ext cx="937260" cy="937260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184493A-94B1-4A95-814A-6DF1DB0887F9}">
      <dsp:nvSpPr>
        <dsp:cNvPr id="0" name=""/>
        <dsp:cNvSpPr/>
      </dsp:nvSpPr>
      <dsp:spPr>
        <a:xfrm>
          <a:off x="714375" y="1893570"/>
          <a:ext cx="5000625" cy="937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9690" rIns="0" bIns="5969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Water, sewer pipes</a:t>
          </a:r>
          <a:endParaRPr lang="en-US" sz="4700" kern="1200" dirty="0"/>
        </a:p>
      </dsp:txBody>
      <dsp:txXfrm>
        <a:off x="714375" y="1893570"/>
        <a:ext cx="5000625" cy="937260"/>
      </dsp:txXfrm>
    </dsp:sp>
    <dsp:sp modelId="{B753ECD1-8A49-40AB-BA27-2EB3A53025B6}">
      <dsp:nvSpPr>
        <dsp:cNvPr id="0" name=""/>
        <dsp:cNvSpPr/>
      </dsp:nvSpPr>
      <dsp:spPr>
        <a:xfrm>
          <a:off x="245745" y="2830829"/>
          <a:ext cx="937260" cy="937260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9182F10-4341-4313-9B27-25E9763DF559}">
      <dsp:nvSpPr>
        <dsp:cNvPr id="0" name=""/>
        <dsp:cNvSpPr/>
      </dsp:nvSpPr>
      <dsp:spPr>
        <a:xfrm>
          <a:off x="714375" y="2830829"/>
          <a:ext cx="5000625" cy="937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9690" rIns="0" bIns="5969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Decorative use</a:t>
          </a:r>
          <a:endParaRPr lang="en-US" sz="4700" kern="1200" dirty="0"/>
        </a:p>
      </dsp:txBody>
      <dsp:txXfrm>
        <a:off x="714375" y="2830829"/>
        <a:ext cx="5000625" cy="9372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8A8A9-AA88-4831-BB81-2966B76D5628}">
      <dsp:nvSpPr>
        <dsp:cNvPr id="0" name=""/>
        <dsp:cNvSpPr/>
      </dsp:nvSpPr>
      <dsp:spPr>
        <a:xfrm>
          <a:off x="4749498" y="35676"/>
          <a:ext cx="1168486" cy="1168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Finger-jointed timber</a:t>
          </a:r>
          <a:endParaRPr lang="en-US" sz="1900" kern="1200" dirty="0"/>
        </a:p>
      </dsp:txBody>
      <dsp:txXfrm>
        <a:off x="4749498" y="35676"/>
        <a:ext cx="1168486" cy="1168486"/>
      </dsp:txXfrm>
    </dsp:sp>
    <dsp:sp modelId="{CD47F704-B7DC-42C0-914C-07A0FC9AFE5B}">
      <dsp:nvSpPr>
        <dsp:cNvPr id="0" name=""/>
        <dsp:cNvSpPr/>
      </dsp:nvSpPr>
      <dsp:spPr>
        <a:xfrm>
          <a:off x="2000008" y="1777"/>
          <a:ext cx="4381983" cy="4381983"/>
        </a:xfrm>
        <a:prstGeom prst="circularArrow">
          <a:avLst>
            <a:gd name="adj1" fmla="val 5200"/>
            <a:gd name="adj2" fmla="val 335888"/>
            <a:gd name="adj3" fmla="val 21293345"/>
            <a:gd name="adj4" fmla="val 19766149"/>
            <a:gd name="adj5" fmla="val 6066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67329-B197-41CA-B616-1F73DCC2A2DF}">
      <dsp:nvSpPr>
        <dsp:cNvPr id="0" name=""/>
        <dsp:cNvSpPr/>
      </dsp:nvSpPr>
      <dsp:spPr>
        <a:xfrm>
          <a:off x="5455751" y="2209301"/>
          <a:ext cx="1168486" cy="1168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Laminated timber</a:t>
          </a:r>
          <a:endParaRPr lang="en-US" sz="1900" kern="1200" dirty="0"/>
        </a:p>
      </dsp:txBody>
      <dsp:txXfrm>
        <a:off x="5455751" y="2209301"/>
        <a:ext cx="1168486" cy="1168486"/>
      </dsp:txXfrm>
    </dsp:sp>
    <dsp:sp modelId="{5D7D66C2-A18F-47A6-8F79-6A37F917B828}">
      <dsp:nvSpPr>
        <dsp:cNvPr id="0" name=""/>
        <dsp:cNvSpPr/>
      </dsp:nvSpPr>
      <dsp:spPr>
        <a:xfrm>
          <a:off x="2000008" y="1777"/>
          <a:ext cx="4381983" cy="4381983"/>
        </a:xfrm>
        <a:prstGeom prst="circularArrow">
          <a:avLst>
            <a:gd name="adj1" fmla="val 5200"/>
            <a:gd name="adj2" fmla="val 335888"/>
            <a:gd name="adj3" fmla="val 4014804"/>
            <a:gd name="adj4" fmla="val 2253335"/>
            <a:gd name="adj5" fmla="val 6066"/>
          </a:avLst>
        </a:prstGeom>
        <a:solidFill>
          <a:schemeClr val="accent2">
            <a:shade val="80000"/>
            <a:hueOff val="0"/>
            <a:satOff val="-2770"/>
            <a:lumOff val="71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4565F-726D-4FA5-BAC9-14187DA161ED}">
      <dsp:nvSpPr>
        <dsp:cNvPr id="0" name=""/>
        <dsp:cNvSpPr/>
      </dsp:nvSpPr>
      <dsp:spPr>
        <a:xfrm>
          <a:off x="3606756" y="3552674"/>
          <a:ext cx="1168486" cy="1168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Medium density fiberboard</a:t>
          </a:r>
          <a:endParaRPr lang="en-US" sz="1900" kern="1200" dirty="0"/>
        </a:p>
      </dsp:txBody>
      <dsp:txXfrm>
        <a:off x="3606756" y="3552674"/>
        <a:ext cx="1168486" cy="1168486"/>
      </dsp:txXfrm>
    </dsp:sp>
    <dsp:sp modelId="{8F0354C2-2D16-4292-A596-837812234DEF}">
      <dsp:nvSpPr>
        <dsp:cNvPr id="0" name=""/>
        <dsp:cNvSpPr/>
      </dsp:nvSpPr>
      <dsp:spPr>
        <a:xfrm>
          <a:off x="2000008" y="1777"/>
          <a:ext cx="4381983" cy="4381983"/>
        </a:xfrm>
        <a:prstGeom prst="circularArrow">
          <a:avLst>
            <a:gd name="adj1" fmla="val 5200"/>
            <a:gd name="adj2" fmla="val 335888"/>
            <a:gd name="adj3" fmla="val 8210777"/>
            <a:gd name="adj4" fmla="val 6449308"/>
            <a:gd name="adj5" fmla="val 6066"/>
          </a:avLst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B9D01-BFC7-4BA9-8A29-CA47A6C49856}">
      <dsp:nvSpPr>
        <dsp:cNvPr id="0" name=""/>
        <dsp:cNvSpPr/>
      </dsp:nvSpPr>
      <dsp:spPr>
        <a:xfrm>
          <a:off x="1757761" y="2209301"/>
          <a:ext cx="1168486" cy="1168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Particle board</a:t>
          </a:r>
          <a:endParaRPr lang="en-US" sz="1900" kern="1200" dirty="0"/>
        </a:p>
      </dsp:txBody>
      <dsp:txXfrm>
        <a:off x="1757761" y="2209301"/>
        <a:ext cx="1168486" cy="1168486"/>
      </dsp:txXfrm>
    </dsp:sp>
    <dsp:sp modelId="{97A9ABDD-5C9F-4EDD-9FCC-5D3396EB5DC4}">
      <dsp:nvSpPr>
        <dsp:cNvPr id="0" name=""/>
        <dsp:cNvSpPr/>
      </dsp:nvSpPr>
      <dsp:spPr>
        <a:xfrm>
          <a:off x="2000008" y="1777"/>
          <a:ext cx="4381983" cy="4381983"/>
        </a:xfrm>
        <a:prstGeom prst="circularArrow">
          <a:avLst>
            <a:gd name="adj1" fmla="val 5200"/>
            <a:gd name="adj2" fmla="val 335888"/>
            <a:gd name="adj3" fmla="val 12297963"/>
            <a:gd name="adj4" fmla="val 10770768"/>
            <a:gd name="adj5" fmla="val 6066"/>
          </a:avLst>
        </a:prstGeom>
        <a:solidFill>
          <a:schemeClr val="accent2">
            <a:shade val="80000"/>
            <a:hueOff val="0"/>
            <a:satOff val="-8311"/>
            <a:lumOff val="213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72844-C9BE-490B-A51F-BF16DC913FF6}">
      <dsp:nvSpPr>
        <dsp:cNvPr id="0" name=""/>
        <dsp:cNvSpPr/>
      </dsp:nvSpPr>
      <dsp:spPr>
        <a:xfrm>
          <a:off x="2464014" y="35676"/>
          <a:ext cx="1168486" cy="1168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Synthetic wood</a:t>
          </a:r>
          <a:endParaRPr lang="en-US" sz="1900" kern="1200" dirty="0"/>
        </a:p>
      </dsp:txBody>
      <dsp:txXfrm>
        <a:off x="2464014" y="35676"/>
        <a:ext cx="1168486" cy="1168486"/>
      </dsp:txXfrm>
    </dsp:sp>
    <dsp:sp modelId="{CD277F3E-4F41-40A2-AA17-C2191B34C229}">
      <dsp:nvSpPr>
        <dsp:cNvPr id="0" name=""/>
        <dsp:cNvSpPr/>
      </dsp:nvSpPr>
      <dsp:spPr>
        <a:xfrm>
          <a:off x="2000008" y="1777"/>
          <a:ext cx="4381983" cy="4381983"/>
        </a:xfrm>
        <a:prstGeom prst="circularArrow">
          <a:avLst>
            <a:gd name="adj1" fmla="val 5200"/>
            <a:gd name="adj2" fmla="val 335888"/>
            <a:gd name="adj3" fmla="val 16865793"/>
            <a:gd name="adj4" fmla="val 15198319"/>
            <a:gd name="adj5" fmla="val 6066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1695D-0DD7-46BD-AE61-155A34F0330A}">
      <dsp:nvSpPr>
        <dsp:cNvPr id="0" name=""/>
        <dsp:cNvSpPr/>
      </dsp:nvSpPr>
      <dsp:spPr>
        <a:xfrm>
          <a:off x="3299966" y="747"/>
          <a:ext cx="2086867" cy="2086867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Architect, structural engineer, contractor</a:t>
          </a:r>
          <a:endParaRPr lang="en-US" sz="2000" kern="1200" dirty="0"/>
        </a:p>
      </dsp:txBody>
      <dsp:txXfrm>
        <a:off x="3605581" y="306362"/>
        <a:ext cx="1475637" cy="1475637"/>
      </dsp:txXfrm>
    </dsp:sp>
    <dsp:sp modelId="{0E278173-3500-4E52-8DDD-9A1727BAB75E}">
      <dsp:nvSpPr>
        <dsp:cNvPr id="0" name=""/>
        <dsp:cNvSpPr/>
      </dsp:nvSpPr>
      <dsp:spPr>
        <a:xfrm rot="3600000">
          <a:off x="4841605" y="2034566"/>
          <a:ext cx="553825" cy="704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883142" y="2103485"/>
        <a:ext cx="387678" cy="422591"/>
      </dsp:txXfrm>
    </dsp:sp>
    <dsp:sp modelId="{BA51F0A1-B72F-4C35-96F2-E50F81CAFD6A}">
      <dsp:nvSpPr>
        <dsp:cNvPr id="0" name=""/>
        <dsp:cNvSpPr/>
      </dsp:nvSpPr>
      <dsp:spPr>
        <a:xfrm>
          <a:off x="4865876" y="2712984"/>
          <a:ext cx="2086867" cy="2086867"/>
        </a:xfrm>
        <a:prstGeom prst="ellipse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Local building codes</a:t>
          </a:r>
          <a:endParaRPr lang="en-US" sz="2000" kern="1200" dirty="0"/>
        </a:p>
      </dsp:txBody>
      <dsp:txXfrm>
        <a:off x="5171491" y="3018599"/>
        <a:ext cx="1475637" cy="1475637"/>
      </dsp:txXfrm>
    </dsp:sp>
    <dsp:sp modelId="{D41C321B-B600-4EAA-9FB7-90979D6B42E7}">
      <dsp:nvSpPr>
        <dsp:cNvPr id="0" name=""/>
        <dsp:cNvSpPr/>
      </dsp:nvSpPr>
      <dsp:spPr>
        <a:xfrm rot="10800000">
          <a:off x="4082161" y="3404259"/>
          <a:ext cx="553825" cy="704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5364"/>
            <a:lumOff val="129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10800000">
        <a:off x="4248308" y="3545122"/>
        <a:ext cx="387678" cy="422591"/>
      </dsp:txXfrm>
    </dsp:sp>
    <dsp:sp modelId="{01E4A422-E82B-48CC-851C-CD2811A46EF4}">
      <dsp:nvSpPr>
        <dsp:cNvPr id="0" name=""/>
        <dsp:cNvSpPr/>
      </dsp:nvSpPr>
      <dsp:spPr>
        <a:xfrm>
          <a:off x="1734055" y="2712984"/>
          <a:ext cx="2086867" cy="2086867"/>
        </a:xfrm>
        <a:prstGeom prst="ellipse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Materials used in construction</a:t>
          </a:r>
          <a:endParaRPr lang="en-US" sz="2000" kern="1200" dirty="0"/>
        </a:p>
      </dsp:txBody>
      <dsp:txXfrm>
        <a:off x="2039670" y="3018599"/>
        <a:ext cx="1475637" cy="1475637"/>
      </dsp:txXfrm>
    </dsp:sp>
    <dsp:sp modelId="{A7DD6B7A-785B-4CDD-ADEF-C14145C3C2A4}">
      <dsp:nvSpPr>
        <dsp:cNvPr id="0" name=""/>
        <dsp:cNvSpPr/>
      </dsp:nvSpPr>
      <dsp:spPr>
        <a:xfrm rot="18000000">
          <a:off x="3275695" y="2061715"/>
          <a:ext cx="553825" cy="704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0729"/>
            <a:lumOff val="259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317232" y="2274522"/>
        <a:ext cx="387678" cy="42259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74988-EC06-44B2-96EE-973016059E1A}">
      <dsp:nvSpPr>
        <dsp:cNvPr id="0" name=""/>
        <dsp:cNvSpPr/>
      </dsp:nvSpPr>
      <dsp:spPr>
        <a:xfrm rot="5400000">
          <a:off x="908601" y="1402587"/>
          <a:ext cx="1240467" cy="14122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1D9FB-6F4B-4DBA-AD57-EE4629DC4AF0}">
      <dsp:nvSpPr>
        <dsp:cNvPr id="0" name=""/>
        <dsp:cNvSpPr/>
      </dsp:nvSpPr>
      <dsp:spPr>
        <a:xfrm>
          <a:off x="579952" y="27504"/>
          <a:ext cx="2088217" cy="1461684"/>
        </a:xfrm>
        <a:prstGeom prst="roundRect">
          <a:avLst>
            <a:gd name="adj" fmla="val 1667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Locally or nationally developed</a:t>
          </a:r>
          <a:endParaRPr lang="en-US" sz="2600" kern="1200" dirty="0"/>
        </a:p>
      </dsp:txBody>
      <dsp:txXfrm>
        <a:off x="651318" y="98870"/>
        <a:ext cx="1945485" cy="1318952"/>
      </dsp:txXfrm>
    </dsp:sp>
    <dsp:sp modelId="{2FDE32B0-383B-47EC-A8E8-938F1561CF83}">
      <dsp:nvSpPr>
        <dsp:cNvPr id="0" name=""/>
        <dsp:cNvSpPr/>
      </dsp:nvSpPr>
      <dsp:spPr>
        <a:xfrm>
          <a:off x="2668169" y="166909"/>
          <a:ext cx="1518770" cy="1181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F0C45-4B8E-4907-AB8F-348AB10B2148}">
      <dsp:nvSpPr>
        <dsp:cNvPr id="0" name=""/>
        <dsp:cNvSpPr/>
      </dsp:nvSpPr>
      <dsp:spPr>
        <a:xfrm rot="5400000">
          <a:off x="2639954" y="3044541"/>
          <a:ext cx="1240467" cy="14122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02148-4CE1-4882-AC21-FCFFCE68FBFA}">
      <dsp:nvSpPr>
        <dsp:cNvPr id="0" name=""/>
        <dsp:cNvSpPr/>
      </dsp:nvSpPr>
      <dsp:spPr>
        <a:xfrm>
          <a:off x="2311306" y="1669457"/>
          <a:ext cx="2088217" cy="1461684"/>
        </a:xfrm>
        <a:prstGeom prst="roundRect">
          <a:avLst>
            <a:gd name="adj" fmla="val 16670"/>
          </a:avLst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Major US models</a:t>
          </a:r>
          <a:endParaRPr lang="en-US" sz="2600" kern="1200" dirty="0"/>
        </a:p>
      </dsp:txBody>
      <dsp:txXfrm>
        <a:off x="2382672" y="1740823"/>
        <a:ext cx="1945485" cy="1318952"/>
      </dsp:txXfrm>
    </dsp:sp>
    <dsp:sp modelId="{12D6E80D-9F42-41A5-B254-7A0712A355F9}">
      <dsp:nvSpPr>
        <dsp:cNvPr id="0" name=""/>
        <dsp:cNvSpPr/>
      </dsp:nvSpPr>
      <dsp:spPr>
        <a:xfrm>
          <a:off x="4399523" y="1808862"/>
          <a:ext cx="1518770" cy="1181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NFPA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ICC</a:t>
          </a:r>
          <a:endParaRPr lang="en-US" sz="2000" kern="1200" dirty="0"/>
        </a:p>
      </dsp:txBody>
      <dsp:txXfrm>
        <a:off x="4399523" y="1808862"/>
        <a:ext cx="1518770" cy="1181397"/>
      </dsp:txXfrm>
    </dsp:sp>
    <dsp:sp modelId="{65DEF4B7-C3C5-46E1-96B0-7BC6765A5DCC}">
      <dsp:nvSpPr>
        <dsp:cNvPr id="0" name=""/>
        <dsp:cNvSpPr/>
      </dsp:nvSpPr>
      <dsp:spPr>
        <a:xfrm>
          <a:off x="4042660" y="3311411"/>
          <a:ext cx="2088217" cy="1461684"/>
        </a:xfrm>
        <a:prstGeom prst="roundRect">
          <a:avLst>
            <a:gd name="adj" fmla="val 1667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Canadian code</a:t>
          </a:r>
          <a:endParaRPr lang="en-US" sz="2600" kern="1200" dirty="0"/>
        </a:p>
      </dsp:txBody>
      <dsp:txXfrm>
        <a:off x="4114026" y="3382777"/>
        <a:ext cx="1945485" cy="1318952"/>
      </dsp:txXfrm>
    </dsp:sp>
    <dsp:sp modelId="{CFB7EE5D-1046-4EC1-8235-4944C1C61C28}">
      <dsp:nvSpPr>
        <dsp:cNvPr id="0" name=""/>
        <dsp:cNvSpPr/>
      </dsp:nvSpPr>
      <dsp:spPr>
        <a:xfrm>
          <a:off x="6130877" y="3450816"/>
          <a:ext cx="1518770" cy="1181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Adopted by provincial or local government</a:t>
          </a:r>
          <a:endParaRPr lang="en-US" sz="1700" kern="1200" dirty="0"/>
        </a:p>
      </dsp:txBody>
      <dsp:txXfrm>
        <a:off x="6130877" y="3450816"/>
        <a:ext cx="1518770" cy="118139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FAC82-5A55-4990-A3ED-E173AE82AE51}">
      <dsp:nvSpPr>
        <dsp:cNvPr id="0" name=""/>
        <dsp:cNvSpPr/>
      </dsp:nvSpPr>
      <dsp:spPr>
        <a:xfrm>
          <a:off x="38" y="64820"/>
          <a:ext cx="3667534" cy="77760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May be exempt</a:t>
          </a:r>
          <a:endParaRPr lang="en-US" sz="2700" kern="1200" dirty="0"/>
        </a:p>
      </dsp:txBody>
      <dsp:txXfrm>
        <a:off x="38" y="64820"/>
        <a:ext cx="3667534" cy="777600"/>
      </dsp:txXfrm>
    </dsp:sp>
    <dsp:sp modelId="{B79C0664-36A9-4A7F-B118-C0AA4EDE5E37}">
      <dsp:nvSpPr>
        <dsp:cNvPr id="0" name=""/>
        <dsp:cNvSpPr/>
      </dsp:nvSpPr>
      <dsp:spPr>
        <a:xfrm>
          <a:off x="38" y="842420"/>
          <a:ext cx="3667534" cy="313135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Manufactured homes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Federal- or State- owned buildings</a:t>
          </a:r>
          <a:endParaRPr lang="en-US" sz="2700" kern="1200" dirty="0"/>
        </a:p>
      </dsp:txBody>
      <dsp:txXfrm>
        <a:off x="38" y="842420"/>
        <a:ext cx="3667534" cy="3131358"/>
      </dsp:txXfrm>
    </dsp:sp>
    <dsp:sp modelId="{DB9FABCC-E7F6-45C7-87CD-44655C5639CE}">
      <dsp:nvSpPr>
        <dsp:cNvPr id="0" name=""/>
        <dsp:cNvSpPr/>
      </dsp:nvSpPr>
      <dsp:spPr>
        <a:xfrm>
          <a:off x="4181027" y="64820"/>
          <a:ext cx="3667534" cy="777600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Renovations</a:t>
          </a:r>
          <a:endParaRPr lang="en-US" sz="2700" kern="1200" dirty="0"/>
        </a:p>
      </dsp:txBody>
      <dsp:txXfrm>
        <a:off x="4181027" y="64820"/>
        <a:ext cx="3667534" cy="777600"/>
      </dsp:txXfrm>
    </dsp:sp>
    <dsp:sp modelId="{5B77DCC6-BCFE-4F3F-A65F-4519CE4CC9D9}">
      <dsp:nvSpPr>
        <dsp:cNvPr id="0" name=""/>
        <dsp:cNvSpPr/>
      </dsp:nvSpPr>
      <dsp:spPr>
        <a:xfrm>
          <a:off x="4181027" y="842420"/>
          <a:ext cx="3667534" cy="313135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Contain more than one construction method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May improve fire safety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May create potential hazards</a:t>
          </a:r>
          <a:endParaRPr lang="en-US" sz="2700" kern="1200" dirty="0"/>
        </a:p>
      </dsp:txBody>
      <dsp:txXfrm>
        <a:off x="4181027" y="842420"/>
        <a:ext cx="3667534" cy="313135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2823A-BEFA-4622-834A-A78C8497D062}">
      <dsp:nvSpPr>
        <dsp:cNvPr id="0" name=""/>
        <dsp:cNvSpPr/>
      </dsp:nvSpPr>
      <dsp:spPr>
        <a:xfrm>
          <a:off x="4049" y="784696"/>
          <a:ext cx="3415912" cy="25243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0C308-684B-43C9-8AFE-312E3A213F10}">
      <dsp:nvSpPr>
        <dsp:cNvPr id="0" name=""/>
        <dsp:cNvSpPr/>
      </dsp:nvSpPr>
      <dsp:spPr>
        <a:xfrm>
          <a:off x="694500" y="2851331"/>
          <a:ext cx="2943499" cy="707371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4000" kern="1200" dirty="0" smtClean="0"/>
            <a:t>Type I</a:t>
          </a:r>
          <a:endParaRPr lang="en-US" sz="4000" kern="1200" dirty="0"/>
        </a:p>
      </dsp:txBody>
      <dsp:txXfrm>
        <a:off x="694500" y="2851331"/>
        <a:ext cx="2943499" cy="707371"/>
      </dsp:txXfrm>
    </dsp:sp>
    <dsp:sp modelId="{A439EB5E-47BE-4FE3-B115-AACD90218E0A}">
      <dsp:nvSpPr>
        <dsp:cNvPr id="0" name=""/>
        <dsp:cNvSpPr/>
      </dsp:nvSpPr>
      <dsp:spPr>
        <a:xfrm>
          <a:off x="4134400" y="784696"/>
          <a:ext cx="3415912" cy="252434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9A39A-492F-4FC3-A539-B1389BCF4762}">
      <dsp:nvSpPr>
        <dsp:cNvPr id="0" name=""/>
        <dsp:cNvSpPr/>
      </dsp:nvSpPr>
      <dsp:spPr>
        <a:xfrm>
          <a:off x="4824851" y="2851331"/>
          <a:ext cx="2943499" cy="707371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4000" kern="1200" dirty="0" smtClean="0"/>
            <a:t>Type II</a:t>
          </a:r>
          <a:endParaRPr lang="en-US" sz="4000" kern="1200" dirty="0"/>
        </a:p>
      </dsp:txBody>
      <dsp:txXfrm>
        <a:off x="4824851" y="2851331"/>
        <a:ext cx="2943499" cy="70737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2823A-BEFA-4622-834A-A78C8497D062}">
      <dsp:nvSpPr>
        <dsp:cNvPr id="0" name=""/>
        <dsp:cNvSpPr/>
      </dsp:nvSpPr>
      <dsp:spPr>
        <a:xfrm>
          <a:off x="1041273" y="0"/>
          <a:ext cx="5348462" cy="39524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0C308-684B-43C9-8AFE-312E3A213F10}">
      <dsp:nvSpPr>
        <dsp:cNvPr id="0" name=""/>
        <dsp:cNvSpPr/>
      </dsp:nvSpPr>
      <dsp:spPr>
        <a:xfrm>
          <a:off x="2122345" y="3235833"/>
          <a:ext cx="4608781" cy="1107567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6200" kern="1200" dirty="0" smtClean="0"/>
            <a:t>Type III</a:t>
          </a:r>
          <a:endParaRPr lang="en-US" sz="6200" kern="1200" dirty="0"/>
        </a:p>
      </dsp:txBody>
      <dsp:txXfrm>
        <a:off x="2122345" y="3235833"/>
        <a:ext cx="4608781" cy="110756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383E7-7574-427E-A01C-A3F4A92E6801}">
      <dsp:nvSpPr>
        <dsp:cNvPr id="0" name=""/>
        <dsp:cNvSpPr/>
      </dsp:nvSpPr>
      <dsp:spPr>
        <a:xfrm>
          <a:off x="5600" y="698003"/>
          <a:ext cx="3535586" cy="26127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83C4B-3A16-49B8-BC1E-88EBC439C013}">
      <dsp:nvSpPr>
        <dsp:cNvPr id="0" name=""/>
        <dsp:cNvSpPr/>
      </dsp:nvSpPr>
      <dsp:spPr>
        <a:xfrm>
          <a:off x="720240" y="2837042"/>
          <a:ext cx="3046622" cy="732154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4100" kern="1200" dirty="0" smtClean="0"/>
            <a:t>Type IV</a:t>
          </a:r>
          <a:endParaRPr lang="en-US" sz="4100" kern="1200" dirty="0"/>
        </a:p>
      </dsp:txBody>
      <dsp:txXfrm>
        <a:off x="720240" y="2837042"/>
        <a:ext cx="3046622" cy="732154"/>
      </dsp:txXfrm>
    </dsp:sp>
    <dsp:sp modelId="{0E52823A-BEFA-4622-834A-A78C8497D062}">
      <dsp:nvSpPr>
        <dsp:cNvPr id="0" name=""/>
        <dsp:cNvSpPr/>
      </dsp:nvSpPr>
      <dsp:spPr>
        <a:xfrm>
          <a:off x="4310337" y="698003"/>
          <a:ext cx="3535586" cy="261278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0C308-684B-43C9-8AFE-312E3A213F10}">
      <dsp:nvSpPr>
        <dsp:cNvPr id="0" name=""/>
        <dsp:cNvSpPr/>
      </dsp:nvSpPr>
      <dsp:spPr>
        <a:xfrm>
          <a:off x="5024977" y="2837042"/>
          <a:ext cx="3046622" cy="732154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4100" kern="1200" dirty="0" smtClean="0"/>
            <a:t>Type V</a:t>
          </a:r>
          <a:endParaRPr lang="en-US" sz="4100" kern="1200" dirty="0"/>
        </a:p>
      </dsp:txBody>
      <dsp:txXfrm>
        <a:off x="5024977" y="2837042"/>
        <a:ext cx="3046622" cy="73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3C5DB-ED23-46F2-9774-D398C3FD1D83}">
      <dsp:nvSpPr>
        <dsp:cNvPr id="0" name=""/>
        <dsp:cNvSpPr/>
      </dsp:nvSpPr>
      <dsp:spPr>
        <a:xfrm>
          <a:off x="7587416" y="664989"/>
          <a:ext cx="184983" cy="3423643"/>
        </a:xfrm>
        <a:prstGeom prst="rect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A150A-208E-4DEB-B797-794570A4ED8C}">
      <dsp:nvSpPr>
        <dsp:cNvPr id="0" name=""/>
        <dsp:cNvSpPr/>
      </dsp:nvSpPr>
      <dsp:spPr>
        <a:xfrm>
          <a:off x="184983" y="664989"/>
          <a:ext cx="4811115" cy="3423643"/>
        </a:xfrm>
        <a:prstGeom prst="frame">
          <a:avLst>
            <a:gd name="adj1" fmla="val 5450"/>
          </a:avLst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6674FE-5D30-4C51-8C63-8FB6F9D995CE}">
      <dsp:nvSpPr>
        <dsp:cNvPr id="0" name=""/>
        <dsp:cNvSpPr/>
      </dsp:nvSpPr>
      <dsp:spPr>
        <a:xfrm>
          <a:off x="0" y="254766"/>
          <a:ext cx="4626132" cy="32384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2E5AA-AF9D-4DAB-AA69-F4D106986291}">
      <dsp:nvSpPr>
        <dsp:cNvPr id="0" name=""/>
        <dsp:cNvSpPr/>
      </dsp:nvSpPr>
      <dsp:spPr>
        <a:xfrm>
          <a:off x="373075" y="3494384"/>
          <a:ext cx="4438040" cy="406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73075" y="3494384"/>
        <a:ext cx="4438040" cy="406389"/>
      </dsp:txXfrm>
    </dsp:sp>
    <dsp:sp modelId="{BCADA2A2-9E33-4FD6-951B-5855DC752776}">
      <dsp:nvSpPr>
        <dsp:cNvPr id="0" name=""/>
        <dsp:cNvSpPr/>
      </dsp:nvSpPr>
      <dsp:spPr>
        <a:xfrm>
          <a:off x="5191963" y="664989"/>
          <a:ext cx="2199589" cy="3423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Also main component in structural assemblies</a:t>
          </a:r>
          <a:endParaRPr lang="en-US" sz="3500" kern="1200" dirty="0"/>
        </a:p>
      </dsp:txBody>
      <dsp:txXfrm>
        <a:off x="5191963" y="664989"/>
        <a:ext cx="2199589" cy="342364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48FA0-A9CD-45AD-8B13-AE7FD9417E8F}">
      <dsp:nvSpPr>
        <dsp:cNvPr id="0" name=""/>
        <dsp:cNvSpPr/>
      </dsp:nvSpPr>
      <dsp:spPr>
        <a:xfrm rot="5400000">
          <a:off x="515638" y="1221579"/>
          <a:ext cx="1537634" cy="255858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64C382-02A1-4D18-9CEA-58B20DA9606B}">
      <dsp:nvSpPr>
        <dsp:cNvPr id="0" name=""/>
        <dsp:cNvSpPr/>
      </dsp:nvSpPr>
      <dsp:spPr>
        <a:xfrm>
          <a:off x="258969" y="1986046"/>
          <a:ext cx="2309909" cy="2024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Built in factory</a:t>
          </a:r>
          <a:endParaRPr lang="en-US" sz="3200" kern="1200" dirty="0"/>
        </a:p>
      </dsp:txBody>
      <dsp:txXfrm>
        <a:off x="258969" y="1986046"/>
        <a:ext cx="2309909" cy="2024770"/>
      </dsp:txXfrm>
    </dsp:sp>
    <dsp:sp modelId="{021064D8-FF06-4758-943E-09D2EA26F1C4}">
      <dsp:nvSpPr>
        <dsp:cNvPr id="0" name=""/>
        <dsp:cNvSpPr/>
      </dsp:nvSpPr>
      <dsp:spPr>
        <a:xfrm>
          <a:off x="2133046" y="1033212"/>
          <a:ext cx="435831" cy="435831"/>
        </a:xfrm>
        <a:prstGeom prst="triangle">
          <a:avLst>
            <a:gd name="adj" fmla="val 100000"/>
          </a:avLst>
        </a:prstGeom>
        <a:solidFill>
          <a:schemeClr val="accent2">
            <a:shade val="80000"/>
            <a:hueOff val="0"/>
            <a:satOff val="-2770"/>
            <a:lumOff val="7112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770"/>
              <a:lumOff val="71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437BD-1893-426D-872F-FD17BB1010A1}">
      <dsp:nvSpPr>
        <dsp:cNvPr id="0" name=""/>
        <dsp:cNvSpPr/>
      </dsp:nvSpPr>
      <dsp:spPr>
        <a:xfrm rot="5400000">
          <a:off x="3343418" y="521842"/>
          <a:ext cx="1537634" cy="255858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6927C-8A35-4225-819A-3E450D3098C3}">
      <dsp:nvSpPr>
        <dsp:cNvPr id="0" name=""/>
        <dsp:cNvSpPr/>
      </dsp:nvSpPr>
      <dsp:spPr>
        <a:xfrm>
          <a:off x="3086749" y="1286309"/>
          <a:ext cx="2309909" cy="2024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Must conform to U.S. HUD standard</a:t>
          </a:r>
          <a:endParaRPr lang="en-US" sz="3200" kern="1200" dirty="0"/>
        </a:p>
      </dsp:txBody>
      <dsp:txXfrm>
        <a:off x="3086749" y="1286309"/>
        <a:ext cx="2309909" cy="2024770"/>
      </dsp:txXfrm>
    </dsp:sp>
    <dsp:sp modelId="{51918378-5EEE-4A69-9C97-7E5302AC7078}">
      <dsp:nvSpPr>
        <dsp:cNvPr id="0" name=""/>
        <dsp:cNvSpPr/>
      </dsp:nvSpPr>
      <dsp:spPr>
        <a:xfrm>
          <a:off x="4960826" y="333475"/>
          <a:ext cx="435831" cy="435831"/>
        </a:xfrm>
        <a:prstGeom prst="triangle">
          <a:avLst>
            <a:gd name="adj" fmla="val 100000"/>
          </a:avLst>
        </a:prstGeom>
        <a:solidFill>
          <a:schemeClr val="accent2">
            <a:shade val="80000"/>
            <a:hueOff val="0"/>
            <a:satOff val="-8311"/>
            <a:lumOff val="21337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8311"/>
              <a:lumOff val="213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023C7-4CF5-49A1-AA96-4525A9E54CF5}">
      <dsp:nvSpPr>
        <dsp:cNvPr id="0" name=""/>
        <dsp:cNvSpPr/>
      </dsp:nvSpPr>
      <dsp:spPr>
        <a:xfrm rot="5400000">
          <a:off x="6171199" y="-177894"/>
          <a:ext cx="1537634" cy="255858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72319-1C68-4E26-8EF6-18F664890A45}">
      <dsp:nvSpPr>
        <dsp:cNvPr id="0" name=""/>
        <dsp:cNvSpPr/>
      </dsp:nvSpPr>
      <dsp:spPr>
        <a:xfrm>
          <a:off x="5914529" y="586572"/>
          <a:ext cx="2309909" cy="2024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Fire-resistance may vary</a:t>
          </a:r>
          <a:endParaRPr lang="en-US" sz="3200" kern="1200" dirty="0"/>
        </a:p>
      </dsp:txBody>
      <dsp:txXfrm>
        <a:off x="5914529" y="586572"/>
        <a:ext cx="2309909" cy="202477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8BFC1-B4D4-4E65-AF98-5096970AF92A}">
      <dsp:nvSpPr>
        <dsp:cNvPr id="0" name=""/>
        <dsp:cNvSpPr/>
      </dsp:nvSpPr>
      <dsp:spPr>
        <a:xfrm>
          <a:off x="1811734" y="-231695"/>
          <a:ext cx="3996530" cy="3996530"/>
        </a:xfrm>
        <a:prstGeom prst="circularArrow">
          <a:avLst>
            <a:gd name="adj1" fmla="val 5689"/>
            <a:gd name="adj2" fmla="val 340510"/>
            <a:gd name="adj3" fmla="val 12394422"/>
            <a:gd name="adj4" fmla="val 18289335"/>
            <a:gd name="adj5" fmla="val 5908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85FEC-DA93-46B8-8C48-2EDED9E8766A}">
      <dsp:nvSpPr>
        <dsp:cNvPr id="0" name=""/>
        <dsp:cNvSpPr/>
      </dsp:nvSpPr>
      <dsp:spPr>
        <a:xfrm>
          <a:off x="2396132" y="594"/>
          <a:ext cx="2827734" cy="1413867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Combustible</a:t>
          </a:r>
          <a:endParaRPr lang="en-US" sz="2700" kern="1200" dirty="0"/>
        </a:p>
      </dsp:txBody>
      <dsp:txXfrm>
        <a:off x="2465151" y="69613"/>
        <a:ext cx="2689696" cy="1275829"/>
      </dsp:txXfrm>
    </dsp:sp>
    <dsp:sp modelId="{24E7A077-9B38-43A5-A74F-153A03C0A0FF}">
      <dsp:nvSpPr>
        <dsp:cNvPr id="0" name=""/>
        <dsp:cNvSpPr/>
      </dsp:nvSpPr>
      <dsp:spPr>
        <a:xfrm>
          <a:off x="3910836" y="2624138"/>
          <a:ext cx="2827734" cy="1413867"/>
        </a:xfrm>
        <a:prstGeom prst="round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Noncombustible</a:t>
          </a:r>
          <a:endParaRPr lang="en-US" sz="2700" kern="1200" dirty="0"/>
        </a:p>
      </dsp:txBody>
      <dsp:txXfrm>
        <a:off x="3979855" y="2693157"/>
        <a:ext cx="2689696" cy="1275829"/>
      </dsp:txXfrm>
    </dsp:sp>
    <dsp:sp modelId="{19B331C0-6A76-46CF-AE4E-6FF99B824572}">
      <dsp:nvSpPr>
        <dsp:cNvPr id="0" name=""/>
        <dsp:cNvSpPr/>
      </dsp:nvSpPr>
      <dsp:spPr>
        <a:xfrm>
          <a:off x="881429" y="2624138"/>
          <a:ext cx="2827734" cy="1413867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Heavy timber</a:t>
          </a:r>
          <a:endParaRPr lang="en-US" sz="2700" kern="1200" dirty="0"/>
        </a:p>
      </dsp:txBody>
      <dsp:txXfrm>
        <a:off x="950448" y="2693157"/>
        <a:ext cx="2689696" cy="127582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4CD8D-157D-498A-A03A-61A4AD94868A}">
      <dsp:nvSpPr>
        <dsp:cNvPr id="0" name=""/>
        <dsp:cNvSpPr/>
      </dsp:nvSpPr>
      <dsp:spPr>
        <a:xfrm>
          <a:off x="2502" y="401896"/>
          <a:ext cx="3698685" cy="2548394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411E0-B85A-4B8F-8A7F-8E5B566F8C9F}">
      <dsp:nvSpPr>
        <dsp:cNvPr id="0" name=""/>
        <dsp:cNvSpPr/>
      </dsp:nvSpPr>
      <dsp:spPr>
        <a:xfrm>
          <a:off x="2502" y="2950290"/>
          <a:ext cx="3698685" cy="1372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0" numCol="1" spcCol="1270" anchor="t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Single-use</a:t>
          </a:r>
          <a:endParaRPr lang="en-US" sz="3900" kern="1200" dirty="0"/>
        </a:p>
      </dsp:txBody>
      <dsp:txXfrm>
        <a:off x="2502" y="2950290"/>
        <a:ext cx="3698685" cy="1372212"/>
      </dsp:txXfrm>
    </dsp:sp>
    <dsp:sp modelId="{1945C467-58A5-40D3-969A-B43163150976}">
      <dsp:nvSpPr>
        <dsp:cNvPr id="0" name=""/>
        <dsp:cNvSpPr/>
      </dsp:nvSpPr>
      <dsp:spPr>
        <a:xfrm>
          <a:off x="4071211" y="401896"/>
          <a:ext cx="3698685" cy="2548394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EF3C6-A0C2-4255-87D6-75DCD73FE6AB}">
      <dsp:nvSpPr>
        <dsp:cNvPr id="0" name=""/>
        <dsp:cNvSpPr/>
      </dsp:nvSpPr>
      <dsp:spPr>
        <a:xfrm>
          <a:off x="4071211" y="2950290"/>
          <a:ext cx="3698685" cy="1372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0" numCol="1" spcCol="1270" anchor="t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Separated use</a:t>
          </a:r>
          <a:endParaRPr lang="en-US" sz="3900" kern="1200" dirty="0"/>
        </a:p>
      </dsp:txBody>
      <dsp:txXfrm>
        <a:off x="4071211" y="2950290"/>
        <a:ext cx="3698685" cy="137221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11249-2743-4C35-AFAF-0640BBD241B6}">
      <dsp:nvSpPr>
        <dsp:cNvPr id="0" name=""/>
        <dsp:cNvSpPr/>
      </dsp:nvSpPr>
      <dsp:spPr>
        <a:xfrm>
          <a:off x="2054" y="511264"/>
          <a:ext cx="3695706" cy="3167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8C3F2-0F85-4C68-9E84-10CF27725795}">
      <dsp:nvSpPr>
        <dsp:cNvPr id="0" name=""/>
        <dsp:cNvSpPr/>
      </dsp:nvSpPr>
      <dsp:spPr>
        <a:xfrm>
          <a:off x="0" y="3886202"/>
          <a:ext cx="3695706" cy="760237"/>
        </a:xfrm>
        <a:prstGeom prst="rect">
          <a:avLst/>
        </a:prstGeom>
        <a:solidFill>
          <a:schemeClr val="accent6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Shallow</a:t>
          </a:r>
          <a:endParaRPr lang="en-US" sz="4000" kern="1200" dirty="0"/>
        </a:p>
      </dsp:txBody>
      <dsp:txXfrm>
        <a:off x="0" y="3886202"/>
        <a:ext cx="3695706" cy="760237"/>
      </dsp:txXfrm>
    </dsp:sp>
    <dsp:sp modelId="{AC913584-CE6A-4F75-ABEF-FB20C6733A90}">
      <dsp:nvSpPr>
        <dsp:cNvPr id="0" name=""/>
        <dsp:cNvSpPr/>
      </dsp:nvSpPr>
      <dsp:spPr>
        <a:xfrm>
          <a:off x="4038605" y="533390"/>
          <a:ext cx="3695706" cy="3472418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66" b="-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F9FEAD-42B8-4330-8B0F-BCE30182FB27}">
      <dsp:nvSpPr>
        <dsp:cNvPr id="0" name=""/>
        <dsp:cNvSpPr/>
      </dsp:nvSpPr>
      <dsp:spPr>
        <a:xfrm>
          <a:off x="4038605" y="3886202"/>
          <a:ext cx="3695706" cy="760237"/>
        </a:xfrm>
        <a:prstGeom prst="rect">
          <a:avLst/>
        </a:prstGeom>
        <a:solidFill>
          <a:schemeClr val="accent6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Deep</a:t>
          </a:r>
          <a:endParaRPr lang="en-US" sz="4000" kern="1200" dirty="0"/>
        </a:p>
      </dsp:txBody>
      <dsp:txXfrm>
        <a:off x="4038605" y="3886202"/>
        <a:ext cx="3695706" cy="76023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18F1A-0EF8-4EF7-AFA1-20552C6B19F3}">
      <dsp:nvSpPr>
        <dsp:cNvPr id="0" name=""/>
        <dsp:cNvSpPr/>
      </dsp:nvSpPr>
      <dsp:spPr>
        <a:xfrm>
          <a:off x="4689581" y="101790"/>
          <a:ext cx="1647527" cy="1647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Provide separation</a:t>
          </a:r>
          <a:endParaRPr lang="en-US" sz="2500" kern="1200" dirty="0"/>
        </a:p>
      </dsp:txBody>
      <dsp:txXfrm>
        <a:off x="4689581" y="101790"/>
        <a:ext cx="1647527" cy="1647527"/>
      </dsp:txXfrm>
    </dsp:sp>
    <dsp:sp modelId="{E10DE798-4691-4394-9207-1892A7EB51C4}">
      <dsp:nvSpPr>
        <dsp:cNvPr id="0" name=""/>
        <dsp:cNvSpPr/>
      </dsp:nvSpPr>
      <dsp:spPr>
        <a:xfrm>
          <a:off x="1788917" y="-1782"/>
          <a:ext cx="4651764" cy="4651764"/>
        </a:xfrm>
        <a:prstGeom prst="circularArrow">
          <a:avLst>
            <a:gd name="adj1" fmla="val 6906"/>
            <a:gd name="adj2" fmla="val 465694"/>
            <a:gd name="adj3" fmla="val 547977"/>
            <a:gd name="adj4" fmla="val 20586329"/>
            <a:gd name="adj5" fmla="val 8057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3D7F9-1941-4504-BEF5-8FD1FFE824C9}">
      <dsp:nvSpPr>
        <dsp:cNvPr id="0" name=""/>
        <dsp:cNvSpPr/>
      </dsp:nvSpPr>
      <dsp:spPr>
        <a:xfrm>
          <a:off x="4689581" y="2898881"/>
          <a:ext cx="1647527" cy="1647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Assemblies</a:t>
          </a:r>
          <a:endParaRPr lang="en-US" sz="2500" kern="1200" dirty="0"/>
        </a:p>
      </dsp:txBody>
      <dsp:txXfrm>
        <a:off x="4689581" y="2898881"/>
        <a:ext cx="1647527" cy="1647527"/>
      </dsp:txXfrm>
    </dsp:sp>
    <dsp:sp modelId="{5EE92C98-D3EF-411E-ABEA-85997E8F7D72}">
      <dsp:nvSpPr>
        <dsp:cNvPr id="0" name=""/>
        <dsp:cNvSpPr/>
      </dsp:nvSpPr>
      <dsp:spPr>
        <a:xfrm>
          <a:off x="1788917" y="-1782"/>
          <a:ext cx="4651764" cy="4651764"/>
        </a:xfrm>
        <a:prstGeom prst="circularArrow">
          <a:avLst>
            <a:gd name="adj1" fmla="val 6906"/>
            <a:gd name="adj2" fmla="val 465694"/>
            <a:gd name="adj3" fmla="val 5947977"/>
            <a:gd name="adj4" fmla="val 4386329"/>
            <a:gd name="adj5" fmla="val 8057"/>
          </a:avLst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2C9F9-7B87-4259-B493-DE81120F7293}">
      <dsp:nvSpPr>
        <dsp:cNvPr id="0" name=""/>
        <dsp:cNvSpPr/>
      </dsp:nvSpPr>
      <dsp:spPr>
        <a:xfrm>
          <a:off x="1892490" y="2898881"/>
          <a:ext cx="1647527" cy="1647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May be party walls</a:t>
          </a:r>
          <a:endParaRPr lang="en-US" sz="2500" kern="1200" dirty="0"/>
        </a:p>
      </dsp:txBody>
      <dsp:txXfrm>
        <a:off x="1892490" y="2898881"/>
        <a:ext cx="1647527" cy="1647527"/>
      </dsp:txXfrm>
    </dsp:sp>
    <dsp:sp modelId="{50CDDDAC-0DEF-4DDF-A6A2-6E850B36F7B5}">
      <dsp:nvSpPr>
        <dsp:cNvPr id="0" name=""/>
        <dsp:cNvSpPr/>
      </dsp:nvSpPr>
      <dsp:spPr>
        <a:xfrm>
          <a:off x="1788917" y="-1782"/>
          <a:ext cx="4651764" cy="4651764"/>
        </a:xfrm>
        <a:prstGeom prst="circularArrow">
          <a:avLst>
            <a:gd name="adj1" fmla="val 6906"/>
            <a:gd name="adj2" fmla="val 465694"/>
            <a:gd name="adj3" fmla="val 11347977"/>
            <a:gd name="adj4" fmla="val 9786329"/>
            <a:gd name="adj5" fmla="val 8057"/>
          </a:avLst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2ED28-A026-4564-8D71-EEC8C86F3B6D}">
      <dsp:nvSpPr>
        <dsp:cNvPr id="0" name=""/>
        <dsp:cNvSpPr/>
      </dsp:nvSpPr>
      <dsp:spPr>
        <a:xfrm>
          <a:off x="1892490" y="101790"/>
          <a:ext cx="1647527" cy="1647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Can divide structures</a:t>
          </a:r>
          <a:endParaRPr lang="en-US" sz="2500" kern="1200" dirty="0"/>
        </a:p>
      </dsp:txBody>
      <dsp:txXfrm>
        <a:off x="1892490" y="101790"/>
        <a:ext cx="1647527" cy="1647527"/>
      </dsp:txXfrm>
    </dsp:sp>
    <dsp:sp modelId="{C3ACB0E8-640D-4CD2-81E3-7AE193BDBE32}">
      <dsp:nvSpPr>
        <dsp:cNvPr id="0" name=""/>
        <dsp:cNvSpPr/>
      </dsp:nvSpPr>
      <dsp:spPr>
        <a:xfrm>
          <a:off x="1788917" y="-1782"/>
          <a:ext cx="4651764" cy="4651764"/>
        </a:xfrm>
        <a:prstGeom prst="circularArrow">
          <a:avLst>
            <a:gd name="adj1" fmla="val 6906"/>
            <a:gd name="adj2" fmla="val 465694"/>
            <a:gd name="adj3" fmla="val 16747977"/>
            <a:gd name="adj4" fmla="val 15186329"/>
            <a:gd name="adj5" fmla="val 8057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D9219-1620-45F7-9B1F-3E667EE73465}">
      <dsp:nvSpPr>
        <dsp:cNvPr id="0" name=""/>
        <dsp:cNvSpPr/>
      </dsp:nvSpPr>
      <dsp:spPr>
        <a:xfrm rot="5400000">
          <a:off x="856643" y="286999"/>
          <a:ext cx="2319363" cy="385936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15D9F-9881-4888-BE19-366E8C0526D2}">
      <dsp:nvSpPr>
        <dsp:cNvPr id="0" name=""/>
        <dsp:cNvSpPr/>
      </dsp:nvSpPr>
      <dsp:spPr>
        <a:xfrm>
          <a:off x="469483" y="1440119"/>
          <a:ext cx="3484260" cy="3054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Exterior and fire walls</a:t>
          </a:r>
          <a:endParaRPr lang="en-US" sz="40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Most difficult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Forcing entry into or escaping</a:t>
          </a:r>
          <a:endParaRPr lang="en-US" sz="3100" kern="1200" dirty="0"/>
        </a:p>
      </dsp:txBody>
      <dsp:txXfrm>
        <a:off x="469483" y="1440119"/>
        <a:ext cx="3484260" cy="3054158"/>
      </dsp:txXfrm>
    </dsp:sp>
    <dsp:sp modelId="{ED939D05-25F4-4A2F-BE4D-A574CFF5E418}">
      <dsp:nvSpPr>
        <dsp:cNvPr id="0" name=""/>
        <dsp:cNvSpPr/>
      </dsp:nvSpPr>
      <dsp:spPr>
        <a:xfrm>
          <a:off x="3296336" y="2868"/>
          <a:ext cx="657407" cy="657407"/>
        </a:xfrm>
        <a:prstGeom prst="triangle">
          <a:avLst>
            <a:gd name="adj" fmla="val 100000"/>
          </a:avLst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CB2F6-B10B-43D0-A203-E22192BDA4EF}">
      <dsp:nvSpPr>
        <dsp:cNvPr id="0" name=""/>
        <dsp:cNvSpPr/>
      </dsp:nvSpPr>
      <dsp:spPr>
        <a:xfrm rot="5400000">
          <a:off x="5122058" y="-768481"/>
          <a:ext cx="2319363" cy="385936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0ED68-B7E7-483E-B21D-09F4C82A9BA9}">
      <dsp:nvSpPr>
        <dsp:cNvPr id="0" name=""/>
        <dsp:cNvSpPr/>
      </dsp:nvSpPr>
      <dsp:spPr>
        <a:xfrm>
          <a:off x="4734899" y="384638"/>
          <a:ext cx="3484260" cy="3054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Interior walls</a:t>
          </a:r>
          <a:endParaRPr lang="en-US" sz="40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Only to locate hidden fires or create escape path</a:t>
          </a:r>
          <a:endParaRPr lang="en-US" sz="3100" kern="1200" dirty="0"/>
        </a:p>
      </dsp:txBody>
      <dsp:txXfrm>
        <a:off x="4734899" y="384638"/>
        <a:ext cx="3484260" cy="30541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9FACF-D5B4-473C-84C1-AC82E7139FEF}">
      <dsp:nvSpPr>
        <dsp:cNvPr id="0" name=""/>
        <dsp:cNvSpPr/>
      </dsp:nvSpPr>
      <dsp:spPr>
        <a:xfrm>
          <a:off x="1403984" y="0"/>
          <a:ext cx="4648200" cy="4648200"/>
        </a:xfrm>
        <a:prstGeom prst="triangl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0FEF7-72CB-46C2-BEAB-E818886A03CC}">
      <dsp:nvSpPr>
        <dsp:cNvPr id="0" name=""/>
        <dsp:cNvSpPr/>
      </dsp:nvSpPr>
      <dsp:spPr>
        <a:xfrm>
          <a:off x="3728085" y="467316"/>
          <a:ext cx="3021330" cy="11003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Small vs. large dimensions</a:t>
          </a:r>
          <a:endParaRPr lang="en-US" sz="2800" kern="1200" dirty="0"/>
        </a:p>
      </dsp:txBody>
      <dsp:txXfrm>
        <a:off x="3781798" y="521029"/>
        <a:ext cx="2913904" cy="992890"/>
      </dsp:txXfrm>
    </dsp:sp>
    <dsp:sp modelId="{76771565-4FBE-449F-827D-F60965ED62D7}">
      <dsp:nvSpPr>
        <dsp:cNvPr id="0" name=""/>
        <dsp:cNvSpPr/>
      </dsp:nvSpPr>
      <dsp:spPr>
        <a:xfrm>
          <a:off x="3728085" y="1705172"/>
          <a:ext cx="3021330" cy="11003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Moisture and burn rate</a:t>
          </a:r>
          <a:endParaRPr lang="en-US" sz="2800" kern="1200" dirty="0"/>
        </a:p>
      </dsp:txBody>
      <dsp:txXfrm>
        <a:off x="3781798" y="1758885"/>
        <a:ext cx="2913904" cy="992890"/>
      </dsp:txXfrm>
    </dsp:sp>
    <dsp:sp modelId="{B5BF0D57-F450-46B5-993A-8592BD9517D5}">
      <dsp:nvSpPr>
        <dsp:cNvPr id="0" name=""/>
        <dsp:cNvSpPr/>
      </dsp:nvSpPr>
      <dsp:spPr>
        <a:xfrm>
          <a:off x="3728085" y="2943027"/>
          <a:ext cx="3021330" cy="11003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New vs. old construction</a:t>
          </a:r>
          <a:endParaRPr lang="en-US" sz="2800" kern="1200" dirty="0"/>
        </a:p>
      </dsp:txBody>
      <dsp:txXfrm>
        <a:off x="3781798" y="2996740"/>
        <a:ext cx="2913904" cy="9928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B4E22-C479-42FB-BD8A-4E753B2A7981}">
      <dsp:nvSpPr>
        <dsp:cNvPr id="0" name=""/>
        <dsp:cNvSpPr/>
      </dsp:nvSpPr>
      <dsp:spPr>
        <a:xfrm>
          <a:off x="0" y="1240631"/>
          <a:ext cx="2547937" cy="20383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56C6F-28F6-411E-83FC-95147FFFE4A6}">
      <dsp:nvSpPr>
        <dsp:cNvPr id="0" name=""/>
        <dsp:cNvSpPr/>
      </dsp:nvSpPr>
      <dsp:spPr>
        <a:xfrm>
          <a:off x="229314" y="3075146"/>
          <a:ext cx="2267664" cy="71342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Brick</a:t>
          </a:r>
          <a:endParaRPr lang="en-US" sz="2000" kern="1200" dirty="0"/>
        </a:p>
      </dsp:txBody>
      <dsp:txXfrm>
        <a:off x="229314" y="3075146"/>
        <a:ext cx="2267664" cy="713422"/>
      </dsp:txXfrm>
    </dsp:sp>
    <dsp:sp modelId="{9D2941BA-724A-49C8-9BBD-2BED3E766A0B}">
      <dsp:nvSpPr>
        <dsp:cNvPr id="0" name=""/>
        <dsp:cNvSpPr/>
      </dsp:nvSpPr>
      <dsp:spPr>
        <a:xfrm>
          <a:off x="2802731" y="1240631"/>
          <a:ext cx="2547937" cy="203834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487BA-4DC2-4BDF-BFE1-672AE97767CA}">
      <dsp:nvSpPr>
        <dsp:cNvPr id="0" name=""/>
        <dsp:cNvSpPr/>
      </dsp:nvSpPr>
      <dsp:spPr>
        <a:xfrm>
          <a:off x="3032045" y="3075146"/>
          <a:ext cx="2267664" cy="71342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Stone</a:t>
          </a:r>
          <a:endParaRPr lang="en-US" sz="2000" kern="1200" dirty="0"/>
        </a:p>
      </dsp:txBody>
      <dsp:txXfrm>
        <a:off x="3032045" y="3075146"/>
        <a:ext cx="2267664" cy="713422"/>
      </dsp:txXfrm>
    </dsp:sp>
    <dsp:sp modelId="{58CBB42F-905B-468A-9867-ECC9C77DDFE2}">
      <dsp:nvSpPr>
        <dsp:cNvPr id="0" name=""/>
        <dsp:cNvSpPr/>
      </dsp:nvSpPr>
      <dsp:spPr>
        <a:xfrm>
          <a:off x="5605462" y="1240631"/>
          <a:ext cx="2547937" cy="20383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559B4-80AB-467D-A355-831BD6DAEDC4}">
      <dsp:nvSpPr>
        <dsp:cNvPr id="0" name=""/>
        <dsp:cNvSpPr/>
      </dsp:nvSpPr>
      <dsp:spPr>
        <a:xfrm>
          <a:off x="5834776" y="3075146"/>
          <a:ext cx="2267664" cy="71342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Concrete/</a:t>
          </a:r>
          <a:br>
            <a:rPr lang="en-US" sz="2000" kern="1200" dirty="0" smtClean="0"/>
          </a:br>
          <a:r>
            <a:rPr lang="en-US" sz="2000" kern="1200" dirty="0" smtClean="0"/>
            <a:t>Concrete Block</a:t>
          </a:r>
          <a:endParaRPr lang="en-US" sz="2000" kern="1200" dirty="0"/>
        </a:p>
      </dsp:txBody>
      <dsp:txXfrm>
        <a:off x="5834776" y="3075146"/>
        <a:ext cx="2267664" cy="7134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A8F49-CBC4-4DB4-BEE9-FD3E7D6917BD}">
      <dsp:nvSpPr>
        <dsp:cNvPr id="0" name=""/>
        <dsp:cNvSpPr/>
      </dsp:nvSpPr>
      <dsp:spPr>
        <a:xfrm>
          <a:off x="1461170" y="1326008"/>
          <a:ext cx="2824658" cy="23757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5265E-A7B0-4EBE-A3FB-ED8237223C59}">
      <dsp:nvSpPr>
        <dsp:cNvPr id="0" name=""/>
        <dsp:cNvSpPr/>
      </dsp:nvSpPr>
      <dsp:spPr>
        <a:xfrm>
          <a:off x="408884" y="2324727"/>
          <a:ext cx="1530863" cy="153086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Cast Iron</a:t>
          </a:r>
          <a:endParaRPr lang="en-US" sz="2700" kern="1200" dirty="0"/>
        </a:p>
      </dsp:txBody>
      <dsp:txXfrm>
        <a:off x="408884" y="2324727"/>
        <a:ext cx="1530863" cy="1530863"/>
      </dsp:txXfrm>
    </dsp:sp>
    <dsp:sp modelId="{FA47FAD7-3B6A-429B-B07F-FD91E915C17E}">
      <dsp:nvSpPr>
        <dsp:cNvPr id="0" name=""/>
        <dsp:cNvSpPr/>
      </dsp:nvSpPr>
      <dsp:spPr>
        <a:xfrm>
          <a:off x="5834257" y="1326008"/>
          <a:ext cx="2824658" cy="237573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5B7E4-7FDC-413A-ADEE-C418FE831CEE}">
      <dsp:nvSpPr>
        <dsp:cNvPr id="0" name=""/>
        <dsp:cNvSpPr/>
      </dsp:nvSpPr>
      <dsp:spPr>
        <a:xfrm>
          <a:off x="4781971" y="2324727"/>
          <a:ext cx="1530863" cy="1530863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Wrought Iron</a:t>
          </a:r>
          <a:endParaRPr lang="en-US" sz="2700" kern="1200" dirty="0"/>
        </a:p>
      </dsp:txBody>
      <dsp:txXfrm>
        <a:off x="4781971" y="2324727"/>
        <a:ext cx="1530863" cy="15308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CBAAD-409C-4314-BE9B-BA59F2C30214}">
      <dsp:nvSpPr>
        <dsp:cNvPr id="0" name=""/>
        <dsp:cNvSpPr/>
      </dsp:nvSpPr>
      <dsp:spPr>
        <a:xfrm>
          <a:off x="942831" y="381005"/>
          <a:ext cx="6790565" cy="42671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9352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STEEL</a:t>
          </a:r>
          <a:endParaRPr lang="en-US" sz="39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Used for structural support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Lengthens when heated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Failure at near or above 1,000°F (538°C)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Keys to keep in mind when firefighting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000" kern="1200" dirty="0"/>
        </a:p>
      </dsp:txBody>
      <dsp:txXfrm>
        <a:off x="942831" y="381005"/>
        <a:ext cx="6790565" cy="4267187"/>
      </dsp:txXfrm>
    </dsp:sp>
    <dsp:sp modelId="{C6B73E2C-A0B4-44CB-888D-0513947112D0}">
      <dsp:nvSpPr>
        <dsp:cNvPr id="0" name=""/>
        <dsp:cNvSpPr/>
      </dsp:nvSpPr>
      <dsp:spPr>
        <a:xfrm>
          <a:off x="39002" y="814577"/>
          <a:ext cx="2147131" cy="28430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1F465-6BD0-46F5-ADB8-C6514E4B65D3}">
      <dsp:nvSpPr>
        <dsp:cNvPr id="0" name=""/>
        <dsp:cNvSpPr/>
      </dsp:nvSpPr>
      <dsp:spPr>
        <a:xfrm>
          <a:off x="2922" y="701988"/>
          <a:ext cx="1757139" cy="60480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Aluminum</a:t>
          </a:r>
          <a:endParaRPr lang="en-US" sz="2100" kern="1200" dirty="0"/>
        </a:p>
      </dsp:txBody>
      <dsp:txXfrm>
        <a:off x="2922" y="701988"/>
        <a:ext cx="1757139" cy="604800"/>
      </dsp:txXfrm>
    </dsp:sp>
    <dsp:sp modelId="{54EC1333-A21D-40A8-B738-05D4B5889EC2}">
      <dsp:nvSpPr>
        <dsp:cNvPr id="0" name=""/>
        <dsp:cNvSpPr/>
      </dsp:nvSpPr>
      <dsp:spPr>
        <a:xfrm>
          <a:off x="2922" y="1306788"/>
          <a:ext cx="1757139" cy="233462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Many uses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Affected by heat more rapidly than steel</a:t>
          </a:r>
          <a:endParaRPr lang="en-US" sz="2100" kern="1200" dirty="0"/>
        </a:p>
      </dsp:txBody>
      <dsp:txXfrm>
        <a:off x="2922" y="1306788"/>
        <a:ext cx="1757139" cy="2334622"/>
      </dsp:txXfrm>
    </dsp:sp>
    <dsp:sp modelId="{43A9179A-0E21-4196-9BEC-D506E25668A9}">
      <dsp:nvSpPr>
        <dsp:cNvPr id="0" name=""/>
        <dsp:cNvSpPr/>
      </dsp:nvSpPr>
      <dsp:spPr>
        <a:xfrm>
          <a:off x="2006060" y="701988"/>
          <a:ext cx="1757139" cy="604800"/>
        </a:xfrm>
        <a:prstGeom prst="rect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3694"/>
              <a:lumOff val="9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Tin</a:t>
          </a:r>
          <a:endParaRPr lang="en-US" sz="2100" kern="1200" dirty="0"/>
        </a:p>
      </dsp:txBody>
      <dsp:txXfrm>
        <a:off x="2006060" y="701988"/>
        <a:ext cx="1757139" cy="604800"/>
      </dsp:txXfrm>
    </dsp:sp>
    <dsp:sp modelId="{5752CD4E-86B8-4B78-A190-143A894C73F9}">
      <dsp:nvSpPr>
        <dsp:cNvPr id="0" name=""/>
        <dsp:cNvSpPr/>
      </dsp:nvSpPr>
      <dsp:spPr>
        <a:xfrm>
          <a:off x="2006060" y="1306788"/>
          <a:ext cx="1757139" cy="233462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Used for ceiling tiles, roofs</a:t>
          </a:r>
          <a:endParaRPr lang="en-US" sz="2100" kern="1200" dirty="0"/>
        </a:p>
      </dsp:txBody>
      <dsp:txXfrm>
        <a:off x="2006060" y="1306788"/>
        <a:ext cx="1757139" cy="2334622"/>
      </dsp:txXfrm>
    </dsp:sp>
    <dsp:sp modelId="{706E7016-AB55-4376-A347-3EA6D8236CB1}">
      <dsp:nvSpPr>
        <dsp:cNvPr id="0" name=""/>
        <dsp:cNvSpPr/>
      </dsp:nvSpPr>
      <dsp:spPr>
        <a:xfrm>
          <a:off x="4009199" y="701988"/>
          <a:ext cx="1757139" cy="604800"/>
        </a:xfrm>
        <a:prstGeom prst="rect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7387"/>
              <a:lumOff val="189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Copper</a:t>
          </a:r>
          <a:endParaRPr lang="en-US" sz="2100" kern="1200" dirty="0"/>
        </a:p>
      </dsp:txBody>
      <dsp:txXfrm>
        <a:off x="4009199" y="701988"/>
        <a:ext cx="1757139" cy="604800"/>
      </dsp:txXfrm>
    </dsp:sp>
    <dsp:sp modelId="{4E75A024-786E-4871-A500-A4299BF95FD1}">
      <dsp:nvSpPr>
        <dsp:cNvPr id="0" name=""/>
        <dsp:cNvSpPr/>
      </dsp:nvSpPr>
      <dsp:spPr>
        <a:xfrm>
          <a:off x="4009199" y="1306788"/>
          <a:ext cx="1757139" cy="233462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Found in wiring, pipes, gutters, decorative elements</a:t>
          </a:r>
          <a:endParaRPr lang="en-US" sz="2100" kern="1200" dirty="0"/>
        </a:p>
      </dsp:txBody>
      <dsp:txXfrm>
        <a:off x="4009199" y="1306788"/>
        <a:ext cx="1757139" cy="2334622"/>
      </dsp:txXfrm>
    </dsp:sp>
    <dsp:sp modelId="{2EA3BD05-556E-412B-B663-A8D29CC93F4F}">
      <dsp:nvSpPr>
        <dsp:cNvPr id="0" name=""/>
        <dsp:cNvSpPr/>
      </dsp:nvSpPr>
      <dsp:spPr>
        <a:xfrm>
          <a:off x="6012338" y="701988"/>
          <a:ext cx="1757139" cy="604800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Lead</a:t>
          </a:r>
          <a:endParaRPr lang="en-US" sz="2100" kern="1200" dirty="0"/>
        </a:p>
      </dsp:txBody>
      <dsp:txXfrm>
        <a:off x="6012338" y="701988"/>
        <a:ext cx="1757139" cy="604800"/>
      </dsp:txXfrm>
    </dsp:sp>
    <dsp:sp modelId="{2C1C20DD-DE66-41E1-A9C2-611B28F4287E}">
      <dsp:nvSpPr>
        <dsp:cNvPr id="0" name=""/>
        <dsp:cNvSpPr/>
      </dsp:nvSpPr>
      <dsp:spPr>
        <a:xfrm>
          <a:off x="6012338" y="1306788"/>
          <a:ext cx="1757139" cy="233462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Found in pipes, flashing, stained or leaded glass windows</a:t>
          </a:r>
          <a:endParaRPr lang="en-US" sz="2100" kern="1200" dirty="0"/>
        </a:p>
      </dsp:txBody>
      <dsp:txXfrm>
        <a:off x="6012338" y="1306788"/>
        <a:ext cx="1757139" cy="23346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D3A52-4912-4E0E-A52C-A77F9A005B2E}">
      <dsp:nvSpPr>
        <dsp:cNvPr id="0" name=""/>
        <dsp:cNvSpPr/>
      </dsp:nvSpPr>
      <dsp:spPr>
        <a:xfrm>
          <a:off x="603797" y="1262724"/>
          <a:ext cx="7701033" cy="2629084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0052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Fortified with rebar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Loses strength through spalling</a:t>
          </a:r>
          <a:endParaRPr lang="en-US" sz="3300" kern="1200" dirty="0"/>
        </a:p>
      </dsp:txBody>
      <dsp:txXfrm>
        <a:off x="603797" y="1262724"/>
        <a:ext cx="7701033" cy="2629084"/>
      </dsp:txXfrm>
    </dsp:sp>
    <dsp:sp modelId="{196FAA83-02C9-4338-979B-61756E5D959B}">
      <dsp:nvSpPr>
        <dsp:cNvPr id="0" name=""/>
        <dsp:cNvSpPr/>
      </dsp:nvSpPr>
      <dsp:spPr>
        <a:xfrm>
          <a:off x="968" y="756390"/>
          <a:ext cx="2248504" cy="30668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7EE0B-5A34-4769-9128-3E13B98EAAC0}">
      <dsp:nvSpPr>
        <dsp:cNvPr id="0" name=""/>
        <dsp:cNvSpPr/>
      </dsp:nvSpPr>
      <dsp:spPr>
        <a:xfrm>
          <a:off x="651509" y="0"/>
          <a:ext cx="7383780" cy="43434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84FE7-BFF0-4F1F-B370-1020C7EFB9C5}">
      <dsp:nvSpPr>
        <dsp:cNvPr id="0" name=""/>
        <dsp:cNvSpPr/>
      </dsp:nvSpPr>
      <dsp:spPr>
        <a:xfrm>
          <a:off x="9331" y="1303020"/>
          <a:ext cx="2796063" cy="173736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Known as drywall, Sheetrock</a:t>
          </a:r>
          <a:r>
            <a:rPr lang="en-US" sz="2700" kern="1200" baseline="30000" dirty="0" smtClean="0"/>
            <a:t>®</a:t>
          </a:r>
          <a:endParaRPr lang="en-US" sz="2700" kern="1200" baseline="30000" dirty="0"/>
        </a:p>
      </dsp:txBody>
      <dsp:txXfrm>
        <a:off x="94142" y="1387831"/>
        <a:ext cx="2626441" cy="1567738"/>
      </dsp:txXfrm>
    </dsp:sp>
    <dsp:sp modelId="{9797E231-B541-4933-8F24-D5C6CFFDABC0}">
      <dsp:nvSpPr>
        <dsp:cNvPr id="0" name=""/>
        <dsp:cNvSpPr/>
      </dsp:nvSpPr>
      <dsp:spPr>
        <a:xfrm>
          <a:off x="2945368" y="1303020"/>
          <a:ext cx="2796063" cy="1737360"/>
        </a:xfrm>
        <a:prstGeom prst="round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High water content</a:t>
          </a:r>
          <a:endParaRPr lang="en-US" sz="2700" kern="1200" dirty="0"/>
        </a:p>
      </dsp:txBody>
      <dsp:txXfrm>
        <a:off x="3030179" y="1387831"/>
        <a:ext cx="2626441" cy="1567738"/>
      </dsp:txXfrm>
    </dsp:sp>
    <dsp:sp modelId="{68EA2288-324C-457A-9802-28BE26CE7FD0}">
      <dsp:nvSpPr>
        <dsp:cNvPr id="0" name=""/>
        <dsp:cNvSpPr/>
      </dsp:nvSpPr>
      <dsp:spPr>
        <a:xfrm>
          <a:off x="5881404" y="1303020"/>
          <a:ext cx="2796063" cy="1737360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Breaks down gradually under fire conditions</a:t>
          </a:r>
          <a:endParaRPr lang="en-US" sz="2700" kern="1200" dirty="0"/>
        </a:p>
      </dsp:txBody>
      <dsp:txXfrm>
        <a:off x="5966215" y="1387831"/>
        <a:ext cx="2626441" cy="1567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91ED-AE0D-4425-AF78-372D8EA1AA3A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B37-DC30-4D24-82FA-2306B19E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47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91ED-AE0D-4425-AF78-372D8EA1AA3A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B37-DC30-4D24-82FA-2306B19E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4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91ED-AE0D-4425-AF78-372D8EA1AA3A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B37-DC30-4D24-82FA-2306B19E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99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 userDrawn="1"/>
        </p:nvSpPr>
        <p:spPr bwMode="auto">
          <a:xfrm>
            <a:off x="1320800" y="3636963"/>
            <a:ext cx="9855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altLang="en-US" sz="3200" i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" name="Line 14"/>
          <p:cNvSpPr>
            <a:spLocks noChangeShapeType="1"/>
          </p:cNvSpPr>
          <p:nvPr userDrawn="1"/>
        </p:nvSpPr>
        <p:spPr bwMode="auto">
          <a:xfrm>
            <a:off x="1016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Line 15"/>
          <p:cNvSpPr>
            <a:spLocks noChangeShapeType="1"/>
          </p:cNvSpPr>
          <p:nvPr userDrawn="1"/>
        </p:nvSpPr>
        <p:spPr bwMode="auto">
          <a:xfrm>
            <a:off x="711200" y="990600"/>
            <a:ext cx="104648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134533" y="5240339"/>
            <a:ext cx="1004146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2800" b="0" dirty="0" smtClean="0">
                <a:solidFill>
                  <a:srgbClr val="FFFFFF"/>
                </a:solidFill>
              </a:rPr>
              <a:t>Replace with manual graphic on slide master</a:t>
            </a: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34" y="4926014"/>
            <a:ext cx="1007956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808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b="1">
                <a:solidFill>
                  <a:srgbClr val="000000"/>
                </a:solidFill>
              </a:rPr>
              <a:t>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7EE3C538-E5BD-4C43-890B-B40258AC06F2}" type="slidenum">
              <a:rPr lang="en-US" altLang="en-US" b="1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42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stion"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Cj0434859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286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5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838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4400" y="1752600"/>
            <a:ext cx="10363200" cy="419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	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b="1">
                <a:solidFill>
                  <a:srgbClr val="000000"/>
                </a:solidFill>
              </a:rPr>
              <a:t>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A4D2DA25-5893-43F9-8853-2904A8DB4492}" type="slidenum">
              <a:rPr lang="en-US" altLang="en-US" b="1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76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Ques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Cj04348590000[1]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286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92456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4400" y="1600200"/>
            <a:ext cx="9753600" cy="41148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	Discussion question from Lesson 	Outline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b="1">
                <a:solidFill>
                  <a:srgbClr val="000000"/>
                </a:solidFill>
              </a:rPr>
              <a:t>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FD42EF19-DD33-41E0-97EB-F3FFD198085D}" type="slidenum">
              <a:rPr lang="en-US" altLang="en-US" b="1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70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 or Cau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9448800" cy="7318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b="1" dirty="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17600" y="1676400"/>
            <a:ext cx="99568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b="1">
                <a:solidFill>
                  <a:srgbClr val="000000"/>
                </a:solidFill>
              </a:rPr>
              <a:t>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314DC024-F9C8-4E25-81BA-0D1863AF47E7}" type="slidenum">
              <a:rPr lang="en-US" altLang="en-US" b="1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2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91ED-AE0D-4425-AF78-372D8EA1AA3A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B37-DC30-4D24-82FA-2306B19E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7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91ED-AE0D-4425-AF78-372D8EA1AA3A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B37-DC30-4D24-82FA-2306B19E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8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91ED-AE0D-4425-AF78-372D8EA1AA3A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B37-DC30-4D24-82FA-2306B19E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2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91ED-AE0D-4425-AF78-372D8EA1AA3A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B37-DC30-4D24-82FA-2306B19E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63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91ED-AE0D-4425-AF78-372D8EA1AA3A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B37-DC30-4D24-82FA-2306B19E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6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91ED-AE0D-4425-AF78-372D8EA1AA3A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B37-DC30-4D24-82FA-2306B19E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9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91ED-AE0D-4425-AF78-372D8EA1AA3A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B37-DC30-4D24-82FA-2306B19E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0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91ED-AE0D-4425-AF78-372D8EA1AA3A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B37-DC30-4D24-82FA-2306B19E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7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791ED-AE0D-4425-AF78-372D8EA1AA3A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DCB37-DC30-4D24-82FA-2306B19E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8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6264275"/>
            <a:ext cx="218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9"/>
          <p:cNvSpPr>
            <a:spLocks noChangeShapeType="1"/>
          </p:cNvSpPr>
          <p:nvPr userDrawn="1"/>
        </p:nvSpPr>
        <p:spPr bwMode="auto">
          <a:xfrm>
            <a:off x="9144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" name="Line 20"/>
          <p:cNvSpPr>
            <a:spLocks noChangeShapeType="1"/>
          </p:cNvSpPr>
          <p:nvPr userDrawn="1"/>
        </p:nvSpPr>
        <p:spPr bwMode="auto">
          <a:xfrm>
            <a:off x="508000" y="1371600"/>
            <a:ext cx="10769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1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06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effect of heat on metal depends on the type and exposure.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CA426CC4-806B-4522-A546-4B33A2F969F1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438400" y="16002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50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Reinforced concrete typically performs well under fire conditions.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9E17DF2-16A9-4110-BAF8-6A3C45FDCC87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133600" y="1524000"/>
          <a:ext cx="8305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9" name="Rectangle 10"/>
          <p:cNvSpPr>
            <a:spLocks noChangeArrowheads="1"/>
          </p:cNvSpPr>
          <p:nvPr/>
        </p:nvSpPr>
        <p:spPr bwMode="auto">
          <a:xfrm rot="-5400000">
            <a:off x="-42068" y="4280694"/>
            <a:ext cx="4114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200" b="0" i="1">
                <a:solidFill>
                  <a:srgbClr val="000000"/>
                </a:solidFill>
              </a:rPr>
              <a:t>Courtesy of Ron Moore and McKinney (TX) FD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Gypsum has excellent heat-resistant and fire-retardant properties.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5EE8F5D-E016-4263-BC9C-F9E1CCB28581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828800" y="1752600"/>
          <a:ext cx="8686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842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 bwMode="auto">
          <a:xfrm>
            <a:off x="2209800" y="228600"/>
            <a:ext cx="8001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The process of lath and plaster can present unique challenges during an incident.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07F3134-FDAA-443E-804E-96678A809816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828800" y="1524000"/>
          <a:ext cx="8610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504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001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Both glass and fiberglass react to heat in different ways.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5B1643A9-D652-4FFD-B50E-37CB06A90D7E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524000" y="1295400"/>
          <a:ext cx="9144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30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DISCUSSION QUESTION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2209800" y="1600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What types of insulation are commonly found in your jurisdiction?</a:t>
            </a:r>
          </a:p>
          <a:p>
            <a:pPr marL="0" indent="0"/>
            <a:r>
              <a:rPr lang="en-US" altLang="en-US" smtClean="0"/>
              <a:t>Why is this important to know?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4ED97D40-E5BF-4F69-B786-22303263D507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04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229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Plastic typically melts and contributes to the content load during an incident.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2B146970-0CBC-4D01-8935-8009839E6A5F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21508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14500"/>
            <a:ext cx="28956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4800600" y="1524000"/>
          <a:ext cx="5715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312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 bwMode="auto">
          <a:xfrm>
            <a:off x="2209800" y="228600"/>
            <a:ext cx="8229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Composite materials are made by combining two or more distinctly different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CADE6324-7562-47E9-ABD8-59E1019D42A9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905000" y="1600200"/>
          <a:ext cx="8382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31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2209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REVIEW QUESTION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What impact can fire have on 	common building materials?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FADF2D82-B100-46B0-B972-EBE03F1208E7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/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1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Explain the impact of fire on 	construction classifications.</a:t>
            </a:r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Learning Objective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F9FC9D4-1ACF-4258-BD3F-21D0FFF5549A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45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7"/>
          <p:cNvSpPr txBox="1">
            <a:spLocks noChangeArrowheads="1"/>
          </p:cNvSpPr>
          <p:nvPr/>
        </p:nvSpPr>
        <p:spPr bwMode="auto">
          <a:xfrm>
            <a:off x="2819400" y="1295400"/>
            <a:ext cx="7010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altLang="en-US" sz="3600" i="1">
                <a:solidFill>
                  <a:srgbClr val="000000"/>
                </a:solidFill>
                <a:latin typeface="Tahoma" panose="020B0604030504040204" pitchFamily="34" charset="0"/>
              </a:rPr>
              <a:t>Essentials of Fire Fighting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altLang="en-US" i="1">
                <a:solidFill>
                  <a:srgbClr val="000000"/>
                </a:solidFill>
                <a:latin typeface="Tahoma" panose="020B0604030504040204" pitchFamily="34" charset="0"/>
              </a:rPr>
              <a:t>6</a:t>
            </a:r>
            <a:r>
              <a:rPr lang="en-US" altLang="en-US" i="1" baseline="30000">
                <a:solidFill>
                  <a:srgbClr val="000000"/>
                </a:solidFill>
                <a:latin typeface="Tahoma" panose="020B0604030504040204" pitchFamily="34" charset="0"/>
              </a:rPr>
              <a:t>th</a:t>
            </a:r>
            <a:r>
              <a:rPr lang="en-US" altLang="en-US" i="1">
                <a:solidFill>
                  <a:srgbClr val="000000"/>
                </a:solidFill>
                <a:latin typeface="Tahoma" panose="020B0604030504040204" pitchFamily="34" charset="0"/>
              </a:rPr>
              <a:t> Edition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altLang="en-US" sz="3000" i="1">
                <a:solidFill>
                  <a:srgbClr val="000000"/>
                </a:solidFill>
                <a:latin typeface="Tahoma" panose="020B0604030504040204" pitchFamily="34" charset="0"/>
              </a:rPr>
              <a:t>Firefighter I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  <a:buFontTx/>
              <a:buChar char="•"/>
            </a:pPr>
            <a:endParaRPr lang="en-US" altLang="en-US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  <a:buFontTx/>
              <a:buChar char="•"/>
            </a:pPr>
            <a:endParaRPr lang="en-US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171" name="Rectangle 1030"/>
          <p:cNvSpPr>
            <a:spLocks noChangeArrowheads="1"/>
          </p:cNvSpPr>
          <p:nvPr/>
        </p:nvSpPr>
        <p:spPr bwMode="auto">
          <a:xfrm>
            <a:off x="2514600" y="3429000"/>
            <a:ext cx="7391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i="1">
                <a:solidFill>
                  <a:srgbClr val="000000"/>
                </a:solidFill>
                <a:latin typeface="Tahoma" panose="020B0604030504040204" pitchFamily="34" charset="0"/>
              </a:rPr>
              <a:t>Chapter 4 — Building Construction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altLang="en-US" sz="1200" i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6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077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Construction classification type is determined by several factors.</a:t>
            </a:r>
            <a:endParaRPr lang="en-US" altLang="en-US" sz="3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5137F0E-BDB6-4970-961B-A6CFF09F8C81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20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524000" y="1600200"/>
          <a:ext cx="8686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508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 bwMode="auto">
          <a:xfrm>
            <a:off x="2209800" y="228600"/>
            <a:ext cx="8077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Building codes are adopted and sometimes modified to meet local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6F2BA1F2-A79A-407B-9881-B5ED03130A63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21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81200" y="15240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98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 bwMode="auto">
          <a:xfrm>
            <a:off x="2209800" y="228600"/>
            <a:ext cx="8077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Some buildings may be exempt from following local codes and renovations can also change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53636A9A-D7CD-4EF6-898B-ED26B17758CC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22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362200" y="1600200"/>
          <a:ext cx="7848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903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077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IBC</a:t>
            </a:r>
            <a:r>
              <a:rPr lang="en-US" altLang="en-US" baseline="30000" smtClean="0"/>
              <a:t>®</a:t>
            </a:r>
            <a:r>
              <a:rPr lang="en-US" altLang="en-US" smtClean="0"/>
              <a:t> and NFPA</a:t>
            </a:r>
            <a:r>
              <a:rPr lang="en-US" altLang="en-US" baseline="30000" smtClean="0"/>
              <a:t>®</a:t>
            </a:r>
            <a:r>
              <a:rPr lang="en-US" altLang="en-US" smtClean="0"/>
              <a:t> classify five types of construction.</a:t>
            </a:r>
            <a:endParaRPr lang="en-US" altLang="en-US" sz="3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CA40F7A-F926-4C11-BF65-3D064591C60A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23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  <p:sp>
        <p:nvSpPr>
          <p:cNvPr id="28678" name="Rectangle 10"/>
          <p:cNvSpPr>
            <a:spLocks noChangeArrowheads="1"/>
          </p:cNvSpPr>
          <p:nvPr/>
        </p:nvSpPr>
        <p:spPr bwMode="auto">
          <a:xfrm rot="5400000">
            <a:off x="4402138" y="3752851"/>
            <a:ext cx="34020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200" b="0" i="1">
                <a:solidFill>
                  <a:srgbClr val="000000"/>
                </a:solidFill>
              </a:rPr>
              <a:t>Courtesy of Ron Moore and  McKinney (TX) FD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6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077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IBC</a:t>
            </a:r>
            <a:r>
              <a:rPr lang="en-US" altLang="en-US" baseline="30000" smtClean="0"/>
              <a:t>®</a:t>
            </a:r>
            <a:r>
              <a:rPr lang="en-US" altLang="en-US" smtClean="0"/>
              <a:t> and NFPA</a:t>
            </a:r>
            <a:r>
              <a:rPr lang="en-US" altLang="en-US" baseline="30000" smtClean="0"/>
              <a:t>®</a:t>
            </a:r>
            <a:r>
              <a:rPr lang="en-US" altLang="en-US" smtClean="0"/>
              <a:t> classify five types of construction.</a:t>
            </a:r>
            <a:endParaRPr lang="en-US" altLang="en-US" sz="3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48DCB10-07D7-4D7E-8000-B782D88D5429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24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27085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DISCUSSION QUESTION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2209800" y="1600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What types of renovations are commonly found in your jurisdiction?</a:t>
            </a:r>
          </a:p>
          <a:p>
            <a:pPr marL="0" indent="0"/>
            <a:r>
              <a:rPr lang="en-US" altLang="en-US" smtClean="0"/>
              <a:t>How can firefighters monitor these?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47D9DE82-D17A-4DE5-A2AC-0FFF71F7E6E3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25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077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IBC</a:t>
            </a:r>
            <a:r>
              <a:rPr lang="en-US" altLang="en-US" baseline="30000" smtClean="0"/>
              <a:t>®</a:t>
            </a:r>
            <a:r>
              <a:rPr lang="en-US" altLang="en-US" smtClean="0"/>
              <a:t> and NFPA</a:t>
            </a:r>
            <a:r>
              <a:rPr lang="en-US" altLang="en-US" baseline="30000" smtClean="0"/>
              <a:t>®</a:t>
            </a:r>
            <a:r>
              <a:rPr lang="en-US" altLang="en-US" smtClean="0"/>
              <a:t> classify five types of construction.</a:t>
            </a:r>
            <a:endParaRPr lang="en-US" altLang="en-US" sz="3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FC0D4501-2048-4D0F-BE4E-10791EF3963B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26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828800"/>
          <a:ext cx="8077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5795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077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Manufactured homes are not required to conform to model building codes.</a:t>
            </a:r>
            <a:endParaRPr lang="en-US" altLang="en-US" sz="3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A333B62-B9DA-4B1F-8347-030D399B9401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27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3212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/>
          </p:nvPr>
        </p:nvSpPr>
        <p:spPr bwMode="auto">
          <a:xfrm>
            <a:off x="2209800" y="228600"/>
            <a:ext cx="7391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There are three types of construction defined by the National Building Code of Canada.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B0BC3FD-5667-4F29-BC5F-00BCBB88CEBF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28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514600" y="1828800"/>
          <a:ext cx="7620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8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Canadian construction may also be designed with the </a:t>
            </a:r>
            <a:r>
              <a:rPr lang="en-US" altLang="en-US" i="1" smtClean="0"/>
              <a:t>Novoclimat</a:t>
            </a:r>
            <a:r>
              <a:rPr lang="en-US" altLang="en-US" smtClean="0"/>
              <a:t> </a:t>
            </a:r>
            <a:r>
              <a:rPr lang="en-US" altLang="en-US" i="1" smtClean="0"/>
              <a:t>standard.</a:t>
            </a: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40FFA419-3D21-442D-973D-89BAEB3FD361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29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34820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" t="8913" r="1544" b="2948"/>
          <a:stretch>
            <a:fillRect/>
          </a:stretch>
        </p:blipFill>
        <p:spPr bwMode="auto">
          <a:xfrm>
            <a:off x="2060576" y="1752600"/>
            <a:ext cx="8531225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2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Describe the impact of fire on 	common building materials.</a:t>
            </a:r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Learning Objective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ACCADA95-A573-439B-B8E8-91D0A835D29E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8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xfrm>
            <a:off x="2209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REVIEW QUESTION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How are different construction 	classifications affected by fire 	suppression?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E3DFA84-CFC3-4E82-BA36-14E58CF1D56B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30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/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07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List the main types of occupancy 	classifications.</a:t>
            </a:r>
          </a:p>
        </p:txBody>
      </p:sp>
      <p:sp>
        <p:nvSpPr>
          <p:cNvPr id="36867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Learning Objective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C805843-BD27-43C2-AA48-7A3412C1529D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31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4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2"/>
          <p:cNvSpPr>
            <a:spLocks noGrp="1"/>
          </p:cNvSpPr>
          <p:nvPr>
            <p:ph type="title"/>
          </p:nvPr>
        </p:nvSpPr>
        <p:spPr bwMode="auto">
          <a:xfrm>
            <a:off x="2209800" y="381000"/>
            <a:ext cx="8229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Occupancy classifications are defined by building and life safety codes.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1C55C9C-7355-46E6-9C60-AD8DED978C36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32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2942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 bwMode="auto">
          <a:xfrm>
            <a:off x="2209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REVIEW QUESTION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What are the main types of 	occupancy classifications?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8AC66863-4FBD-40AB-A13F-811B247A1D13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33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/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042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Describe the basic construction of 	building components.</a:t>
            </a:r>
          </a:p>
        </p:txBody>
      </p:sp>
      <p:sp>
        <p:nvSpPr>
          <p:cNvPr id="39939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Learning Objective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B5A3FC9F-3C9E-4EE1-AF72-117C7D465879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34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149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610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Foundations are designed to support the weight of the building and its contents.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5E8FDF0-F835-4785-AB94-149265D94147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35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447800"/>
          <a:ext cx="7772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07966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153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Floors and ceilings form the top and bottom of the compartment.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C0B61320-74B2-403E-9D46-695980DB8565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36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41988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10715" r="2083" b="3275"/>
          <a:stretch>
            <a:fillRect/>
          </a:stretch>
        </p:blipFill>
        <p:spPr bwMode="auto">
          <a:xfrm>
            <a:off x="3041650" y="1600200"/>
            <a:ext cx="61087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878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305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Walls define the perimeter of a building and divide it into compartments.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12FE033-DF5F-4180-83F6-BDCA827D1933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37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4301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1607" r="2344" b="2083"/>
          <a:stretch>
            <a:fillRect/>
          </a:stretch>
        </p:blipFill>
        <p:spPr bwMode="auto">
          <a:xfrm>
            <a:off x="3124200" y="1447801"/>
            <a:ext cx="5943600" cy="4748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6640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696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Wall types and ratings vary depending on several factors.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C850EC73-0190-4937-8D69-9B7948E20FE7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38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44036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6096000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053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696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Fire walls are constructed of a variety of masonry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2AF0640A-C819-41CC-8F0A-8CE90B431948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39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057400" y="16764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861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 wide variety of building materials are used in construction.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2B3432DA-72DD-4674-A31F-3A7A80B36F1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752600" y="838200"/>
          <a:ext cx="8915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1" name="Rectangle 10"/>
          <p:cNvSpPr>
            <a:spLocks noChangeArrowheads="1"/>
          </p:cNvSpPr>
          <p:nvPr/>
        </p:nvSpPr>
        <p:spPr bwMode="auto">
          <a:xfrm rot="5400000">
            <a:off x="2539207" y="4607719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200" b="0" i="1">
                <a:solidFill>
                  <a:srgbClr val="000000"/>
                </a:solidFill>
              </a:rPr>
              <a:t>Courtesy of Ron Moore and </a:t>
            </a:r>
            <a:br>
              <a:rPr lang="en-US" altLang="en-US" sz="1200" b="0" i="1">
                <a:solidFill>
                  <a:srgbClr val="000000"/>
                </a:solidFill>
              </a:rPr>
            </a:br>
            <a:r>
              <a:rPr lang="en-US" altLang="en-US" sz="1200" b="0" i="1">
                <a:solidFill>
                  <a:srgbClr val="000000"/>
                </a:solidFill>
              </a:rPr>
              <a:t>McKinney (TX) FD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162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Penetrating walls should only be performed when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F0FC7C18-AE4F-48D8-894A-E84190F78CA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40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81200" y="1676400"/>
          <a:ext cx="8305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441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Wood is the most common material used in North America.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C9EF6823-2D4D-4907-86B6-4C09AE5B6A69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43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size and moisture content of wood affects how it reacts to fire.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468DCBE-4DF7-4421-84C1-155060B4E2FE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447800"/>
          <a:ext cx="8153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58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Each type of masonry shows signs of deterioration in different ways.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23486137-1FEB-4157-86D7-40422883173A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5240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4953001" y="5259388"/>
            <a:ext cx="2576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200" b="0" i="1">
                <a:solidFill>
                  <a:srgbClr val="000000"/>
                </a:solidFill>
              </a:rPr>
              <a:t>Courtesy of Ron Moore and </a:t>
            </a:r>
            <a:br>
              <a:rPr lang="en-US" altLang="en-US" sz="1200" b="0" i="1">
                <a:solidFill>
                  <a:srgbClr val="000000"/>
                </a:solidFill>
              </a:rPr>
            </a:br>
            <a:r>
              <a:rPr lang="en-US" altLang="en-US" sz="1200" b="0" i="1">
                <a:solidFill>
                  <a:srgbClr val="000000"/>
                </a:solidFill>
              </a:rPr>
              <a:t>McKinney (TX) FD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effect of heat on metal depends on the type and exposure.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14E90B2-D9BD-42B1-B869-707AB39B476A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524000" y="1371600"/>
          <a:ext cx="9067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265643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effect of heat on metal depends on the type and exposure.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B9760C0-23A9-41FB-BB21-9ACB7E1E530E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841500" y="1143001"/>
          <a:ext cx="7772400" cy="50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42" name="Rectangle 10"/>
          <p:cNvSpPr>
            <a:spLocks noChangeArrowheads="1"/>
          </p:cNvSpPr>
          <p:nvPr/>
        </p:nvSpPr>
        <p:spPr bwMode="auto">
          <a:xfrm rot="-5400000">
            <a:off x="-319087" y="3900488"/>
            <a:ext cx="411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200" b="0" i="1">
                <a:solidFill>
                  <a:srgbClr val="000000"/>
                </a:solidFill>
              </a:rPr>
              <a:t>Courtesy of Ron Moore and McKinney (TX) FD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788</Words>
  <Application>Microsoft Office PowerPoint</Application>
  <PresentationFormat>Widescreen</PresentationFormat>
  <Paragraphs>204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Tahoma</vt:lpstr>
      <vt:lpstr>Office Theme</vt:lpstr>
      <vt:lpstr>1_Default Design</vt:lpstr>
      <vt:lpstr>PowerPoint Presentation</vt:lpstr>
      <vt:lpstr>PowerPoint Presentation</vt:lpstr>
      <vt:lpstr> Learning Objective 1</vt:lpstr>
      <vt:lpstr>A wide variety of building materials are used in construction.</vt:lpstr>
      <vt:lpstr>Wood is the most common material used in North America.</vt:lpstr>
      <vt:lpstr>The size and moisture content of wood affects how it reacts to fire.</vt:lpstr>
      <vt:lpstr>Each type of masonry shows signs of deterioration in different ways.</vt:lpstr>
      <vt:lpstr>The effect of heat on metal depends on the type and exposure.</vt:lpstr>
      <vt:lpstr>The effect of heat on metal depends on the type and exposure.</vt:lpstr>
      <vt:lpstr>The effect of heat on metal depends on the type and exposure.</vt:lpstr>
      <vt:lpstr>Reinforced concrete typically performs well under fire conditions.</vt:lpstr>
      <vt:lpstr>Gypsum has excellent heat-resistant and fire-retardant properties.</vt:lpstr>
      <vt:lpstr>The process of lath and plaster can present unique challenges during an incident.</vt:lpstr>
      <vt:lpstr>Both glass and fiberglass react to heat in different ways.</vt:lpstr>
      <vt:lpstr>DISCUSSION QUESTION</vt:lpstr>
      <vt:lpstr>Plastic typically melts and contributes to the content load during an incident.</vt:lpstr>
      <vt:lpstr>Composite materials are made by combining two or more distinctly different materials.</vt:lpstr>
      <vt:lpstr>REVIEW QUESTION</vt:lpstr>
      <vt:lpstr> Learning Objective 2</vt:lpstr>
      <vt:lpstr>Construction classification type is determined by several factors.</vt:lpstr>
      <vt:lpstr>Building codes are adopted and sometimes modified to meet local requirements.</vt:lpstr>
      <vt:lpstr>Some buildings may be exempt from following local codes and renovations can also change structures.</vt:lpstr>
      <vt:lpstr>The IBC® and NFPA® classify five types of construction.</vt:lpstr>
      <vt:lpstr>The IBC® and NFPA® classify five types of construction.</vt:lpstr>
      <vt:lpstr>DISCUSSION QUESTION</vt:lpstr>
      <vt:lpstr>The IBC® and NFPA® classify five types of construction.</vt:lpstr>
      <vt:lpstr>Manufactured homes are not required to conform to model building codes.</vt:lpstr>
      <vt:lpstr>There are three types of construction defined by the National Building Code of Canada.</vt:lpstr>
      <vt:lpstr>Canadian construction may also be designed with the Novoclimat standard.</vt:lpstr>
      <vt:lpstr>REVIEW QUESTION</vt:lpstr>
      <vt:lpstr> Learning Objective 3</vt:lpstr>
      <vt:lpstr>Occupancy classifications are defined by building and life safety codes.</vt:lpstr>
      <vt:lpstr>REVIEW QUESTION</vt:lpstr>
      <vt:lpstr> Learning Objective 4</vt:lpstr>
      <vt:lpstr>Foundations are designed to support the weight of the building and its contents.</vt:lpstr>
      <vt:lpstr>Floors and ceilings form the top and bottom of the compartment.</vt:lpstr>
      <vt:lpstr>Walls define the perimeter of a building and divide it into compartments.</vt:lpstr>
      <vt:lpstr>Wall types and ratings vary depending on several factors.</vt:lpstr>
      <vt:lpstr>Fire walls are constructed of a variety of masonry materials.</vt:lpstr>
      <vt:lpstr>Penetrating walls should only be performed when needed.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Farr</dc:creator>
  <cp:lastModifiedBy>Ted Farr</cp:lastModifiedBy>
  <cp:revision>1</cp:revision>
  <dcterms:created xsi:type="dcterms:W3CDTF">2016-01-04T02:21:40Z</dcterms:created>
  <dcterms:modified xsi:type="dcterms:W3CDTF">2016-01-04T02:22:30Z</dcterms:modified>
</cp:coreProperties>
</file>