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image" Target="../media/image32.jp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image" Target="../media/image32.jp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A8DFB-E7A1-4CE1-9045-224D7C96FACB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6A3E01F-7273-4B4E-83ED-C65156D7E84D}">
      <dgm:prSet phldrT="[Text]"/>
      <dgm:spPr/>
      <dgm:t>
        <a:bodyPr/>
        <a:lstStyle/>
        <a:p>
          <a:r>
            <a:rPr lang="en-US" dirty="0" smtClean="0"/>
            <a:t>Wood shingles</a:t>
          </a:r>
          <a:endParaRPr lang="en-US" dirty="0"/>
        </a:p>
      </dgm:t>
    </dgm:pt>
    <dgm:pt modelId="{AF011A03-32BE-4707-A5C0-952207927A66}" type="parTrans" cxnId="{8BE2D1F6-72EB-4507-AAE9-E0401584D243}">
      <dgm:prSet/>
      <dgm:spPr/>
      <dgm:t>
        <a:bodyPr/>
        <a:lstStyle/>
        <a:p>
          <a:endParaRPr lang="en-US"/>
        </a:p>
      </dgm:t>
    </dgm:pt>
    <dgm:pt modelId="{3207DF05-B3B1-4D4E-BBB2-A6F94B47367B}" type="sibTrans" cxnId="{8BE2D1F6-72EB-4507-AAE9-E0401584D243}">
      <dgm:prSet/>
      <dgm:spPr/>
      <dgm:t>
        <a:bodyPr/>
        <a:lstStyle/>
        <a:p>
          <a:endParaRPr lang="en-US"/>
        </a:p>
      </dgm:t>
    </dgm:pt>
    <dgm:pt modelId="{4D90DA14-5A7B-465C-9BA9-DC65BB5BD698}">
      <dgm:prSet phldrT="[Text]"/>
      <dgm:spPr/>
      <dgm:t>
        <a:bodyPr/>
        <a:lstStyle/>
        <a:p>
          <a:r>
            <a:rPr lang="en-US" dirty="0" smtClean="0"/>
            <a:t>Terracotta</a:t>
          </a:r>
          <a:endParaRPr lang="en-US" dirty="0"/>
        </a:p>
      </dgm:t>
    </dgm:pt>
    <dgm:pt modelId="{B77CC221-1E5D-4D98-9096-99C984711C56}" type="parTrans" cxnId="{8B3EB3F0-3B8A-438F-810C-D3F711557CB4}">
      <dgm:prSet/>
      <dgm:spPr/>
      <dgm:t>
        <a:bodyPr/>
        <a:lstStyle/>
        <a:p>
          <a:endParaRPr lang="en-US"/>
        </a:p>
      </dgm:t>
    </dgm:pt>
    <dgm:pt modelId="{38FFDF2B-2505-429F-98A3-1B24BB9098F2}" type="sibTrans" cxnId="{8B3EB3F0-3B8A-438F-810C-D3F711557CB4}">
      <dgm:prSet/>
      <dgm:spPr/>
      <dgm:t>
        <a:bodyPr/>
        <a:lstStyle/>
        <a:p>
          <a:endParaRPr lang="en-US"/>
        </a:p>
      </dgm:t>
    </dgm:pt>
    <dgm:pt modelId="{28D9DA6D-C8C6-4ABB-9490-E29A69ACFABD}">
      <dgm:prSet phldrT="[Text]"/>
      <dgm:spPr/>
      <dgm:t>
        <a:bodyPr/>
        <a:lstStyle/>
        <a:p>
          <a:r>
            <a:rPr lang="en-US" dirty="0" smtClean="0"/>
            <a:t>Tar and gravel waterproofing</a:t>
          </a:r>
          <a:endParaRPr lang="en-US" dirty="0"/>
        </a:p>
      </dgm:t>
    </dgm:pt>
    <dgm:pt modelId="{EF975DEE-107E-4694-B2A5-0A77EE4FF51F}" type="parTrans" cxnId="{78418070-06CA-4969-9DC2-070ADD4971B0}">
      <dgm:prSet/>
      <dgm:spPr/>
      <dgm:t>
        <a:bodyPr/>
        <a:lstStyle/>
        <a:p>
          <a:endParaRPr lang="en-US"/>
        </a:p>
      </dgm:t>
    </dgm:pt>
    <dgm:pt modelId="{C6B1068D-5533-4C07-B5A7-07D440DD7793}" type="sibTrans" cxnId="{78418070-06CA-4969-9DC2-070ADD4971B0}">
      <dgm:prSet/>
      <dgm:spPr/>
      <dgm:t>
        <a:bodyPr/>
        <a:lstStyle/>
        <a:p>
          <a:endParaRPr lang="en-US"/>
        </a:p>
      </dgm:t>
    </dgm:pt>
    <dgm:pt modelId="{B08532B8-4530-440C-BC02-3224EB58D92C}">
      <dgm:prSet phldrT="[Text]"/>
      <dgm:spPr/>
      <dgm:t>
        <a:bodyPr/>
        <a:lstStyle/>
        <a:p>
          <a:r>
            <a:rPr lang="en-US" dirty="0" smtClean="0"/>
            <a:t>Metal</a:t>
          </a:r>
          <a:endParaRPr lang="en-US" dirty="0"/>
        </a:p>
      </dgm:t>
    </dgm:pt>
    <dgm:pt modelId="{D9D7C72A-7BD0-41C7-B19F-C024EF0F4AEC}" type="parTrans" cxnId="{01365AFA-A187-4B58-B6C2-5CB528640EFC}">
      <dgm:prSet/>
      <dgm:spPr/>
      <dgm:t>
        <a:bodyPr/>
        <a:lstStyle/>
        <a:p>
          <a:endParaRPr lang="en-US"/>
        </a:p>
      </dgm:t>
    </dgm:pt>
    <dgm:pt modelId="{33B004C0-218C-47C7-88B3-64934EE41FAE}" type="sibTrans" cxnId="{01365AFA-A187-4B58-B6C2-5CB528640EFC}">
      <dgm:prSet/>
      <dgm:spPr/>
      <dgm:t>
        <a:bodyPr/>
        <a:lstStyle/>
        <a:p>
          <a:endParaRPr lang="en-US"/>
        </a:p>
      </dgm:t>
    </dgm:pt>
    <dgm:pt modelId="{3C260138-FCFF-4DAB-BF63-8F66FD1597C9}" type="pres">
      <dgm:prSet presAssocID="{161A8DFB-E7A1-4CE1-9045-224D7C96FAC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352A76-C08A-4EC7-B575-595B228A14A0}" type="pres">
      <dgm:prSet presAssocID="{16A3E01F-7273-4B4E-83ED-C65156D7E84D}" presName="composite" presStyleCnt="0"/>
      <dgm:spPr/>
    </dgm:pt>
    <dgm:pt modelId="{7544E051-6889-44CF-A061-8F3D4814F55A}" type="pres">
      <dgm:prSet presAssocID="{16A3E01F-7273-4B4E-83ED-C65156D7E84D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07642-B0F4-4B7E-A253-7ACDE0EC3790}" type="pres">
      <dgm:prSet presAssocID="{16A3E01F-7273-4B4E-83ED-C65156D7E84D}" presName="Image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90C45B04-ECD2-44CF-81F8-01F750FA4A51}" type="pres">
      <dgm:prSet presAssocID="{16A3E01F-7273-4B4E-83ED-C65156D7E84D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3DF31EC3-FE03-4B07-871E-B3B75A16FBF4}" type="pres">
      <dgm:prSet presAssocID="{3207DF05-B3B1-4D4E-BBB2-A6F94B47367B}" presName="sibTrans" presStyleCnt="0"/>
      <dgm:spPr/>
    </dgm:pt>
    <dgm:pt modelId="{C79B5F42-5CF4-4C89-A88A-3CC701FF9557}" type="pres">
      <dgm:prSet presAssocID="{4D90DA14-5A7B-465C-9BA9-DC65BB5BD698}" presName="composite" presStyleCnt="0"/>
      <dgm:spPr/>
    </dgm:pt>
    <dgm:pt modelId="{38A4A5F0-694F-4EC6-8762-418001549F49}" type="pres">
      <dgm:prSet presAssocID="{4D90DA14-5A7B-465C-9BA9-DC65BB5BD698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7DFC5-DDF9-4FB3-BDE6-798D65A48B8E}" type="pres">
      <dgm:prSet presAssocID="{4D90DA14-5A7B-465C-9BA9-DC65BB5BD698}" presName="Image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CA60B2F-1203-4A86-B049-1DADC041189E}" type="pres">
      <dgm:prSet presAssocID="{4D90DA14-5A7B-465C-9BA9-DC65BB5BD69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2762911F-6B96-4762-A80D-297EF61F1C96}" type="pres">
      <dgm:prSet presAssocID="{38FFDF2B-2505-429F-98A3-1B24BB9098F2}" presName="sibTrans" presStyleCnt="0"/>
      <dgm:spPr/>
    </dgm:pt>
    <dgm:pt modelId="{FEDC4892-5700-4EA5-B315-61D658B88F82}" type="pres">
      <dgm:prSet presAssocID="{28D9DA6D-C8C6-4ABB-9490-E29A69ACFABD}" presName="composite" presStyleCnt="0"/>
      <dgm:spPr/>
    </dgm:pt>
    <dgm:pt modelId="{6340424E-FC11-4610-AB46-D16EFB1415F8}" type="pres">
      <dgm:prSet presAssocID="{28D9DA6D-C8C6-4ABB-9490-E29A69ACFABD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5BD30-E92F-4F05-814F-EB870EDCBD9E}" type="pres">
      <dgm:prSet presAssocID="{28D9DA6D-C8C6-4ABB-9490-E29A69ACFABD}" presName="Image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68D1A68A-98B3-463F-8A99-56BDA412AD9B}" type="pres">
      <dgm:prSet presAssocID="{28D9DA6D-C8C6-4ABB-9490-E29A69ACFABD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27116065-5C32-467E-8F42-147CA4EDC41A}" type="pres">
      <dgm:prSet presAssocID="{C6B1068D-5533-4C07-B5A7-07D440DD7793}" presName="sibTrans" presStyleCnt="0"/>
      <dgm:spPr/>
    </dgm:pt>
    <dgm:pt modelId="{5DAF86E5-A64E-408B-9474-5568925130BC}" type="pres">
      <dgm:prSet presAssocID="{B08532B8-4530-440C-BC02-3224EB58D92C}" presName="composite" presStyleCnt="0"/>
      <dgm:spPr/>
    </dgm:pt>
    <dgm:pt modelId="{8A1CDCAC-B83A-425C-A615-2FD76339A3AA}" type="pres">
      <dgm:prSet presAssocID="{B08532B8-4530-440C-BC02-3224EB58D92C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2AAF1-AA07-444E-A462-C54E0BC8DF4C}" type="pres">
      <dgm:prSet presAssocID="{B08532B8-4530-440C-BC02-3224EB58D92C}" presName="Image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5D95852A-65CF-47C8-BEA9-CF16972FE3D7}" type="pres">
      <dgm:prSet presAssocID="{B08532B8-4530-440C-BC02-3224EB58D9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BE2D1F6-72EB-4507-AAE9-E0401584D243}" srcId="{161A8DFB-E7A1-4CE1-9045-224D7C96FACB}" destId="{16A3E01F-7273-4B4E-83ED-C65156D7E84D}" srcOrd="0" destOrd="0" parTransId="{AF011A03-32BE-4707-A5C0-952207927A66}" sibTransId="{3207DF05-B3B1-4D4E-BBB2-A6F94B47367B}"/>
    <dgm:cxn modelId="{8B3EB3F0-3B8A-438F-810C-D3F711557CB4}" srcId="{161A8DFB-E7A1-4CE1-9045-224D7C96FACB}" destId="{4D90DA14-5A7B-465C-9BA9-DC65BB5BD698}" srcOrd="1" destOrd="0" parTransId="{B77CC221-1E5D-4D98-9096-99C984711C56}" sibTransId="{38FFDF2B-2505-429F-98A3-1B24BB9098F2}"/>
    <dgm:cxn modelId="{78418070-06CA-4969-9DC2-070ADD4971B0}" srcId="{161A8DFB-E7A1-4CE1-9045-224D7C96FACB}" destId="{28D9DA6D-C8C6-4ABB-9490-E29A69ACFABD}" srcOrd="2" destOrd="0" parTransId="{EF975DEE-107E-4694-B2A5-0A77EE4FF51F}" sibTransId="{C6B1068D-5533-4C07-B5A7-07D440DD7793}"/>
    <dgm:cxn modelId="{5AEDF89C-DB01-4845-80A5-340DBB39303B}" type="presOf" srcId="{16A3E01F-7273-4B4E-83ED-C65156D7E84D}" destId="{7544E051-6889-44CF-A061-8F3D4814F55A}" srcOrd="0" destOrd="0" presId="urn:microsoft.com/office/officeart/2008/layout/TitledPictureBlocks"/>
    <dgm:cxn modelId="{01365AFA-A187-4B58-B6C2-5CB528640EFC}" srcId="{161A8DFB-E7A1-4CE1-9045-224D7C96FACB}" destId="{B08532B8-4530-440C-BC02-3224EB58D92C}" srcOrd="3" destOrd="0" parTransId="{D9D7C72A-7BD0-41C7-B19F-C024EF0F4AEC}" sibTransId="{33B004C0-218C-47C7-88B3-64934EE41FAE}"/>
    <dgm:cxn modelId="{8EBA5645-CD45-4010-A91C-A62716E51E84}" type="presOf" srcId="{161A8DFB-E7A1-4CE1-9045-224D7C96FACB}" destId="{3C260138-FCFF-4DAB-BF63-8F66FD1597C9}" srcOrd="0" destOrd="0" presId="urn:microsoft.com/office/officeart/2008/layout/TitledPictureBlocks"/>
    <dgm:cxn modelId="{92EA3AC7-4336-4F05-867C-A1C4C0F8D5ED}" type="presOf" srcId="{28D9DA6D-C8C6-4ABB-9490-E29A69ACFABD}" destId="{6340424E-FC11-4610-AB46-D16EFB1415F8}" srcOrd="0" destOrd="0" presId="urn:microsoft.com/office/officeart/2008/layout/TitledPictureBlocks"/>
    <dgm:cxn modelId="{916B3228-4D6B-416E-A8D1-228764138C85}" type="presOf" srcId="{4D90DA14-5A7B-465C-9BA9-DC65BB5BD698}" destId="{38A4A5F0-694F-4EC6-8762-418001549F49}" srcOrd="0" destOrd="0" presId="urn:microsoft.com/office/officeart/2008/layout/TitledPictureBlocks"/>
    <dgm:cxn modelId="{C9BDA12F-1154-4F33-8917-F54B41E76C47}" type="presOf" srcId="{B08532B8-4530-440C-BC02-3224EB58D92C}" destId="{8A1CDCAC-B83A-425C-A615-2FD76339A3AA}" srcOrd="0" destOrd="0" presId="urn:microsoft.com/office/officeart/2008/layout/TitledPictureBlocks"/>
    <dgm:cxn modelId="{DD048AF1-A093-454C-A1D1-FFB5281D604F}" type="presParOf" srcId="{3C260138-FCFF-4DAB-BF63-8F66FD1597C9}" destId="{20352A76-C08A-4EC7-B575-595B228A14A0}" srcOrd="0" destOrd="0" presId="urn:microsoft.com/office/officeart/2008/layout/TitledPictureBlocks"/>
    <dgm:cxn modelId="{342B783A-E6B4-4623-9195-B8A1AA35F244}" type="presParOf" srcId="{20352A76-C08A-4EC7-B575-595B228A14A0}" destId="{7544E051-6889-44CF-A061-8F3D4814F55A}" srcOrd="0" destOrd="0" presId="urn:microsoft.com/office/officeart/2008/layout/TitledPictureBlocks"/>
    <dgm:cxn modelId="{CD1C8F85-ED14-4950-BD1D-8B5137F2DE7B}" type="presParOf" srcId="{20352A76-C08A-4EC7-B575-595B228A14A0}" destId="{22007642-B0F4-4B7E-A253-7ACDE0EC3790}" srcOrd="1" destOrd="0" presId="urn:microsoft.com/office/officeart/2008/layout/TitledPictureBlocks"/>
    <dgm:cxn modelId="{537B5343-5C63-4DD1-AD60-EA2D3EFA14DA}" type="presParOf" srcId="{20352A76-C08A-4EC7-B575-595B228A14A0}" destId="{90C45B04-ECD2-44CF-81F8-01F750FA4A51}" srcOrd="2" destOrd="0" presId="urn:microsoft.com/office/officeart/2008/layout/TitledPictureBlocks"/>
    <dgm:cxn modelId="{04A5043A-F4E1-4CD5-8FEB-4EF61A8BCD3A}" type="presParOf" srcId="{3C260138-FCFF-4DAB-BF63-8F66FD1597C9}" destId="{3DF31EC3-FE03-4B07-871E-B3B75A16FBF4}" srcOrd="1" destOrd="0" presId="urn:microsoft.com/office/officeart/2008/layout/TitledPictureBlocks"/>
    <dgm:cxn modelId="{7BA0C5FF-D7B1-4A3B-A410-18105B3BEB0F}" type="presParOf" srcId="{3C260138-FCFF-4DAB-BF63-8F66FD1597C9}" destId="{C79B5F42-5CF4-4C89-A88A-3CC701FF9557}" srcOrd="2" destOrd="0" presId="urn:microsoft.com/office/officeart/2008/layout/TitledPictureBlocks"/>
    <dgm:cxn modelId="{4633AC81-52FD-4FEA-877A-A2F1C9D59703}" type="presParOf" srcId="{C79B5F42-5CF4-4C89-A88A-3CC701FF9557}" destId="{38A4A5F0-694F-4EC6-8762-418001549F49}" srcOrd="0" destOrd="0" presId="urn:microsoft.com/office/officeart/2008/layout/TitledPictureBlocks"/>
    <dgm:cxn modelId="{38D64365-46D5-4D1D-A643-62A7103EFC6F}" type="presParOf" srcId="{C79B5F42-5CF4-4C89-A88A-3CC701FF9557}" destId="{6E87DFC5-DDF9-4FB3-BDE6-798D65A48B8E}" srcOrd="1" destOrd="0" presId="urn:microsoft.com/office/officeart/2008/layout/TitledPictureBlocks"/>
    <dgm:cxn modelId="{1226FB6D-3E98-4592-A2B1-5EE526EDEAF5}" type="presParOf" srcId="{C79B5F42-5CF4-4C89-A88A-3CC701FF9557}" destId="{5CA60B2F-1203-4A86-B049-1DADC041189E}" srcOrd="2" destOrd="0" presId="urn:microsoft.com/office/officeart/2008/layout/TitledPictureBlocks"/>
    <dgm:cxn modelId="{5E85BDF4-4469-4587-8FEB-F01990D92762}" type="presParOf" srcId="{3C260138-FCFF-4DAB-BF63-8F66FD1597C9}" destId="{2762911F-6B96-4762-A80D-297EF61F1C96}" srcOrd="3" destOrd="0" presId="urn:microsoft.com/office/officeart/2008/layout/TitledPictureBlocks"/>
    <dgm:cxn modelId="{72AB2F18-4A15-42F2-88B1-3DBAC7C0745F}" type="presParOf" srcId="{3C260138-FCFF-4DAB-BF63-8F66FD1597C9}" destId="{FEDC4892-5700-4EA5-B315-61D658B88F82}" srcOrd="4" destOrd="0" presId="urn:microsoft.com/office/officeart/2008/layout/TitledPictureBlocks"/>
    <dgm:cxn modelId="{282FABC1-20C7-4094-A857-F8A292D2EC23}" type="presParOf" srcId="{FEDC4892-5700-4EA5-B315-61D658B88F82}" destId="{6340424E-FC11-4610-AB46-D16EFB1415F8}" srcOrd="0" destOrd="0" presId="urn:microsoft.com/office/officeart/2008/layout/TitledPictureBlocks"/>
    <dgm:cxn modelId="{CF46FDBB-E5C1-4D67-B30C-024331B39B1A}" type="presParOf" srcId="{FEDC4892-5700-4EA5-B315-61D658B88F82}" destId="{DD25BD30-E92F-4F05-814F-EB870EDCBD9E}" srcOrd="1" destOrd="0" presId="urn:microsoft.com/office/officeart/2008/layout/TitledPictureBlocks"/>
    <dgm:cxn modelId="{1DED6535-1194-44B2-A69E-8F3FDA327B33}" type="presParOf" srcId="{FEDC4892-5700-4EA5-B315-61D658B88F82}" destId="{68D1A68A-98B3-463F-8A99-56BDA412AD9B}" srcOrd="2" destOrd="0" presId="urn:microsoft.com/office/officeart/2008/layout/TitledPictureBlocks"/>
    <dgm:cxn modelId="{64B06829-009A-4A17-86DE-A970268777DE}" type="presParOf" srcId="{3C260138-FCFF-4DAB-BF63-8F66FD1597C9}" destId="{27116065-5C32-467E-8F42-147CA4EDC41A}" srcOrd="5" destOrd="0" presId="urn:microsoft.com/office/officeart/2008/layout/TitledPictureBlocks"/>
    <dgm:cxn modelId="{EEB1D914-CAC7-4AA2-8437-155804BB4100}" type="presParOf" srcId="{3C260138-FCFF-4DAB-BF63-8F66FD1597C9}" destId="{5DAF86E5-A64E-408B-9474-5568925130BC}" srcOrd="6" destOrd="0" presId="urn:microsoft.com/office/officeart/2008/layout/TitledPictureBlocks"/>
    <dgm:cxn modelId="{E4987178-1A11-41A2-8130-8483FED8B95F}" type="presParOf" srcId="{5DAF86E5-A64E-408B-9474-5568925130BC}" destId="{8A1CDCAC-B83A-425C-A615-2FD76339A3AA}" srcOrd="0" destOrd="0" presId="urn:microsoft.com/office/officeart/2008/layout/TitledPictureBlocks"/>
    <dgm:cxn modelId="{859A0749-4A50-472A-AA3A-1D1E176BE8AC}" type="presParOf" srcId="{5DAF86E5-A64E-408B-9474-5568925130BC}" destId="{7852AAF1-AA07-444E-A462-C54E0BC8DF4C}" srcOrd="1" destOrd="0" presId="urn:microsoft.com/office/officeart/2008/layout/TitledPictureBlocks"/>
    <dgm:cxn modelId="{CE0EF86E-D38A-46B7-9C79-6CE9322E7AE9}" type="presParOf" srcId="{5DAF86E5-A64E-408B-9474-5568925130BC}" destId="{5D95852A-65CF-47C8-BEA9-CF16972FE3D7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D1A10F-0D90-490E-B669-566F1993D9E8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528634-4DB5-436D-B4ED-4703B65F0305}">
      <dgm:prSet phldrT="[Text]"/>
      <dgm:spPr/>
      <dgm:t>
        <a:bodyPr/>
        <a:lstStyle/>
        <a:p>
          <a:r>
            <a:rPr lang="en-US" dirty="0" smtClean="0"/>
            <a:t>Fire door</a:t>
          </a:r>
          <a:endParaRPr lang="en-US" dirty="0"/>
        </a:p>
      </dgm:t>
    </dgm:pt>
    <dgm:pt modelId="{AC7A510A-7540-4F48-95D9-6D7278126A33}" type="parTrans" cxnId="{57F010F9-5FA6-4630-B1B2-095AF8550EED}">
      <dgm:prSet/>
      <dgm:spPr/>
      <dgm:t>
        <a:bodyPr/>
        <a:lstStyle/>
        <a:p>
          <a:endParaRPr lang="en-US"/>
        </a:p>
      </dgm:t>
    </dgm:pt>
    <dgm:pt modelId="{7ECBC08F-3A0A-4D9A-BF6E-EF64696A3F61}" type="sibTrans" cxnId="{57F010F9-5FA6-4630-B1B2-095AF8550EED}">
      <dgm:prSet/>
      <dgm:spPr/>
      <dgm:t>
        <a:bodyPr/>
        <a:lstStyle/>
        <a:p>
          <a:endParaRPr lang="en-US"/>
        </a:p>
      </dgm:t>
    </dgm:pt>
    <dgm:pt modelId="{B67C3747-738E-484E-9BBF-F13D3DD30D51}">
      <dgm:prSet phldrT="[Text]"/>
      <dgm:spPr/>
      <dgm:t>
        <a:bodyPr/>
        <a:lstStyle/>
        <a:p>
          <a:r>
            <a:rPr lang="en-US" dirty="0" smtClean="0"/>
            <a:t>Rolling fire door</a:t>
          </a:r>
          <a:endParaRPr lang="en-US" dirty="0"/>
        </a:p>
      </dgm:t>
    </dgm:pt>
    <dgm:pt modelId="{D5E716C9-A547-4A12-B2F0-3626ACE8B566}" type="parTrans" cxnId="{3453321B-D829-434B-9267-2C2F6A3B0C3C}">
      <dgm:prSet/>
      <dgm:spPr/>
      <dgm:t>
        <a:bodyPr/>
        <a:lstStyle/>
        <a:p>
          <a:endParaRPr lang="en-US"/>
        </a:p>
      </dgm:t>
    </dgm:pt>
    <dgm:pt modelId="{B7946CB0-A592-4969-B78F-F61DDB2E0969}" type="sibTrans" cxnId="{3453321B-D829-434B-9267-2C2F6A3B0C3C}">
      <dgm:prSet/>
      <dgm:spPr/>
      <dgm:t>
        <a:bodyPr/>
        <a:lstStyle/>
        <a:p>
          <a:endParaRPr lang="en-US"/>
        </a:p>
      </dgm:t>
    </dgm:pt>
    <dgm:pt modelId="{F38A28E9-78CC-493E-ADA6-8EAC54888D8A}">
      <dgm:prSet phldrT="[Text]"/>
      <dgm:spPr/>
      <dgm:t>
        <a:bodyPr/>
        <a:lstStyle/>
        <a:p>
          <a:r>
            <a:rPr lang="en-US" dirty="0" smtClean="0"/>
            <a:t>Sliding fire door</a:t>
          </a:r>
          <a:endParaRPr lang="en-US" dirty="0"/>
        </a:p>
      </dgm:t>
    </dgm:pt>
    <dgm:pt modelId="{007ED58C-D538-490C-B589-8B27EA5A0A96}" type="parTrans" cxnId="{D7CD955F-B716-4BDC-882B-ABF5A6B6C5E0}">
      <dgm:prSet/>
      <dgm:spPr/>
      <dgm:t>
        <a:bodyPr/>
        <a:lstStyle/>
        <a:p>
          <a:endParaRPr lang="en-US"/>
        </a:p>
      </dgm:t>
    </dgm:pt>
    <dgm:pt modelId="{D52338BA-2D91-4F54-98CB-CA9A25BD576C}" type="sibTrans" cxnId="{D7CD955F-B716-4BDC-882B-ABF5A6B6C5E0}">
      <dgm:prSet/>
      <dgm:spPr/>
      <dgm:t>
        <a:bodyPr/>
        <a:lstStyle/>
        <a:p>
          <a:endParaRPr lang="en-US"/>
        </a:p>
      </dgm:t>
    </dgm:pt>
    <dgm:pt modelId="{671D2F02-DB0F-4E13-ACEC-3198C4644504}" type="pres">
      <dgm:prSet presAssocID="{8CD1A10F-0D90-490E-B669-566F1993D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10BE85-48CE-4310-B9A4-5A1FD893810B}" type="pres">
      <dgm:prSet presAssocID="{7F528634-4DB5-436D-B4ED-4703B65F0305}" presName="compNode" presStyleCnt="0"/>
      <dgm:spPr/>
    </dgm:pt>
    <dgm:pt modelId="{F85616C5-0A28-4BB8-B817-7EA8FC90CA94}" type="pres">
      <dgm:prSet presAssocID="{7F528634-4DB5-436D-B4ED-4703B65F0305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CD5613D-F2BA-4FB3-85DE-EA349F8DAA42}" type="pres">
      <dgm:prSet presAssocID="{7F528634-4DB5-436D-B4ED-4703B65F0305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0BAAA-B698-4E02-B11B-04837EADA6FD}" type="pres">
      <dgm:prSet presAssocID="{7ECBC08F-3A0A-4D9A-BF6E-EF64696A3F6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5F4A64C-84B1-4EB3-AE1E-FAD066BAB27B}" type="pres">
      <dgm:prSet presAssocID="{B67C3747-738E-484E-9BBF-F13D3DD30D51}" presName="compNode" presStyleCnt="0"/>
      <dgm:spPr/>
    </dgm:pt>
    <dgm:pt modelId="{532A9A36-F15C-45E2-81C1-A88107B8CF89}" type="pres">
      <dgm:prSet presAssocID="{B67C3747-738E-484E-9BBF-F13D3DD30D51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C8FC9DE-7F33-4C68-A90D-70A36A84F351}" type="pres">
      <dgm:prSet presAssocID="{B67C3747-738E-484E-9BBF-F13D3DD30D51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DEA0F-0DDA-4FE5-A096-9469ADE5B2D3}" type="pres">
      <dgm:prSet presAssocID="{B7946CB0-A592-4969-B78F-F61DDB2E096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25F1C0E-263C-4200-B956-6CBFF66DFF31}" type="pres">
      <dgm:prSet presAssocID="{F38A28E9-78CC-493E-ADA6-8EAC54888D8A}" presName="compNode" presStyleCnt="0"/>
      <dgm:spPr/>
    </dgm:pt>
    <dgm:pt modelId="{A24C2291-1E48-4025-AFC7-0D88EC89A076}" type="pres">
      <dgm:prSet presAssocID="{F38A28E9-78CC-493E-ADA6-8EAC54888D8A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156EDB6C-119E-4970-A213-23D41BC453ED}" type="pres">
      <dgm:prSet presAssocID="{F38A28E9-78CC-493E-ADA6-8EAC54888D8A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F010F9-5FA6-4630-B1B2-095AF8550EED}" srcId="{8CD1A10F-0D90-490E-B669-566F1993D9E8}" destId="{7F528634-4DB5-436D-B4ED-4703B65F0305}" srcOrd="0" destOrd="0" parTransId="{AC7A510A-7540-4F48-95D9-6D7278126A33}" sibTransId="{7ECBC08F-3A0A-4D9A-BF6E-EF64696A3F61}"/>
    <dgm:cxn modelId="{D00E4307-2EED-474C-AD62-192671C47F88}" type="presOf" srcId="{7ECBC08F-3A0A-4D9A-BF6E-EF64696A3F61}" destId="{4060BAAA-B698-4E02-B11B-04837EADA6FD}" srcOrd="0" destOrd="0" presId="urn:microsoft.com/office/officeart/2005/8/layout/pList1"/>
    <dgm:cxn modelId="{7646B8BD-74AF-45CF-96BA-A99E53834C8D}" type="presOf" srcId="{B7946CB0-A592-4969-B78F-F61DDB2E0969}" destId="{6BBDEA0F-0DDA-4FE5-A096-9469ADE5B2D3}" srcOrd="0" destOrd="0" presId="urn:microsoft.com/office/officeart/2005/8/layout/pList1"/>
    <dgm:cxn modelId="{09E7F5C3-8F97-46C5-8F12-FC2073332995}" type="presOf" srcId="{8CD1A10F-0D90-490E-B669-566F1993D9E8}" destId="{671D2F02-DB0F-4E13-ACEC-3198C4644504}" srcOrd="0" destOrd="0" presId="urn:microsoft.com/office/officeart/2005/8/layout/pList1"/>
    <dgm:cxn modelId="{1D75B7BD-7300-4E34-AC7F-1056BF6C8BCF}" type="presOf" srcId="{7F528634-4DB5-436D-B4ED-4703B65F0305}" destId="{CCD5613D-F2BA-4FB3-85DE-EA349F8DAA42}" srcOrd="0" destOrd="0" presId="urn:microsoft.com/office/officeart/2005/8/layout/pList1"/>
    <dgm:cxn modelId="{FA8E4F88-EB28-4D70-A869-F16D8F52D850}" type="presOf" srcId="{F38A28E9-78CC-493E-ADA6-8EAC54888D8A}" destId="{156EDB6C-119E-4970-A213-23D41BC453ED}" srcOrd="0" destOrd="0" presId="urn:microsoft.com/office/officeart/2005/8/layout/pList1"/>
    <dgm:cxn modelId="{D7CD955F-B716-4BDC-882B-ABF5A6B6C5E0}" srcId="{8CD1A10F-0D90-490E-B669-566F1993D9E8}" destId="{F38A28E9-78CC-493E-ADA6-8EAC54888D8A}" srcOrd="2" destOrd="0" parTransId="{007ED58C-D538-490C-B589-8B27EA5A0A96}" sibTransId="{D52338BA-2D91-4F54-98CB-CA9A25BD576C}"/>
    <dgm:cxn modelId="{3453321B-D829-434B-9267-2C2F6A3B0C3C}" srcId="{8CD1A10F-0D90-490E-B669-566F1993D9E8}" destId="{B67C3747-738E-484E-9BBF-F13D3DD30D51}" srcOrd="1" destOrd="0" parTransId="{D5E716C9-A547-4A12-B2F0-3626ACE8B566}" sibTransId="{B7946CB0-A592-4969-B78F-F61DDB2E0969}"/>
    <dgm:cxn modelId="{FEB41F87-29CD-4AC8-9E24-35EB2BFDDF1D}" type="presOf" srcId="{B67C3747-738E-484E-9BBF-F13D3DD30D51}" destId="{3C8FC9DE-7F33-4C68-A90D-70A36A84F351}" srcOrd="0" destOrd="0" presId="urn:microsoft.com/office/officeart/2005/8/layout/pList1"/>
    <dgm:cxn modelId="{4E157C5F-0D31-4A0C-BB4B-AF28E98D1CE0}" type="presParOf" srcId="{671D2F02-DB0F-4E13-ACEC-3198C4644504}" destId="{4B10BE85-48CE-4310-B9A4-5A1FD893810B}" srcOrd="0" destOrd="0" presId="urn:microsoft.com/office/officeart/2005/8/layout/pList1"/>
    <dgm:cxn modelId="{F6DFBC0A-2ED5-429F-AB39-245713FB662F}" type="presParOf" srcId="{4B10BE85-48CE-4310-B9A4-5A1FD893810B}" destId="{F85616C5-0A28-4BB8-B817-7EA8FC90CA94}" srcOrd="0" destOrd="0" presId="urn:microsoft.com/office/officeart/2005/8/layout/pList1"/>
    <dgm:cxn modelId="{8A73CED7-8CD9-46A9-8990-4C6896E5A01A}" type="presParOf" srcId="{4B10BE85-48CE-4310-B9A4-5A1FD893810B}" destId="{CCD5613D-F2BA-4FB3-85DE-EA349F8DAA42}" srcOrd="1" destOrd="0" presId="urn:microsoft.com/office/officeart/2005/8/layout/pList1"/>
    <dgm:cxn modelId="{3FD18EB0-8964-4130-AE25-5839FEDD0148}" type="presParOf" srcId="{671D2F02-DB0F-4E13-ACEC-3198C4644504}" destId="{4060BAAA-B698-4E02-B11B-04837EADA6FD}" srcOrd="1" destOrd="0" presId="urn:microsoft.com/office/officeart/2005/8/layout/pList1"/>
    <dgm:cxn modelId="{890FC9CF-87C6-4BFD-8CDA-8F1DA79A7971}" type="presParOf" srcId="{671D2F02-DB0F-4E13-ACEC-3198C4644504}" destId="{35F4A64C-84B1-4EB3-AE1E-FAD066BAB27B}" srcOrd="2" destOrd="0" presId="urn:microsoft.com/office/officeart/2005/8/layout/pList1"/>
    <dgm:cxn modelId="{AFE54D43-4927-4F00-BF40-1AA21C04CDF0}" type="presParOf" srcId="{35F4A64C-84B1-4EB3-AE1E-FAD066BAB27B}" destId="{532A9A36-F15C-45E2-81C1-A88107B8CF89}" srcOrd="0" destOrd="0" presId="urn:microsoft.com/office/officeart/2005/8/layout/pList1"/>
    <dgm:cxn modelId="{6F3E5E4D-E42A-419C-B516-92A71BAC9B04}" type="presParOf" srcId="{35F4A64C-84B1-4EB3-AE1E-FAD066BAB27B}" destId="{3C8FC9DE-7F33-4C68-A90D-70A36A84F351}" srcOrd="1" destOrd="0" presId="urn:microsoft.com/office/officeart/2005/8/layout/pList1"/>
    <dgm:cxn modelId="{FB40BA0F-8B77-4C34-81CE-014AF7C2ADFC}" type="presParOf" srcId="{671D2F02-DB0F-4E13-ACEC-3198C4644504}" destId="{6BBDEA0F-0DDA-4FE5-A096-9469ADE5B2D3}" srcOrd="3" destOrd="0" presId="urn:microsoft.com/office/officeart/2005/8/layout/pList1"/>
    <dgm:cxn modelId="{758FCF4A-D069-4866-BA45-5951F972E27C}" type="presParOf" srcId="{671D2F02-DB0F-4E13-ACEC-3198C4644504}" destId="{825F1C0E-263C-4200-B956-6CBFF66DFF31}" srcOrd="4" destOrd="0" presId="urn:microsoft.com/office/officeart/2005/8/layout/pList1"/>
    <dgm:cxn modelId="{22B9D2DF-ADDA-44F8-8AFD-BAA959E8B1BA}" type="presParOf" srcId="{825F1C0E-263C-4200-B956-6CBFF66DFF31}" destId="{A24C2291-1E48-4025-AFC7-0D88EC89A076}" srcOrd="0" destOrd="0" presId="urn:microsoft.com/office/officeart/2005/8/layout/pList1"/>
    <dgm:cxn modelId="{AC4916F2-9E43-4E34-8042-78601801294D}" type="presParOf" srcId="{825F1C0E-263C-4200-B956-6CBFF66DFF31}" destId="{156EDB6C-119E-4970-A213-23D41BC453E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EAB09F-80F4-4AD3-9037-F729CFEC177D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AACEFF1-76A5-4E01-AC78-C1D49E2E43BC}">
      <dgm:prSet phldrT="[Text]"/>
      <dgm:spPr/>
      <dgm:t>
        <a:bodyPr/>
        <a:lstStyle/>
        <a:p>
          <a:r>
            <a:rPr lang="en-US" dirty="0" smtClean="0"/>
            <a:t>Examples</a:t>
          </a:r>
          <a:endParaRPr lang="en-US" dirty="0"/>
        </a:p>
      </dgm:t>
    </dgm:pt>
    <dgm:pt modelId="{7284998B-1C11-457C-9217-346911F126BC}" type="parTrans" cxnId="{610A3DCD-DA6F-408C-BEBC-8C986FD0A8CA}">
      <dgm:prSet/>
      <dgm:spPr/>
      <dgm:t>
        <a:bodyPr/>
        <a:lstStyle/>
        <a:p>
          <a:endParaRPr lang="en-US"/>
        </a:p>
      </dgm:t>
    </dgm:pt>
    <dgm:pt modelId="{E4E0165B-1E19-4832-A878-26A57B4A6A1C}" type="sibTrans" cxnId="{610A3DCD-DA6F-408C-BEBC-8C986FD0A8CA}">
      <dgm:prSet/>
      <dgm:spPr/>
      <dgm:t>
        <a:bodyPr/>
        <a:lstStyle/>
        <a:p>
          <a:endParaRPr lang="en-US"/>
        </a:p>
      </dgm:t>
    </dgm:pt>
    <dgm:pt modelId="{AF9474A1-C2C0-4DA3-B1EA-03F8F1B8FE59}">
      <dgm:prSet phldrT="[Text]"/>
      <dgm:spPr/>
      <dgm:t>
        <a:bodyPr/>
        <a:lstStyle/>
        <a:p>
          <a:endParaRPr lang="en-US" dirty="0"/>
        </a:p>
      </dgm:t>
    </dgm:pt>
    <dgm:pt modelId="{C1EAFF87-0A10-455A-8EE3-E41E33DB5304}" type="parTrans" cxnId="{939586F1-97D7-45F5-81F7-9369371E2308}">
      <dgm:prSet/>
      <dgm:spPr/>
      <dgm:t>
        <a:bodyPr/>
        <a:lstStyle/>
        <a:p>
          <a:endParaRPr lang="en-US"/>
        </a:p>
      </dgm:t>
    </dgm:pt>
    <dgm:pt modelId="{58816E62-8864-49F6-8ADF-6C82F39A1B3F}" type="sibTrans" cxnId="{939586F1-97D7-45F5-81F7-9369371E2308}">
      <dgm:prSet/>
      <dgm:spPr/>
      <dgm:t>
        <a:bodyPr/>
        <a:lstStyle/>
        <a:p>
          <a:endParaRPr lang="en-US"/>
        </a:p>
      </dgm:t>
    </dgm:pt>
    <dgm:pt modelId="{4356BFF6-170E-4584-9EE2-866B963D4EA8}">
      <dgm:prSet phldrT="[Text]"/>
      <dgm:spPr/>
      <dgm:t>
        <a:bodyPr/>
        <a:lstStyle/>
        <a:p>
          <a:endParaRPr lang="en-US" dirty="0"/>
        </a:p>
      </dgm:t>
    </dgm:pt>
    <dgm:pt modelId="{99D750AC-A9F4-4704-927E-23894B4EBC78}" type="parTrans" cxnId="{707105FF-73A2-4860-B0A3-1423220A3CC0}">
      <dgm:prSet/>
      <dgm:spPr/>
      <dgm:t>
        <a:bodyPr/>
        <a:lstStyle/>
        <a:p>
          <a:endParaRPr lang="en-US"/>
        </a:p>
      </dgm:t>
    </dgm:pt>
    <dgm:pt modelId="{B50EF1E2-3A91-498F-A5B5-7623BE1FC77D}" type="sibTrans" cxnId="{707105FF-73A2-4860-B0A3-1423220A3CC0}">
      <dgm:prSet/>
      <dgm:spPr/>
      <dgm:t>
        <a:bodyPr/>
        <a:lstStyle/>
        <a:p>
          <a:endParaRPr lang="en-US"/>
        </a:p>
      </dgm:t>
    </dgm:pt>
    <dgm:pt modelId="{3A191C8D-86E0-4317-9A4A-7705B73B6C70}">
      <dgm:prSet phldrT="[Text]"/>
      <dgm:spPr/>
      <dgm:t>
        <a:bodyPr/>
        <a:lstStyle/>
        <a:p>
          <a:endParaRPr lang="en-US" dirty="0"/>
        </a:p>
      </dgm:t>
    </dgm:pt>
    <dgm:pt modelId="{A6D0DD9E-265F-4EE1-88F6-6AE7DE996A20}" type="parTrans" cxnId="{4EA2CC3C-BB7A-4014-88A2-B82F0C5990B5}">
      <dgm:prSet/>
      <dgm:spPr/>
      <dgm:t>
        <a:bodyPr/>
        <a:lstStyle/>
        <a:p>
          <a:endParaRPr lang="en-US"/>
        </a:p>
      </dgm:t>
    </dgm:pt>
    <dgm:pt modelId="{7482CBC9-D61E-4B02-8E34-4E4D74845F40}" type="sibTrans" cxnId="{4EA2CC3C-BB7A-4014-88A2-B82F0C5990B5}">
      <dgm:prSet/>
      <dgm:spPr/>
      <dgm:t>
        <a:bodyPr/>
        <a:lstStyle/>
        <a:p>
          <a:endParaRPr lang="en-US"/>
        </a:p>
      </dgm:t>
    </dgm:pt>
    <dgm:pt modelId="{4C20214C-4622-4CAD-83C4-4198D52AFC4C}">
      <dgm:prSet phldrT="[Text]"/>
      <dgm:spPr/>
      <dgm:t>
        <a:bodyPr/>
        <a:lstStyle/>
        <a:p>
          <a:endParaRPr lang="en-US" dirty="0"/>
        </a:p>
      </dgm:t>
    </dgm:pt>
    <dgm:pt modelId="{166EDC2C-CD93-4BA5-AE3C-27EC13ABEC27}" type="parTrans" cxnId="{DC48661D-C452-48C9-A115-2EC1FAE567AF}">
      <dgm:prSet/>
      <dgm:spPr/>
      <dgm:t>
        <a:bodyPr/>
        <a:lstStyle/>
        <a:p>
          <a:endParaRPr lang="en-US"/>
        </a:p>
      </dgm:t>
    </dgm:pt>
    <dgm:pt modelId="{31339528-5222-482D-AF3E-53D763389F29}" type="sibTrans" cxnId="{DC48661D-C452-48C9-A115-2EC1FAE567AF}">
      <dgm:prSet/>
      <dgm:spPr/>
      <dgm:t>
        <a:bodyPr/>
        <a:lstStyle/>
        <a:p>
          <a:endParaRPr lang="en-US"/>
        </a:p>
      </dgm:t>
    </dgm:pt>
    <dgm:pt modelId="{48A50539-EE17-44C6-A7F5-F84B165FD929}" type="pres">
      <dgm:prSet presAssocID="{50EAB09F-80F4-4AD3-9037-F729CFEC177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8DE9-DA8A-4FF5-99B9-38751C242297}" type="pres">
      <dgm:prSet presAssocID="{50EAB09F-80F4-4AD3-9037-F729CFEC177D}" presName="matrix" presStyleCnt="0"/>
      <dgm:spPr/>
    </dgm:pt>
    <dgm:pt modelId="{52546668-0E8B-4CFF-8743-4A13653EFE19}" type="pres">
      <dgm:prSet presAssocID="{50EAB09F-80F4-4AD3-9037-F729CFEC177D}" presName="tile1" presStyleLbl="node1" presStyleIdx="0" presStyleCnt="4"/>
      <dgm:spPr/>
      <dgm:t>
        <a:bodyPr/>
        <a:lstStyle/>
        <a:p>
          <a:endParaRPr lang="en-US"/>
        </a:p>
      </dgm:t>
    </dgm:pt>
    <dgm:pt modelId="{C45895D7-231B-42F1-93CC-996B65ECA2C6}" type="pres">
      <dgm:prSet presAssocID="{50EAB09F-80F4-4AD3-9037-F729CFEC177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AA069-A1F0-4F25-BE59-40FAAA28848D}" type="pres">
      <dgm:prSet presAssocID="{50EAB09F-80F4-4AD3-9037-F729CFEC177D}" presName="tile2" presStyleLbl="node1" presStyleIdx="1" presStyleCnt="4"/>
      <dgm:spPr/>
      <dgm:t>
        <a:bodyPr/>
        <a:lstStyle/>
        <a:p>
          <a:endParaRPr lang="en-US"/>
        </a:p>
      </dgm:t>
    </dgm:pt>
    <dgm:pt modelId="{0ED5D66D-6B3E-4925-86BF-D460904EA1A9}" type="pres">
      <dgm:prSet presAssocID="{50EAB09F-80F4-4AD3-9037-F729CFEC177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B4CBA-D9D6-4681-A042-FA91D8B2FB4E}" type="pres">
      <dgm:prSet presAssocID="{50EAB09F-80F4-4AD3-9037-F729CFEC177D}" presName="tile3" presStyleLbl="node1" presStyleIdx="2" presStyleCnt="4"/>
      <dgm:spPr/>
      <dgm:t>
        <a:bodyPr/>
        <a:lstStyle/>
        <a:p>
          <a:endParaRPr lang="en-US"/>
        </a:p>
      </dgm:t>
    </dgm:pt>
    <dgm:pt modelId="{A326356F-EF67-45CC-AED2-67C2938B84B4}" type="pres">
      <dgm:prSet presAssocID="{50EAB09F-80F4-4AD3-9037-F729CFEC177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EC301-C07E-4D61-A301-29EE04C909ED}" type="pres">
      <dgm:prSet presAssocID="{50EAB09F-80F4-4AD3-9037-F729CFEC177D}" presName="tile4" presStyleLbl="node1" presStyleIdx="3" presStyleCnt="4"/>
      <dgm:spPr/>
      <dgm:t>
        <a:bodyPr/>
        <a:lstStyle/>
        <a:p>
          <a:endParaRPr lang="en-US"/>
        </a:p>
      </dgm:t>
    </dgm:pt>
    <dgm:pt modelId="{3A4CC962-E30D-49AD-972F-7AFBC9DB60DD}" type="pres">
      <dgm:prSet presAssocID="{50EAB09F-80F4-4AD3-9037-F729CFEC177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F4039-ED17-4783-8302-F0AF170A5BB7}" type="pres">
      <dgm:prSet presAssocID="{50EAB09F-80F4-4AD3-9037-F729CFEC177D}" presName="centerTile" presStyleLbl="fgShp" presStyleIdx="0" presStyleCnt="1" custLinFactNeighborX="-1402" custLinFactNeighborY="72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55429-C21D-4537-94DC-B6EE5FF68256}" type="presOf" srcId="{4356BFF6-170E-4584-9EE2-866B963D4EA8}" destId="{0ED5D66D-6B3E-4925-86BF-D460904EA1A9}" srcOrd="1" destOrd="0" presId="urn:microsoft.com/office/officeart/2005/8/layout/matrix1"/>
    <dgm:cxn modelId="{8191C51E-2E5F-4E69-8662-3A95B0C1151A}" type="presOf" srcId="{AF9474A1-C2C0-4DA3-B1EA-03F8F1B8FE59}" destId="{C45895D7-231B-42F1-93CC-996B65ECA2C6}" srcOrd="1" destOrd="0" presId="urn:microsoft.com/office/officeart/2005/8/layout/matrix1"/>
    <dgm:cxn modelId="{8551A34E-9ABE-4673-BCAF-E7155540E54A}" type="presOf" srcId="{4C20214C-4622-4CAD-83C4-4198D52AFC4C}" destId="{466EC301-C07E-4D61-A301-29EE04C909ED}" srcOrd="0" destOrd="0" presId="urn:microsoft.com/office/officeart/2005/8/layout/matrix1"/>
    <dgm:cxn modelId="{461FB6C8-D229-48D3-9114-563A5214C19E}" type="presOf" srcId="{1AACEFF1-76A5-4E01-AC78-C1D49E2E43BC}" destId="{060F4039-ED17-4783-8302-F0AF170A5BB7}" srcOrd="0" destOrd="0" presId="urn:microsoft.com/office/officeart/2005/8/layout/matrix1"/>
    <dgm:cxn modelId="{445E5F43-7DDE-4BBF-A735-D4D441C9809B}" type="presOf" srcId="{4C20214C-4622-4CAD-83C4-4198D52AFC4C}" destId="{3A4CC962-E30D-49AD-972F-7AFBC9DB60DD}" srcOrd="1" destOrd="0" presId="urn:microsoft.com/office/officeart/2005/8/layout/matrix1"/>
    <dgm:cxn modelId="{707105FF-73A2-4860-B0A3-1423220A3CC0}" srcId="{1AACEFF1-76A5-4E01-AC78-C1D49E2E43BC}" destId="{4356BFF6-170E-4584-9EE2-866B963D4EA8}" srcOrd="1" destOrd="0" parTransId="{99D750AC-A9F4-4704-927E-23894B4EBC78}" sibTransId="{B50EF1E2-3A91-498F-A5B5-7623BE1FC77D}"/>
    <dgm:cxn modelId="{4EA2CC3C-BB7A-4014-88A2-B82F0C5990B5}" srcId="{1AACEFF1-76A5-4E01-AC78-C1D49E2E43BC}" destId="{3A191C8D-86E0-4317-9A4A-7705B73B6C70}" srcOrd="2" destOrd="0" parTransId="{A6D0DD9E-265F-4EE1-88F6-6AE7DE996A20}" sibTransId="{7482CBC9-D61E-4B02-8E34-4E4D74845F40}"/>
    <dgm:cxn modelId="{BC09A7EA-B67F-424B-8048-A1BD6A9980BC}" type="presOf" srcId="{50EAB09F-80F4-4AD3-9037-F729CFEC177D}" destId="{48A50539-EE17-44C6-A7F5-F84B165FD929}" srcOrd="0" destOrd="0" presId="urn:microsoft.com/office/officeart/2005/8/layout/matrix1"/>
    <dgm:cxn modelId="{C702FEDF-33ED-4B32-AF08-05FA862CF0DA}" type="presOf" srcId="{3A191C8D-86E0-4317-9A4A-7705B73B6C70}" destId="{A326356F-EF67-45CC-AED2-67C2938B84B4}" srcOrd="1" destOrd="0" presId="urn:microsoft.com/office/officeart/2005/8/layout/matrix1"/>
    <dgm:cxn modelId="{7B811F52-5E1A-45B1-B7B9-6B7164B92BB4}" type="presOf" srcId="{AF9474A1-C2C0-4DA3-B1EA-03F8F1B8FE59}" destId="{52546668-0E8B-4CFF-8743-4A13653EFE19}" srcOrd="0" destOrd="0" presId="urn:microsoft.com/office/officeart/2005/8/layout/matrix1"/>
    <dgm:cxn modelId="{A8366D27-33FE-4383-AAB6-76E3D20A2799}" type="presOf" srcId="{4356BFF6-170E-4584-9EE2-866B963D4EA8}" destId="{8B9AA069-A1F0-4F25-BE59-40FAAA28848D}" srcOrd="0" destOrd="0" presId="urn:microsoft.com/office/officeart/2005/8/layout/matrix1"/>
    <dgm:cxn modelId="{DC48661D-C452-48C9-A115-2EC1FAE567AF}" srcId="{1AACEFF1-76A5-4E01-AC78-C1D49E2E43BC}" destId="{4C20214C-4622-4CAD-83C4-4198D52AFC4C}" srcOrd="3" destOrd="0" parTransId="{166EDC2C-CD93-4BA5-AE3C-27EC13ABEC27}" sibTransId="{31339528-5222-482D-AF3E-53D763389F29}"/>
    <dgm:cxn modelId="{610A3DCD-DA6F-408C-BEBC-8C986FD0A8CA}" srcId="{50EAB09F-80F4-4AD3-9037-F729CFEC177D}" destId="{1AACEFF1-76A5-4E01-AC78-C1D49E2E43BC}" srcOrd="0" destOrd="0" parTransId="{7284998B-1C11-457C-9217-346911F126BC}" sibTransId="{E4E0165B-1E19-4832-A878-26A57B4A6A1C}"/>
    <dgm:cxn modelId="{939586F1-97D7-45F5-81F7-9369371E2308}" srcId="{1AACEFF1-76A5-4E01-AC78-C1D49E2E43BC}" destId="{AF9474A1-C2C0-4DA3-B1EA-03F8F1B8FE59}" srcOrd="0" destOrd="0" parTransId="{C1EAFF87-0A10-455A-8EE3-E41E33DB5304}" sibTransId="{58816E62-8864-49F6-8ADF-6C82F39A1B3F}"/>
    <dgm:cxn modelId="{ADEBBAFD-A366-4CC5-80D4-F494BDC261C1}" type="presOf" srcId="{3A191C8D-86E0-4317-9A4A-7705B73B6C70}" destId="{106B4CBA-D9D6-4681-A042-FA91D8B2FB4E}" srcOrd="0" destOrd="0" presId="urn:microsoft.com/office/officeart/2005/8/layout/matrix1"/>
    <dgm:cxn modelId="{360B56E0-FF96-48B3-BCF1-1258425E3300}" type="presParOf" srcId="{48A50539-EE17-44C6-A7F5-F84B165FD929}" destId="{C4408DE9-DA8A-4FF5-99B9-38751C242297}" srcOrd="0" destOrd="0" presId="urn:microsoft.com/office/officeart/2005/8/layout/matrix1"/>
    <dgm:cxn modelId="{0AE57771-7DB3-49C0-B0EE-3791A2A81471}" type="presParOf" srcId="{C4408DE9-DA8A-4FF5-99B9-38751C242297}" destId="{52546668-0E8B-4CFF-8743-4A13653EFE19}" srcOrd="0" destOrd="0" presId="urn:microsoft.com/office/officeart/2005/8/layout/matrix1"/>
    <dgm:cxn modelId="{E00530F4-BAE9-4C83-BC3E-E80A3A899BAF}" type="presParOf" srcId="{C4408DE9-DA8A-4FF5-99B9-38751C242297}" destId="{C45895D7-231B-42F1-93CC-996B65ECA2C6}" srcOrd="1" destOrd="0" presId="urn:microsoft.com/office/officeart/2005/8/layout/matrix1"/>
    <dgm:cxn modelId="{536EC29C-0031-4C03-BD39-8D06AA59B33A}" type="presParOf" srcId="{C4408DE9-DA8A-4FF5-99B9-38751C242297}" destId="{8B9AA069-A1F0-4F25-BE59-40FAAA28848D}" srcOrd="2" destOrd="0" presId="urn:microsoft.com/office/officeart/2005/8/layout/matrix1"/>
    <dgm:cxn modelId="{CAB46C28-B017-49BA-8D4B-CC397F39270B}" type="presParOf" srcId="{C4408DE9-DA8A-4FF5-99B9-38751C242297}" destId="{0ED5D66D-6B3E-4925-86BF-D460904EA1A9}" srcOrd="3" destOrd="0" presId="urn:microsoft.com/office/officeart/2005/8/layout/matrix1"/>
    <dgm:cxn modelId="{F7865048-F32B-4863-9DE5-4BB803F55154}" type="presParOf" srcId="{C4408DE9-DA8A-4FF5-99B9-38751C242297}" destId="{106B4CBA-D9D6-4681-A042-FA91D8B2FB4E}" srcOrd="4" destOrd="0" presId="urn:microsoft.com/office/officeart/2005/8/layout/matrix1"/>
    <dgm:cxn modelId="{CF88F1E9-0FF6-41C0-A7B4-AC299D12F339}" type="presParOf" srcId="{C4408DE9-DA8A-4FF5-99B9-38751C242297}" destId="{A326356F-EF67-45CC-AED2-67C2938B84B4}" srcOrd="5" destOrd="0" presId="urn:microsoft.com/office/officeart/2005/8/layout/matrix1"/>
    <dgm:cxn modelId="{AC578BA4-CBB2-4A1D-B4F9-6D51AAA60837}" type="presParOf" srcId="{C4408DE9-DA8A-4FF5-99B9-38751C242297}" destId="{466EC301-C07E-4D61-A301-29EE04C909ED}" srcOrd="6" destOrd="0" presId="urn:microsoft.com/office/officeart/2005/8/layout/matrix1"/>
    <dgm:cxn modelId="{836F0515-044B-41A4-A000-E09D49D98503}" type="presParOf" srcId="{C4408DE9-DA8A-4FF5-99B9-38751C242297}" destId="{3A4CC962-E30D-49AD-972F-7AFBC9DB60DD}" srcOrd="7" destOrd="0" presId="urn:microsoft.com/office/officeart/2005/8/layout/matrix1"/>
    <dgm:cxn modelId="{A98D3ACB-297C-4F44-8991-668384E75D68}" type="presParOf" srcId="{48A50539-EE17-44C6-A7F5-F84B165FD929}" destId="{060F4039-ED17-4783-8302-F0AF170A5BB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52C8D-9D88-4504-BFFC-AEA60133384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39E7F65-D54F-474C-A355-AEC1897738F4}">
      <dgm:prSet phldrT="[Text]"/>
      <dgm:spPr/>
      <dgm:t>
        <a:bodyPr/>
        <a:lstStyle/>
        <a:p>
          <a:r>
            <a:rPr lang="en-US" dirty="0" smtClean="0"/>
            <a:t>Green roof</a:t>
          </a:r>
          <a:endParaRPr lang="en-US" dirty="0"/>
        </a:p>
      </dgm:t>
    </dgm:pt>
    <dgm:pt modelId="{7C29C285-B074-46C2-9CB7-FE470638F216}" type="parTrans" cxnId="{FE1AF91C-EEAB-4413-9947-0088AC0156BD}">
      <dgm:prSet/>
      <dgm:spPr/>
      <dgm:t>
        <a:bodyPr/>
        <a:lstStyle/>
        <a:p>
          <a:endParaRPr lang="en-US"/>
        </a:p>
      </dgm:t>
    </dgm:pt>
    <dgm:pt modelId="{A13533DC-E652-4C7A-8219-9359353AF153}" type="sibTrans" cxnId="{FE1AF91C-EEAB-4413-9947-0088AC0156BD}">
      <dgm:prSet/>
      <dgm:spPr/>
      <dgm:t>
        <a:bodyPr/>
        <a:lstStyle/>
        <a:p>
          <a:endParaRPr lang="en-US"/>
        </a:p>
      </dgm:t>
    </dgm:pt>
    <dgm:pt modelId="{3BC4BE02-5039-4D62-96CA-2918B8118CD9}">
      <dgm:prSet phldrT="[Text]"/>
      <dgm:spPr/>
      <dgm:t>
        <a:bodyPr/>
        <a:lstStyle/>
        <a:p>
          <a:r>
            <a:rPr lang="en-US" dirty="0" smtClean="0"/>
            <a:t>Cold roof</a:t>
          </a:r>
          <a:endParaRPr lang="en-US" dirty="0"/>
        </a:p>
      </dgm:t>
    </dgm:pt>
    <dgm:pt modelId="{32D1EEC2-7EFB-405B-A7AB-62484DD03CB3}" type="parTrans" cxnId="{CD0F92E9-0C20-4209-B469-4DBD40061215}">
      <dgm:prSet/>
      <dgm:spPr/>
      <dgm:t>
        <a:bodyPr/>
        <a:lstStyle/>
        <a:p>
          <a:endParaRPr lang="en-US"/>
        </a:p>
      </dgm:t>
    </dgm:pt>
    <dgm:pt modelId="{E8BA41A8-3415-4ED9-AE29-0111DE2B245F}" type="sibTrans" cxnId="{CD0F92E9-0C20-4209-B469-4DBD40061215}">
      <dgm:prSet/>
      <dgm:spPr/>
      <dgm:t>
        <a:bodyPr/>
        <a:lstStyle/>
        <a:p>
          <a:endParaRPr lang="en-US"/>
        </a:p>
      </dgm:t>
    </dgm:pt>
    <dgm:pt modelId="{185805AC-FF74-48BA-96DD-04B7458ACB21}" type="pres">
      <dgm:prSet presAssocID="{84D52C8D-9D88-4504-BFFC-AEA601333849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AE32D42-F284-4767-84DC-E62FD1F502E9}" type="pres">
      <dgm:prSet presAssocID="{E39E7F65-D54F-474C-A355-AEC1897738F4}" presName="composite" presStyleCnt="0"/>
      <dgm:spPr/>
    </dgm:pt>
    <dgm:pt modelId="{6B984B61-47BB-4BC2-93A9-A8D02717B937}" type="pres">
      <dgm:prSet presAssocID="{E39E7F65-D54F-474C-A355-AEC1897738F4}" presName="Image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2FDBDF29-5B95-4394-9C79-2E5157655168}" type="pres">
      <dgm:prSet presAssocID="{E39E7F65-D54F-474C-A355-AEC1897738F4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A5553-0BE0-4524-8B7A-5AF63D5D573F}" type="pres">
      <dgm:prSet presAssocID="{A13533DC-E652-4C7A-8219-9359353AF153}" presName="sibTrans" presStyleCnt="0"/>
      <dgm:spPr/>
    </dgm:pt>
    <dgm:pt modelId="{7C2EC40A-A369-4A27-8CD3-A6334122B193}" type="pres">
      <dgm:prSet presAssocID="{3BC4BE02-5039-4D62-96CA-2918B8118CD9}" presName="composite" presStyleCnt="0"/>
      <dgm:spPr/>
    </dgm:pt>
    <dgm:pt modelId="{85696AA9-6C54-421A-BB5E-B71E80330D83}" type="pres">
      <dgm:prSet presAssocID="{3BC4BE02-5039-4D62-96CA-2918B8118CD9}" presName="Image" presStyleLbl="bgShp" presStyleIdx="1" presStyleCnt="2"/>
      <dgm:spPr>
        <a:noFill/>
      </dgm:spPr>
    </dgm:pt>
    <dgm:pt modelId="{C9357A7C-A34D-429B-A2FF-C687BAFEB7A4}" type="pres">
      <dgm:prSet presAssocID="{3BC4BE02-5039-4D62-96CA-2918B8118CD9}" presName="Parent" presStyleLbl="node0" presStyleIdx="1" presStyleCnt="2" custScaleY="302929" custLinFactY="-10852" custLinFactNeighborX="-1635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9A4663-4D66-41B0-A5E7-C39B126CA1CE}" type="presOf" srcId="{E39E7F65-D54F-474C-A355-AEC1897738F4}" destId="{2FDBDF29-5B95-4394-9C79-2E5157655168}" srcOrd="0" destOrd="0" presId="urn:microsoft.com/office/officeart/2008/layout/BendingPictureCaption"/>
    <dgm:cxn modelId="{CD0F92E9-0C20-4209-B469-4DBD40061215}" srcId="{84D52C8D-9D88-4504-BFFC-AEA601333849}" destId="{3BC4BE02-5039-4D62-96CA-2918B8118CD9}" srcOrd="1" destOrd="0" parTransId="{32D1EEC2-7EFB-405B-A7AB-62484DD03CB3}" sibTransId="{E8BA41A8-3415-4ED9-AE29-0111DE2B245F}"/>
    <dgm:cxn modelId="{FE1AF91C-EEAB-4413-9947-0088AC0156BD}" srcId="{84D52C8D-9D88-4504-BFFC-AEA601333849}" destId="{E39E7F65-D54F-474C-A355-AEC1897738F4}" srcOrd="0" destOrd="0" parTransId="{7C29C285-B074-46C2-9CB7-FE470638F216}" sibTransId="{A13533DC-E652-4C7A-8219-9359353AF153}"/>
    <dgm:cxn modelId="{F60CE938-32B6-470A-8531-D306DD60FB33}" type="presOf" srcId="{3BC4BE02-5039-4D62-96CA-2918B8118CD9}" destId="{C9357A7C-A34D-429B-A2FF-C687BAFEB7A4}" srcOrd="0" destOrd="0" presId="urn:microsoft.com/office/officeart/2008/layout/BendingPictureCaption"/>
    <dgm:cxn modelId="{BC19D562-0D21-45E3-AA5A-005979FC6D89}" type="presOf" srcId="{84D52C8D-9D88-4504-BFFC-AEA601333849}" destId="{185805AC-FF74-48BA-96DD-04B7458ACB21}" srcOrd="0" destOrd="0" presId="urn:microsoft.com/office/officeart/2008/layout/BendingPictureCaption"/>
    <dgm:cxn modelId="{B2204CCC-D646-495C-B7A4-431F12FB9040}" type="presParOf" srcId="{185805AC-FF74-48BA-96DD-04B7458ACB21}" destId="{4AE32D42-F284-4767-84DC-E62FD1F502E9}" srcOrd="0" destOrd="0" presId="urn:microsoft.com/office/officeart/2008/layout/BendingPictureCaption"/>
    <dgm:cxn modelId="{0DB162CC-9325-4934-8B1F-1FAB0ADCB22A}" type="presParOf" srcId="{4AE32D42-F284-4767-84DC-E62FD1F502E9}" destId="{6B984B61-47BB-4BC2-93A9-A8D02717B937}" srcOrd="0" destOrd="0" presId="urn:microsoft.com/office/officeart/2008/layout/BendingPictureCaption"/>
    <dgm:cxn modelId="{E4E33A6E-B79B-4687-B074-BC19303D52AB}" type="presParOf" srcId="{4AE32D42-F284-4767-84DC-E62FD1F502E9}" destId="{2FDBDF29-5B95-4394-9C79-2E5157655168}" srcOrd="1" destOrd="0" presId="urn:microsoft.com/office/officeart/2008/layout/BendingPictureCaption"/>
    <dgm:cxn modelId="{22FD58FD-C5F3-453C-9708-E40ACC3F1AF5}" type="presParOf" srcId="{185805AC-FF74-48BA-96DD-04B7458ACB21}" destId="{F1AA5553-0BE0-4524-8B7A-5AF63D5D573F}" srcOrd="1" destOrd="0" presId="urn:microsoft.com/office/officeart/2008/layout/BendingPictureCaption"/>
    <dgm:cxn modelId="{BBC853DA-8932-4B13-BF36-CC6A2887E44B}" type="presParOf" srcId="{185805AC-FF74-48BA-96DD-04B7458ACB21}" destId="{7C2EC40A-A369-4A27-8CD3-A6334122B193}" srcOrd="2" destOrd="0" presId="urn:microsoft.com/office/officeart/2008/layout/BendingPictureCaption"/>
    <dgm:cxn modelId="{9BA40295-13CE-40CF-9967-779FE57F7B56}" type="presParOf" srcId="{7C2EC40A-A369-4A27-8CD3-A6334122B193}" destId="{85696AA9-6C54-421A-BB5E-B71E80330D83}" srcOrd="0" destOrd="0" presId="urn:microsoft.com/office/officeart/2008/layout/BendingPictureCaption"/>
    <dgm:cxn modelId="{46ED1E1A-09AC-425F-9A5C-EB75955C5B9B}" type="presParOf" srcId="{7C2EC40A-A369-4A27-8CD3-A6334122B193}" destId="{C9357A7C-A34D-429B-A2FF-C687BAFEB7A4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D52C8D-9D88-4504-BFFC-AEA60133384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39E7F65-D54F-474C-A355-AEC1897738F4}">
      <dgm:prSet phldrT="[Text]"/>
      <dgm:spPr/>
      <dgm:t>
        <a:bodyPr/>
        <a:lstStyle/>
        <a:p>
          <a:r>
            <a:rPr lang="en-US" dirty="0" smtClean="0"/>
            <a:t>Photovolatic roof</a:t>
          </a:r>
          <a:endParaRPr lang="en-US" dirty="0"/>
        </a:p>
      </dgm:t>
    </dgm:pt>
    <dgm:pt modelId="{7C29C285-B074-46C2-9CB7-FE470638F216}" type="parTrans" cxnId="{FE1AF91C-EEAB-4413-9947-0088AC0156BD}">
      <dgm:prSet/>
      <dgm:spPr/>
      <dgm:t>
        <a:bodyPr/>
        <a:lstStyle/>
        <a:p>
          <a:endParaRPr lang="en-US"/>
        </a:p>
      </dgm:t>
    </dgm:pt>
    <dgm:pt modelId="{A13533DC-E652-4C7A-8219-9359353AF153}" type="sibTrans" cxnId="{FE1AF91C-EEAB-4413-9947-0088AC0156BD}">
      <dgm:prSet/>
      <dgm:spPr/>
      <dgm:t>
        <a:bodyPr/>
        <a:lstStyle/>
        <a:p>
          <a:endParaRPr lang="en-US"/>
        </a:p>
      </dgm:t>
    </dgm:pt>
    <dgm:pt modelId="{3BC4BE02-5039-4D62-96CA-2918B8118CD9}">
      <dgm:prSet phldrT="[Text]"/>
      <dgm:spPr/>
      <dgm:t>
        <a:bodyPr/>
        <a:lstStyle/>
        <a:p>
          <a:r>
            <a:rPr lang="en-US" dirty="0" smtClean="0"/>
            <a:t>Rain roof</a:t>
          </a:r>
          <a:endParaRPr lang="en-US" dirty="0"/>
        </a:p>
      </dgm:t>
    </dgm:pt>
    <dgm:pt modelId="{32D1EEC2-7EFB-405B-A7AB-62484DD03CB3}" type="parTrans" cxnId="{CD0F92E9-0C20-4209-B469-4DBD40061215}">
      <dgm:prSet/>
      <dgm:spPr/>
      <dgm:t>
        <a:bodyPr/>
        <a:lstStyle/>
        <a:p>
          <a:endParaRPr lang="en-US"/>
        </a:p>
      </dgm:t>
    </dgm:pt>
    <dgm:pt modelId="{E8BA41A8-3415-4ED9-AE29-0111DE2B245F}" type="sibTrans" cxnId="{CD0F92E9-0C20-4209-B469-4DBD40061215}">
      <dgm:prSet/>
      <dgm:spPr/>
      <dgm:t>
        <a:bodyPr/>
        <a:lstStyle/>
        <a:p>
          <a:endParaRPr lang="en-US"/>
        </a:p>
      </dgm:t>
    </dgm:pt>
    <dgm:pt modelId="{185805AC-FF74-48BA-96DD-04B7458ACB21}" type="pres">
      <dgm:prSet presAssocID="{84D52C8D-9D88-4504-BFFC-AEA601333849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AE32D42-F284-4767-84DC-E62FD1F502E9}" type="pres">
      <dgm:prSet presAssocID="{E39E7F65-D54F-474C-A355-AEC1897738F4}" presName="composite" presStyleCnt="0"/>
      <dgm:spPr/>
    </dgm:pt>
    <dgm:pt modelId="{6B984B61-47BB-4BC2-93A9-A8D02717B937}" type="pres">
      <dgm:prSet presAssocID="{E39E7F65-D54F-474C-A355-AEC1897738F4}" presName="Image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FDBDF29-5B95-4394-9C79-2E5157655168}" type="pres">
      <dgm:prSet presAssocID="{E39E7F65-D54F-474C-A355-AEC1897738F4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A5553-0BE0-4524-8B7A-5AF63D5D573F}" type="pres">
      <dgm:prSet presAssocID="{A13533DC-E652-4C7A-8219-9359353AF153}" presName="sibTrans" presStyleCnt="0"/>
      <dgm:spPr/>
    </dgm:pt>
    <dgm:pt modelId="{7C2EC40A-A369-4A27-8CD3-A6334122B193}" type="pres">
      <dgm:prSet presAssocID="{3BC4BE02-5039-4D62-96CA-2918B8118CD9}" presName="composite" presStyleCnt="0"/>
      <dgm:spPr/>
    </dgm:pt>
    <dgm:pt modelId="{85696AA9-6C54-421A-BB5E-B71E80330D83}" type="pres">
      <dgm:prSet presAssocID="{3BC4BE02-5039-4D62-96CA-2918B8118CD9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C9357A7C-A34D-429B-A2FF-C687BAFEB7A4}" type="pres">
      <dgm:prSet presAssocID="{3BC4BE02-5039-4D62-96CA-2918B8118CD9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1AF91C-EEAB-4413-9947-0088AC0156BD}" srcId="{84D52C8D-9D88-4504-BFFC-AEA601333849}" destId="{E39E7F65-D54F-474C-A355-AEC1897738F4}" srcOrd="0" destOrd="0" parTransId="{7C29C285-B074-46C2-9CB7-FE470638F216}" sibTransId="{A13533DC-E652-4C7A-8219-9359353AF153}"/>
    <dgm:cxn modelId="{30EB947B-C398-4292-986B-EAEB09E6C77C}" type="presOf" srcId="{3BC4BE02-5039-4D62-96CA-2918B8118CD9}" destId="{C9357A7C-A34D-429B-A2FF-C687BAFEB7A4}" srcOrd="0" destOrd="0" presId="urn:microsoft.com/office/officeart/2008/layout/BendingPictureCaption"/>
    <dgm:cxn modelId="{CD0F92E9-0C20-4209-B469-4DBD40061215}" srcId="{84D52C8D-9D88-4504-BFFC-AEA601333849}" destId="{3BC4BE02-5039-4D62-96CA-2918B8118CD9}" srcOrd="1" destOrd="0" parTransId="{32D1EEC2-7EFB-405B-A7AB-62484DD03CB3}" sibTransId="{E8BA41A8-3415-4ED9-AE29-0111DE2B245F}"/>
    <dgm:cxn modelId="{7EE55CCE-104C-4838-BEF1-CF7B76B254FB}" type="presOf" srcId="{84D52C8D-9D88-4504-BFFC-AEA601333849}" destId="{185805AC-FF74-48BA-96DD-04B7458ACB21}" srcOrd="0" destOrd="0" presId="urn:microsoft.com/office/officeart/2008/layout/BendingPictureCaption"/>
    <dgm:cxn modelId="{07F5C195-3818-4D8F-9F81-923B732F310A}" type="presOf" srcId="{E39E7F65-D54F-474C-A355-AEC1897738F4}" destId="{2FDBDF29-5B95-4394-9C79-2E5157655168}" srcOrd="0" destOrd="0" presId="urn:microsoft.com/office/officeart/2008/layout/BendingPictureCaption"/>
    <dgm:cxn modelId="{AB560BD4-9D09-4E2E-94B7-8BCBD09A0175}" type="presParOf" srcId="{185805AC-FF74-48BA-96DD-04B7458ACB21}" destId="{4AE32D42-F284-4767-84DC-E62FD1F502E9}" srcOrd="0" destOrd="0" presId="urn:microsoft.com/office/officeart/2008/layout/BendingPictureCaption"/>
    <dgm:cxn modelId="{C740DBCC-FBEA-4914-935C-F7BEC9767A64}" type="presParOf" srcId="{4AE32D42-F284-4767-84DC-E62FD1F502E9}" destId="{6B984B61-47BB-4BC2-93A9-A8D02717B937}" srcOrd="0" destOrd="0" presId="urn:microsoft.com/office/officeart/2008/layout/BendingPictureCaption"/>
    <dgm:cxn modelId="{39057945-02E3-4DD7-83B7-03EBA6B1980D}" type="presParOf" srcId="{4AE32D42-F284-4767-84DC-E62FD1F502E9}" destId="{2FDBDF29-5B95-4394-9C79-2E5157655168}" srcOrd="1" destOrd="0" presId="urn:microsoft.com/office/officeart/2008/layout/BendingPictureCaption"/>
    <dgm:cxn modelId="{8A540DEB-955E-4759-86F3-C04D3A6A9A37}" type="presParOf" srcId="{185805AC-FF74-48BA-96DD-04B7458ACB21}" destId="{F1AA5553-0BE0-4524-8B7A-5AF63D5D573F}" srcOrd="1" destOrd="0" presId="urn:microsoft.com/office/officeart/2008/layout/BendingPictureCaption"/>
    <dgm:cxn modelId="{1D5A3B28-953D-4A4C-9FE2-6EDB1A2182D3}" type="presParOf" srcId="{185805AC-FF74-48BA-96DD-04B7458ACB21}" destId="{7C2EC40A-A369-4A27-8CD3-A6334122B193}" srcOrd="2" destOrd="0" presId="urn:microsoft.com/office/officeart/2008/layout/BendingPictureCaption"/>
    <dgm:cxn modelId="{36A90BB3-27B3-43AB-BBB0-01AEE57C39FC}" type="presParOf" srcId="{7C2EC40A-A369-4A27-8CD3-A6334122B193}" destId="{85696AA9-6C54-421A-BB5E-B71E80330D83}" srcOrd="0" destOrd="0" presId="urn:microsoft.com/office/officeart/2008/layout/BendingPictureCaption"/>
    <dgm:cxn modelId="{F361E7B5-2B35-45B6-8BF6-4BB24D85FC34}" type="presParOf" srcId="{7C2EC40A-A369-4A27-8CD3-A6334122B193}" destId="{C9357A7C-A34D-429B-A2FF-C687BAFEB7A4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6A1845-D2DE-4948-8390-505929AA030C}" type="doc">
      <dgm:prSet loTypeId="urn:microsoft.com/office/officeart/2005/8/layout/process2" loCatId="process" qsTypeId="urn:microsoft.com/office/officeart/2005/8/quickstyle/simple1" qsCatId="simple" csTypeId="urn:microsoft.com/office/officeart/2005/8/colors/accent2_4" csCatId="accent2" phldr="1"/>
      <dgm:spPr/>
    </dgm:pt>
    <dgm:pt modelId="{EBDD3652-D206-413B-BA42-4110B81D8DDE}">
      <dgm:prSet phldrT="[Text]"/>
      <dgm:spPr/>
      <dgm:t>
        <a:bodyPr/>
        <a:lstStyle/>
        <a:p>
          <a:r>
            <a:rPr lang="en-US" dirty="0" smtClean="0"/>
            <a:t>Mounted over doors, windows</a:t>
          </a:r>
          <a:endParaRPr lang="en-US" dirty="0"/>
        </a:p>
      </dgm:t>
    </dgm:pt>
    <dgm:pt modelId="{BC3D6C05-5F42-491D-A876-717853D2A59F}" type="parTrans" cxnId="{E76CAEE8-8C81-4E88-97E9-4F94B4101B88}">
      <dgm:prSet/>
      <dgm:spPr/>
      <dgm:t>
        <a:bodyPr/>
        <a:lstStyle/>
        <a:p>
          <a:endParaRPr lang="en-US"/>
        </a:p>
      </dgm:t>
    </dgm:pt>
    <dgm:pt modelId="{FD2A80F8-E533-45BF-A742-3E584B2F73BB}" type="sibTrans" cxnId="{E76CAEE8-8C81-4E88-97E9-4F94B4101B88}">
      <dgm:prSet/>
      <dgm:spPr/>
      <dgm:t>
        <a:bodyPr/>
        <a:lstStyle/>
        <a:p>
          <a:endParaRPr lang="en-US" dirty="0"/>
        </a:p>
      </dgm:t>
    </dgm:pt>
    <dgm:pt modelId="{1C12BACA-2AE9-4443-9DD4-CAF72681238C}">
      <dgm:prSet phldrT="[Text]"/>
      <dgm:spPr/>
      <dgm:t>
        <a:bodyPr/>
        <a:lstStyle/>
        <a:p>
          <a:r>
            <a:rPr lang="en-US" dirty="0" smtClean="0"/>
            <a:t>May be on skylights</a:t>
          </a:r>
          <a:endParaRPr lang="en-US" dirty="0"/>
        </a:p>
      </dgm:t>
    </dgm:pt>
    <dgm:pt modelId="{53895C12-AF3B-4C73-BFCA-3AC6F3B47FF9}" type="parTrans" cxnId="{AA4F8CD1-4362-45FF-973F-2F74E7CA3D72}">
      <dgm:prSet/>
      <dgm:spPr/>
      <dgm:t>
        <a:bodyPr/>
        <a:lstStyle/>
        <a:p>
          <a:endParaRPr lang="en-US"/>
        </a:p>
      </dgm:t>
    </dgm:pt>
    <dgm:pt modelId="{80C2CBD8-5170-4302-A246-2F22476EF2FA}" type="sibTrans" cxnId="{AA4F8CD1-4362-45FF-973F-2F74E7CA3D72}">
      <dgm:prSet/>
      <dgm:spPr/>
      <dgm:t>
        <a:bodyPr/>
        <a:lstStyle/>
        <a:p>
          <a:endParaRPr lang="en-US" dirty="0"/>
        </a:p>
      </dgm:t>
    </dgm:pt>
    <dgm:pt modelId="{B9D5A37A-ED3C-47E8-8CD4-E1F7DFA41133}">
      <dgm:prSet phldrT="[Text]"/>
      <dgm:spPr/>
      <dgm:t>
        <a:bodyPr/>
        <a:lstStyle/>
        <a:p>
          <a:r>
            <a:rPr lang="en-US" dirty="0" smtClean="0"/>
            <a:t>May be installed by owner</a:t>
          </a:r>
          <a:endParaRPr lang="en-US" dirty="0"/>
        </a:p>
      </dgm:t>
    </dgm:pt>
    <dgm:pt modelId="{421152DA-5CB1-428B-AA38-53D53FE5E589}" type="parTrans" cxnId="{DEBEE6AE-BCED-4A69-91A0-085B0699982D}">
      <dgm:prSet/>
      <dgm:spPr/>
      <dgm:t>
        <a:bodyPr/>
        <a:lstStyle/>
        <a:p>
          <a:endParaRPr lang="en-US"/>
        </a:p>
      </dgm:t>
    </dgm:pt>
    <dgm:pt modelId="{18F96F75-1436-4BAB-A922-FB8D7FB43941}" type="sibTrans" cxnId="{DEBEE6AE-BCED-4A69-91A0-085B0699982D}">
      <dgm:prSet/>
      <dgm:spPr/>
      <dgm:t>
        <a:bodyPr/>
        <a:lstStyle/>
        <a:p>
          <a:endParaRPr lang="en-US"/>
        </a:p>
      </dgm:t>
    </dgm:pt>
    <dgm:pt modelId="{EE9653C5-F727-456F-8ADF-E52434BD73C3}" type="pres">
      <dgm:prSet presAssocID="{4F6A1845-D2DE-4948-8390-505929AA030C}" presName="linearFlow" presStyleCnt="0">
        <dgm:presLayoutVars>
          <dgm:resizeHandles val="exact"/>
        </dgm:presLayoutVars>
      </dgm:prSet>
      <dgm:spPr/>
    </dgm:pt>
    <dgm:pt modelId="{7C60BD78-7187-4DF9-ADAA-6F329509B3C5}" type="pres">
      <dgm:prSet presAssocID="{EBDD3652-D206-413B-BA42-4110B81D8DD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C0666-75FD-4A97-BE94-F353A88D2746}" type="pres">
      <dgm:prSet presAssocID="{FD2A80F8-E533-45BF-A742-3E584B2F73B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D117347-AF72-49BA-B0CD-F3A0C9640CA4}" type="pres">
      <dgm:prSet presAssocID="{FD2A80F8-E533-45BF-A742-3E584B2F73B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BBFEC6F-B686-42D1-BF4E-E37B990C0B66}" type="pres">
      <dgm:prSet presAssocID="{1C12BACA-2AE9-4443-9DD4-CAF7268123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91142-C8DD-4EC7-961B-73B6656F9970}" type="pres">
      <dgm:prSet presAssocID="{80C2CBD8-5170-4302-A246-2F22476EF2F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8AFA3CE-9184-44BE-AD26-CCF529EE59D7}" type="pres">
      <dgm:prSet presAssocID="{80C2CBD8-5170-4302-A246-2F22476EF2F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864821F-E632-4630-8D67-CC881B39C9C8}" type="pres">
      <dgm:prSet presAssocID="{B9D5A37A-ED3C-47E8-8CD4-E1F7DFA411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4F8CD1-4362-45FF-973F-2F74E7CA3D72}" srcId="{4F6A1845-D2DE-4948-8390-505929AA030C}" destId="{1C12BACA-2AE9-4443-9DD4-CAF72681238C}" srcOrd="1" destOrd="0" parTransId="{53895C12-AF3B-4C73-BFCA-3AC6F3B47FF9}" sibTransId="{80C2CBD8-5170-4302-A246-2F22476EF2FA}"/>
    <dgm:cxn modelId="{AE95EC1D-0BC3-4B01-B85B-63B49B6578BA}" type="presOf" srcId="{EBDD3652-D206-413B-BA42-4110B81D8DDE}" destId="{7C60BD78-7187-4DF9-ADAA-6F329509B3C5}" srcOrd="0" destOrd="0" presId="urn:microsoft.com/office/officeart/2005/8/layout/process2"/>
    <dgm:cxn modelId="{F6F7C70D-5F23-4C81-9E31-DE8120638D0D}" type="presOf" srcId="{1C12BACA-2AE9-4443-9DD4-CAF72681238C}" destId="{7BBFEC6F-B686-42D1-BF4E-E37B990C0B66}" srcOrd="0" destOrd="0" presId="urn:microsoft.com/office/officeart/2005/8/layout/process2"/>
    <dgm:cxn modelId="{7AB98555-660E-4D03-8567-CEAD04F979AC}" type="presOf" srcId="{80C2CBD8-5170-4302-A246-2F22476EF2FA}" destId="{C8AFA3CE-9184-44BE-AD26-CCF529EE59D7}" srcOrd="1" destOrd="0" presId="urn:microsoft.com/office/officeart/2005/8/layout/process2"/>
    <dgm:cxn modelId="{5EBE1FC6-4EE3-432E-9D86-0CB80441F312}" type="presOf" srcId="{FD2A80F8-E533-45BF-A742-3E584B2F73BB}" destId="{7D117347-AF72-49BA-B0CD-F3A0C9640CA4}" srcOrd="1" destOrd="0" presId="urn:microsoft.com/office/officeart/2005/8/layout/process2"/>
    <dgm:cxn modelId="{E76CAEE8-8C81-4E88-97E9-4F94B4101B88}" srcId="{4F6A1845-D2DE-4948-8390-505929AA030C}" destId="{EBDD3652-D206-413B-BA42-4110B81D8DDE}" srcOrd="0" destOrd="0" parTransId="{BC3D6C05-5F42-491D-A876-717853D2A59F}" sibTransId="{FD2A80F8-E533-45BF-A742-3E584B2F73BB}"/>
    <dgm:cxn modelId="{0E44C1F4-C0E7-400B-AB50-E3FF97442A7F}" type="presOf" srcId="{4F6A1845-D2DE-4948-8390-505929AA030C}" destId="{EE9653C5-F727-456F-8ADF-E52434BD73C3}" srcOrd="0" destOrd="0" presId="urn:microsoft.com/office/officeart/2005/8/layout/process2"/>
    <dgm:cxn modelId="{7CC8A477-7A85-40E1-8F7D-FCD4AF09A7AD}" type="presOf" srcId="{B9D5A37A-ED3C-47E8-8CD4-E1F7DFA41133}" destId="{3864821F-E632-4630-8D67-CC881B39C9C8}" srcOrd="0" destOrd="0" presId="urn:microsoft.com/office/officeart/2005/8/layout/process2"/>
    <dgm:cxn modelId="{DEBEE6AE-BCED-4A69-91A0-085B0699982D}" srcId="{4F6A1845-D2DE-4948-8390-505929AA030C}" destId="{B9D5A37A-ED3C-47E8-8CD4-E1F7DFA41133}" srcOrd="2" destOrd="0" parTransId="{421152DA-5CB1-428B-AA38-53D53FE5E589}" sibTransId="{18F96F75-1436-4BAB-A922-FB8D7FB43941}"/>
    <dgm:cxn modelId="{2A6196EE-F198-4991-87D8-DE521E2190FB}" type="presOf" srcId="{80C2CBD8-5170-4302-A246-2F22476EF2FA}" destId="{FB791142-C8DD-4EC7-961B-73B6656F9970}" srcOrd="0" destOrd="0" presId="urn:microsoft.com/office/officeart/2005/8/layout/process2"/>
    <dgm:cxn modelId="{DCBDC28F-AE86-4A8E-A781-BE9122ED3BF2}" type="presOf" srcId="{FD2A80F8-E533-45BF-A742-3E584B2F73BB}" destId="{B3DC0666-75FD-4A97-BE94-F353A88D2746}" srcOrd="0" destOrd="0" presId="urn:microsoft.com/office/officeart/2005/8/layout/process2"/>
    <dgm:cxn modelId="{2D02DA05-3D23-496F-84DC-839BA258C9D9}" type="presParOf" srcId="{EE9653C5-F727-456F-8ADF-E52434BD73C3}" destId="{7C60BD78-7187-4DF9-ADAA-6F329509B3C5}" srcOrd="0" destOrd="0" presId="urn:microsoft.com/office/officeart/2005/8/layout/process2"/>
    <dgm:cxn modelId="{F1375342-5F23-41F3-B3FC-8802D98BFC96}" type="presParOf" srcId="{EE9653C5-F727-456F-8ADF-E52434BD73C3}" destId="{B3DC0666-75FD-4A97-BE94-F353A88D2746}" srcOrd="1" destOrd="0" presId="urn:microsoft.com/office/officeart/2005/8/layout/process2"/>
    <dgm:cxn modelId="{1D9CE406-8DAD-4E23-9A2B-0437E0035517}" type="presParOf" srcId="{B3DC0666-75FD-4A97-BE94-F353A88D2746}" destId="{7D117347-AF72-49BA-B0CD-F3A0C9640CA4}" srcOrd="0" destOrd="0" presId="urn:microsoft.com/office/officeart/2005/8/layout/process2"/>
    <dgm:cxn modelId="{17CF7EFE-01A2-4A5A-BA5E-B0D99580C6F1}" type="presParOf" srcId="{EE9653C5-F727-456F-8ADF-E52434BD73C3}" destId="{7BBFEC6F-B686-42D1-BF4E-E37B990C0B66}" srcOrd="2" destOrd="0" presId="urn:microsoft.com/office/officeart/2005/8/layout/process2"/>
    <dgm:cxn modelId="{19082791-41AB-4ACC-BA46-7A0A212481EA}" type="presParOf" srcId="{EE9653C5-F727-456F-8ADF-E52434BD73C3}" destId="{FB791142-C8DD-4EC7-961B-73B6656F9970}" srcOrd="3" destOrd="0" presId="urn:microsoft.com/office/officeart/2005/8/layout/process2"/>
    <dgm:cxn modelId="{0B4D82BE-A3AF-4BC6-9083-37EBAAE991A3}" type="presParOf" srcId="{FB791142-C8DD-4EC7-961B-73B6656F9970}" destId="{C8AFA3CE-9184-44BE-AD26-CCF529EE59D7}" srcOrd="0" destOrd="0" presId="urn:microsoft.com/office/officeart/2005/8/layout/process2"/>
    <dgm:cxn modelId="{EBA44EEB-3694-4405-91CC-4A66BE4D3324}" type="presParOf" srcId="{EE9653C5-F727-456F-8ADF-E52434BD73C3}" destId="{3864821F-E632-4630-8D67-CC881B39C9C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FD5B6D-D4AD-4698-8053-D771B0D25AAD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7C41698-CBCC-4F4E-8399-C685F0FAB659}">
      <dgm:prSet phldrT="[Text]"/>
      <dgm:spPr/>
      <dgm:t>
        <a:bodyPr/>
        <a:lstStyle/>
        <a:p>
          <a:r>
            <a:rPr lang="en-US" dirty="0" smtClean="0"/>
            <a:t>Permitted modifications</a:t>
          </a:r>
          <a:endParaRPr lang="en-US" dirty="0"/>
        </a:p>
      </dgm:t>
    </dgm:pt>
    <dgm:pt modelId="{F5969549-EFD7-40F6-B9B7-41252ECDC644}" type="parTrans" cxnId="{ACA1360D-FBBB-491F-A6F0-BAAD9525AB19}">
      <dgm:prSet/>
      <dgm:spPr/>
      <dgm:t>
        <a:bodyPr/>
        <a:lstStyle/>
        <a:p>
          <a:endParaRPr lang="en-US"/>
        </a:p>
      </dgm:t>
    </dgm:pt>
    <dgm:pt modelId="{5D66431E-5E21-4703-8DC8-8DB03FF12AE6}" type="sibTrans" cxnId="{ACA1360D-FBBB-491F-A6F0-BAAD9525AB19}">
      <dgm:prSet/>
      <dgm:spPr/>
      <dgm:t>
        <a:bodyPr/>
        <a:lstStyle/>
        <a:p>
          <a:endParaRPr lang="en-US"/>
        </a:p>
      </dgm:t>
    </dgm:pt>
    <dgm:pt modelId="{98FB0F85-CDE6-4526-B4C7-295ED0893B29}">
      <dgm:prSet phldrT="[Text]"/>
      <dgm:spPr/>
      <dgm:t>
        <a:bodyPr/>
        <a:lstStyle/>
        <a:p>
          <a:r>
            <a:rPr lang="en-US" dirty="0" smtClean="0"/>
            <a:t>Nonpermitted modifications</a:t>
          </a:r>
          <a:endParaRPr lang="en-US" dirty="0"/>
        </a:p>
      </dgm:t>
    </dgm:pt>
    <dgm:pt modelId="{67A94FC0-3101-4BCC-9C71-8D9559590F23}" type="parTrans" cxnId="{246A2F7B-8093-402F-AA9D-AE835399B81B}">
      <dgm:prSet/>
      <dgm:spPr/>
      <dgm:t>
        <a:bodyPr/>
        <a:lstStyle/>
        <a:p>
          <a:endParaRPr lang="en-US"/>
        </a:p>
      </dgm:t>
    </dgm:pt>
    <dgm:pt modelId="{3C96DEE6-EDFC-43FF-8B7A-00779522D0B1}" type="sibTrans" cxnId="{246A2F7B-8093-402F-AA9D-AE835399B81B}">
      <dgm:prSet/>
      <dgm:spPr/>
      <dgm:t>
        <a:bodyPr/>
        <a:lstStyle/>
        <a:p>
          <a:endParaRPr lang="en-US"/>
        </a:p>
      </dgm:t>
    </dgm:pt>
    <dgm:pt modelId="{B42103B8-ECEE-4DBE-A81C-4197D82B2315}">
      <dgm:prSet phldrT="[Text]"/>
      <dgm:spPr/>
      <dgm:t>
        <a:bodyPr/>
        <a:lstStyle/>
        <a:p>
          <a:r>
            <a:rPr lang="en-US" dirty="0" smtClean="0"/>
            <a:t>Stay aware of those in your response area</a:t>
          </a:r>
          <a:endParaRPr lang="en-US" dirty="0"/>
        </a:p>
      </dgm:t>
    </dgm:pt>
    <dgm:pt modelId="{495FD5DE-06B6-4959-85EF-284D411BD1E0}" type="parTrans" cxnId="{0A6FF94E-8E21-4B7C-AED9-D93AAD644426}">
      <dgm:prSet/>
      <dgm:spPr/>
      <dgm:t>
        <a:bodyPr/>
        <a:lstStyle/>
        <a:p>
          <a:endParaRPr lang="en-US"/>
        </a:p>
      </dgm:t>
    </dgm:pt>
    <dgm:pt modelId="{CE6C9B3F-9D73-41B2-B5E0-30AA4129FC48}" type="sibTrans" cxnId="{0A6FF94E-8E21-4B7C-AED9-D93AAD644426}">
      <dgm:prSet/>
      <dgm:spPr/>
      <dgm:t>
        <a:bodyPr/>
        <a:lstStyle/>
        <a:p>
          <a:endParaRPr lang="en-US"/>
        </a:p>
      </dgm:t>
    </dgm:pt>
    <dgm:pt modelId="{6AB9B324-B248-4E04-B2E0-1AC197695824}">
      <dgm:prSet phldrT="[Text]"/>
      <dgm:spPr/>
      <dgm:t>
        <a:bodyPr/>
        <a:lstStyle/>
        <a:p>
          <a:r>
            <a:rPr lang="en-US" dirty="0" smtClean="0"/>
            <a:t>Can inhibit effective ventilation and increase risk of collapse</a:t>
          </a:r>
          <a:endParaRPr lang="en-US" dirty="0"/>
        </a:p>
      </dgm:t>
    </dgm:pt>
    <dgm:pt modelId="{7543DDC2-B6E1-4DA8-9B21-4ECE07DC97FD}" type="parTrans" cxnId="{A9823F9E-0FD5-41B9-983A-EA137C2DB8E9}">
      <dgm:prSet/>
      <dgm:spPr/>
      <dgm:t>
        <a:bodyPr/>
        <a:lstStyle/>
        <a:p>
          <a:endParaRPr lang="en-US"/>
        </a:p>
      </dgm:t>
    </dgm:pt>
    <dgm:pt modelId="{6E315C4D-A91C-4799-A6DC-7F79F5CAF774}" type="sibTrans" cxnId="{A9823F9E-0FD5-41B9-983A-EA137C2DB8E9}">
      <dgm:prSet/>
      <dgm:spPr/>
      <dgm:t>
        <a:bodyPr/>
        <a:lstStyle/>
        <a:p>
          <a:endParaRPr lang="en-US"/>
        </a:p>
      </dgm:t>
    </dgm:pt>
    <dgm:pt modelId="{7A022311-00F8-496F-971B-4AB8110EA115}" type="pres">
      <dgm:prSet presAssocID="{C9FD5B6D-D4AD-4698-8053-D771B0D25AA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20A1AB-56B1-4501-97BD-F91C9DDE8BA2}" type="pres">
      <dgm:prSet presAssocID="{C9FD5B6D-D4AD-4698-8053-D771B0D25AAD}" presName="Background" presStyleLbl="bgImgPlace1" presStyleIdx="0" presStyleCnt="1"/>
      <dgm:spPr/>
    </dgm:pt>
    <dgm:pt modelId="{B0056764-2B12-40DD-88CB-26AE634B20E9}" type="pres">
      <dgm:prSet presAssocID="{C9FD5B6D-D4AD-4698-8053-D771B0D25AA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BB935-55EA-4130-9D9C-1AD1204A81ED}" type="pres">
      <dgm:prSet presAssocID="{C9FD5B6D-D4AD-4698-8053-D771B0D25AA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00DA7-C4E0-44BB-827E-3D7432B75E8D}" type="pres">
      <dgm:prSet presAssocID="{C9FD5B6D-D4AD-4698-8053-D771B0D25AAD}" presName="Plus" presStyleLbl="alignNode1" presStyleIdx="0" presStyleCnt="2"/>
      <dgm:spPr/>
    </dgm:pt>
    <dgm:pt modelId="{A8FB5449-AB61-4A97-AAE3-F038C9706E1C}" type="pres">
      <dgm:prSet presAssocID="{C9FD5B6D-D4AD-4698-8053-D771B0D25AAD}" presName="Minus" presStyleLbl="alignNode1" presStyleIdx="1" presStyleCnt="2"/>
      <dgm:spPr/>
    </dgm:pt>
    <dgm:pt modelId="{2F3478CF-F494-4680-8996-593709406C70}" type="pres">
      <dgm:prSet presAssocID="{C9FD5B6D-D4AD-4698-8053-D771B0D25AAD}" presName="Divider" presStyleLbl="parChTrans1D1" presStyleIdx="0" presStyleCnt="1"/>
      <dgm:spPr/>
    </dgm:pt>
  </dgm:ptLst>
  <dgm:cxnLst>
    <dgm:cxn modelId="{8039683B-817B-485C-B224-5C0B5E75119F}" type="presOf" srcId="{B42103B8-ECEE-4DBE-A81C-4197D82B2315}" destId="{B0056764-2B12-40DD-88CB-26AE634B20E9}" srcOrd="0" destOrd="1" presId="urn:microsoft.com/office/officeart/2009/3/layout/PlusandMinus"/>
    <dgm:cxn modelId="{94D28038-F3FA-414F-B9D4-E7F689C911FC}" type="presOf" srcId="{98FB0F85-CDE6-4526-B4C7-295ED0893B29}" destId="{782BB935-55EA-4130-9D9C-1AD1204A81ED}" srcOrd="0" destOrd="0" presId="urn:microsoft.com/office/officeart/2009/3/layout/PlusandMinus"/>
    <dgm:cxn modelId="{A9823F9E-0FD5-41B9-983A-EA137C2DB8E9}" srcId="{98FB0F85-CDE6-4526-B4C7-295ED0893B29}" destId="{6AB9B324-B248-4E04-B2E0-1AC197695824}" srcOrd="0" destOrd="0" parTransId="{7543DDC2-B6E1-4DA8-9B21-4ECE07DC97FD}" sibTransId="{6E315C4D-A91C-4799-A6DC-7F79F5CAF774}"/>
    <dgm:cxn modelId="{EF5CABE3-0F1D-48A6-BFDB-C58E1A178D9B}" type="presOf" srcId="{6AB9B324-B248-4E04-B2E0-1AC197695824}" destId="{782BB935-55EA-4130-9D9C-1AD1204A81ED}" srcOrd="0" destOrd="1" presId="urn:microsoft.com/office/officeart/2009/3/layout/PlusandMinus"/>
    <dgm:cxn modelId="{0ABD7C6F-1B1D-43BA-A650-BAA822C13A92}" type="presOf" srcId="{C9FD5B6D-D4AD-4698-8053-D771B0D25AAD}" destId="{7A022311-00F8-496F-971B-4AB8110EA115}" srcOrd="0" destOrd="0" presId="urn:microsoft.com/office/officeart/2009/3/layout/PlusandMinus"/>
    <dgm:cxn modelId="{1EE8DBD1-6E3B-4700-8EB5-584090826A7E}" type="presOf" srcId="{97C41698-CBCC-4F4E-8399-C685F0FAB659}" destId="{B0056764-2B12-40DD-88CB-26AE634B20E9}" srcOrd="0" destOrd="0" presId="urn:microsoft.com/office/officeart/2009/3/layout/PlusandMinus"/>
    <dgm:cxn modelId="{0A6FF94E-8E21-4B7C-AED9-D93AAD644426}" srcId="{97C41698-CBCC-4F4E-8399-C685F0FAB659}" destId="{B42103B8-ECEE-4DBE-A81C-4197D82B2315}" srcOrd="0" destOrd="0" parTransId="{495FD5DE-06B6-4959-85EF-284D411BD1E0}" sibTransId="{CE6C9B3F-9D73-41B2-B5E0-30AA4129FC48}"/>
    <dgm:cxn modelId="{ACA1360D-FBBB-491F-A6F0-BAAD9525AB19}" srcId="{C9FD5B6D-D4AD-4698-8053-D771B0D25AAD}" destId="{97C41698-CBCC-4F4E-8399-C685F0FAB659}" srcOrd="0" destOrd="0" parTransId="{F5969549-EFD7-40F6-B9B7-41252ECDC644}" sibTransId="{5D66431E-5E21-4703-8DC8-8DB03FF12AE6}"/>
    <dgm:cxn modelId="{246A2F7B-8093-402F-AA9D-AE835399B81B}" srcId="{C9FD5B6D-D4AD-4698-8053-D771B0D25AAD}" destId="{98FB0F85-CDE6-4526-B4C7-295ED0893B29}" srcOrd="1" destOrd="0" parTransId="{67A94FC0-3101-4BCC-9C71-8D9559590F23}" sibTransId="{3C96DEE6-EDFC-43FF-8B7A-00779522D0B1}"/>
    <dgm:cxn modelId="{DED26E1E-69F1-4170-B3DB-6F7EB5AF68AF}" type="presParOf" srcId="{7A022311-00F8-496F-971B-4AB8110EA115}" destId="{F220A1AB-56B1-4501-97BD-F91C9DDE8BA2}" srcOrd="0" destOrd="0" presId="urn:microsoft.com/office/officeart/2009/3/layout/PlusandMinus"/>
    <dgm:cxn modelId="{E4D95B26-15B3-4500-BDA6-A00957B20A25}" type="presParOf" srcId="{7A022311-00F8-496F-971B-4AB8110EA115}" destId="{B0056764-2B12-40DD-88CB-26AE634B20E9}" srcOrd="1" destOrd="0" presId="urn:microsoft.com/office/officeart/2009/3/layout/PlusandMinus"/>
    <dgm:cxn modelId="{984B8A68-27DF-4B9B-8905-50C8E9010BA5}" type="presParOf" srcId="{7A022311-00F8-496F-971B-4AB8110EA115}" destId="{782BB935-55EA-4130-9D9C-1AD1204A81ED}" srcOrd="2" destOrd="0" presId="urn:microsoft.com/office/officeart/2009/3/layout/PlusandMinus"/>
    <dgm:cxn modelId="{A44DB3EF-1127-4516-A596-6D3BBA19049A}" type="presParOf" srcId="{7A022311-00F8-496F-971B-4AB8110EA115}" destId="{E7F00DA7-C4E0-44BB-827E-3D7432B75E8D}" srcOrd="3" destOrd="0" presId="urn:microsoft.com/office/officeart/2009/3/layout/PlusandMinus"/>
    <dgm:cxn modelId="{1E885866-6274-46BB-9D33-F2959769F9E8}" type="presParOf" srcId="{7A022311-00F8-496F-971B-4AB8110EA115}" destId="{A8FB5449-AB61-4A97-AAE3-F038C9706E1C}" srcOrd="4" destOrd="0" presId="urn:microsoft.com/office/officeart/2009/3/layout/PlusandMinus"/>
    <dgm:cxn modelId="{2D65044A-BDF9-4744-B2E8-4AD01A39E360}" type="presParOf" srcId="{7A022311-00F8-496F-971B-4AB8110EA115}" destId="{2F3478CF-F494-4680-8996-593709406C7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4BDB94-C79C-4B7C-8DEA-73E64A9EF5B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21BD4DA-35B6-4510-868D-6984D6A40BBB}">
      <dgm:prSet phldrT="[Text]"/>
      <dgm:spPr/>
      <dgm:t>
        <a:bodyPr/>
        <a:lstStyle/>
        <a:p>
          <a:r>
            <a:rPr lang="en-US" dirty="0" smtClean="0"/>
            <a:t>Swinging</a:t>
          </a:r>
          <a:endParaRPr lang="en-US" dirty="0"/>
        </a:p>
      </dgm:t>
    </dgm:pt>
    <dgm:pt modelId="{41E35B58-A018-40D8-B788-7A41B7D344B2}" type="parTrans" cxnId="{80E38F91-E857-401E-B83E-8757F7E644FE}">
      <dgm:prSet/>
      <dgm:spPr/>
      <dgm:t>
        <a:bodyPr/>
        <a:lstStyle/>
        <a:p>
          <a:endParaRPr lang="en-US"/>
        </a:p>
      </dgm:t>
    </dgm:pt>
    <dgm:pt modelId="{B6B64447-6A6D-4876-8F42-40666B051BD1}" type="sibTrans" cxnId="{80E38F91-E857-401E-B83E-8757F7E644FE}">
      <dgm:prSet/>
      <dgm:spPr/>
      <dgm:t>
        <a:bodyPr/>
        <a:lstStyle/>
        <a:p>
          <a:endParaRPr lang="en-US"/>
        </a:p>
      </dgm:t>
    </dgm:pt>
    <dgm:pt modelId="{798FC892-6542-49A8-93B4-DB7F233381D6}">
      <dgm:prSet phldrT="[Text]"/>
      <dgm:spPr/>
      <dgm:t>
        <a:bodyPr/>
        <a:lstStyle/>
        <a:p>
          <a:r>
            <a:rPr lang="en-US" dirty="0" smtClean="0"/>
            <a:t>Sliding</a:t>
          </a:r>
          <a:endParaRPr lang="en-US" dirty="0"/>
        </a:p>
      </dgm:t>
    </dgm:pt>
    <dgm:pt modelId="{303573DB-E16E-403D-884D-C1B3565EE010}" type="parTrans" cxnId="{9FC97668-DDFA-424A-B30C-BFB9BE5C7D8B}">
      <dgm:prSet/>
      <dgm:spPr/>
      <dgm:t>
        <a:bodyPr/>
        <a:lstStyle/>
        <a:p>
          <a:endParaRPr lang="en-US"/>
        </a:p>
      </dgm:t>
    </dgm:pt>
    <dgm:pt modelId="{5302805A-1727-4409-8859-5D302FE67DEF}" type="sibTrans" cxnId="{9FC97668-DDFA-424A-B30C-BFB9BE5C7D8B}">
      <dgm:prSet/>
      <dgm:spPr/>
      <dgm:t>
        <a:bodyPr/>
        <a:lstStyle/>
        <a:p>
          <a:endParaRPr lang="en-US"/>
        </a:p>
      </dgm:t>
    </dgm:pt>
    <dgm:pt modelId="{59F41C86-F513-4708-AA96-D8FFBD3BE243}">
      <dgm:prSet phldrT="[Text]"/>
      <dgm:spPr/>
      <dgm:t>
        <a:bodyPr/>
        <a:lstStyle/>
        <a:p>
          <a:r>
            <a:rPr lang="en-US" dirty="0" smtClean="0"/>
            <a:t>Folding</a:t>
          </a:r>
          <a:endParaRPr lang="en-US" dirty="0"/>
        </a:p>
      </dgm:t>
    </dgm:pt>
    <dgm:pt modelId="{C6961B04-BAAB-45D3-B26F-77C13AE6CF1C}" type="parTrans" cxnId="{D4587A91-C2AB-429F-9DE4-FC1BF35D16F8}">
      <dgm:prSet/>
      <dgm:spPr/>
      <dgm:t>
        <a:bodyPr/>
        <a:lstStyle/>
        <a:p>
          <a:endParaRPr lang="en-US"/>
        </a:p>
      </dgm:t>
    </dgm:pt>
    <dgm:pt modelId="{1857BE60-D612-4319-89D2-DE9026A1AD1B}" type="sibTrans" cxnId="{D4587A91-C2AB-429F-9DE4-FC1BF35D16F8}">
      <dgm:prSet/>
      <dgm:spPr/>
      <dgm:t>
        <a:bodyPr/>
        <a:lstStyle/>
        <a:p>
          <a:endParaRPr lang="en-US"/>
        </a:p>
      </dgm:t>
    </dgm:pt>
    <dgm:pt modelId="{A1B937D7-1158-4CCB-813C-89868E6682CF}" type="pres">
      <dgm:prSet presAssocID="{894BDB94-C79C-4B7C-8DEA-73E64A9EF5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424692-D9DB-4F39-95FF-2D0374DB9919}" type="pres">
      <dgm:prSet presAssocID="{921BD4DA-35B6-4510-868D-6984D6A40BBB}" presName="composite" presStyleCnt="0"/>
      <dgm:spPr/>
    </dgm:pt>
    <dgm:pt modelId="{B8696DD4-6369-4C80-8548-7CFB68B20108}" type="pres">
      <dgm:prSet presAssocID="{921BD4DA-35B6-4510-868D-6984D6A40BBB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</dgm:spPr>
    </dgm:pt>
    <dgm:pt modelId="{A8DBC503-4D78-401C-9492-A2EEFE794689}" type="pres">
      <dgm:prSet presAssocID="{921BD4DA-35B6-4510-868D-6984D6A40BBB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A5786-C77D-45E0-99E2-5BC671C479ED}" type="pres">
      <dgm:prSet presAssocID="{B6B64447-6A6D-4876-8F42-40666B051BD1}" presName="sibTrans" presStyleCnt="0"/>
      <dgm:spPr/>
    </dgm:pt>
    <dgm:pt modelId="{3C2E22F5-4442-4952-87D0-2569EA5ACB64}" type="pres">
      <dgm:prSet presAssocID="{798FC892-6542-49A8-93B4-DB7F233381D6}" presName="composite" presStyleCnt="0"/>
      <dgm:spPr/>
    </dgm:pt>
    <dgm:pt modelId="{A49BC1F2-63EC-441A-8616-D5B0441FE1E0}" type="pres">
      <dgm:prSet presAssocID="{798FC892-6542-49A8-93B4-DB7F233381D6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FCB93BC-4D25-4BB4-8746-AC65DB214BB6}" type="pres">
      <dgm:prSet presAssocID="{798FC892-6542-49A8-93B4-DB7F233381D6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A1DFE-6FB5-4BF9-8219-A8EEA3EAB606}" type="pres">
      <dgm:prSet presAssocID="{5302805A-1727-4409-8859-5D302FE67DEF}" presName="sibTrans" presStyleCnt="0"/>
      <dgm:spPr/>
    </dgm:pt>
    <dgm:pt modelId="{6E57032E-AF58-4FED-9743-E6E29FF0F4BF}" type="pres">
      <dgm:prSet presAssocID="{59F41C86-F513-4708-AA96-D8FFBD3BE243}" presName="composite" presStyleCnt="0"/>
      <dgm:spPr/>
    </dgm:pt>
    <dgm:pt modelId="{67395ADE-D26A-4BC9-91D9-E7CCD8A1C306}" type="pres">
      <dgm:prSet presAssocID="{59F41C86-F513-4708-AA96-D8FFBD3BE243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</dgm:spPr>
    </dgm:pt>
    <dgm:pt modelId="{68FE3865-479D-44E3-9E6D-75D62FB07265}" type="pres">
      <dgm:prSet presAssocID="{59F41C86-F513-4708-AA96-D8FFBD3BE243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587A91-C2AB-429F-9DE4-FC1BF35D16F8}" srcId="{894BDB94-C79C-4B7C-8DEA-73E64A9EF5B5}" destId="{59F41C86-F513-4708-AA96-D8FFBD3BE243}" srcOrd="2" destOrd="0" parTransId="{C6961B04-BAAB-45D3-B26F-77C13AE6CF1C}" sibTransId="{1857BE60-D612-4319-89D2-DE9026A1AD1B}"/>
    <dgm:cxn modelId="{9FC97668-DDFA-424A-B30C-BFB9BE5C7D8B}" srcId="{894BDB94-C79C-4B7C-8DEA-73E64A9EF5B5}" destId="{798FC892-6542-49A8-93B4-DB7F233381D6}" srcOrd="1" destOrd="0" parTransId="{303573DB-E16E-403D-884D-C1B3565EE010}" sibTransId="{5302805A-1727-4409-8859-5D302FE67DEF}"/>
    <dgm:cxn modelId="{2941E6A1-5A84-4DF0-B9AA-4D0AA7FA55F3}" type="presOf" srcId="{798FC892-6542-49A8-93B4-DB7F233381D6}" destId="{EFCB93BC-4D25-4BB4-8746-AC65DB214BB6}" srcOrd="0" destOrd="0" presId="urn:microsoft.com/office/officeart/2008/layout/BendingPictureCaptionList"/>
    <dgm:cxn modelId="{80E38F91-E857-401E-B83E-8757F7E644FE}" srcId="{894BDB94-C79C-4B7C-8DEA-73E64A9EF5B5}" destId="{921BD4DA-35B6-4510-868D-6984D6A40BBB}" srcOrd="0" destOrd="0" parTransId="{41E35B58-A018-40D8-B788-7A41B7D344B2}" sibTransId="{B6B64447-6A6D-4876-8F42-40666B051BD1}"/>
    <dgm:cxn modelId="{42097A21-42B5-4AB9-B598-FCDA7813E27D}" type="presOf" srcId="{921BD4DA-35B6-4510-868D-6984D6A40BBB}" destId="{A8DBC503-4D78-401C-9492-A2EEFE794689}" srcOrd="0" destOrd="0" presId="urn:microsoft.com/office/officeart/2008/layout/BendingPictureCaptionList"/>
    <dgm:cxn modelId="{A0B93E9B-6281-41C1-B3CF-D54A4C17C3F3}" type="presOf" srcId="{59F41C86-F513-4708-AA96-D8FFBD3BE243}" destId="{68FE3865-479D-44E3-9E6D-75D62FB07265}" srcOrd="0" destOrd="0" presId="urn:microsoft.com/office/officeart/2008/layout/BendingPictureCaptionList"/>
    <dgm:cxn modelId="{8AEC7029-ABEF-49B0-970C-1E64385DAE84}" type="presOf" srcId="{894BDB94-C79C-4B7C-8DEA-73E64A9EF5B5}" destId="{A1B937D7-1158-4CCB-813C-89868E6682CF}" srcOrd="0" destOrd="0" presId="urn:microsoft.com/office/officeart/2008/layout/BendingPictureCaptionList"/>
    <dgm:cxn modelId="{B1BC8D5C-5AD3-49DE-92B6-2763E4382EF4}" type="presParOf" srcId="{A1B937D7-1158-4CCB-813C-89868E6682CF}" destId="{BB424692-D9DB-4F39-95FF-2D0374DB9919}" srcOrd="0" destOrd="0" presId="urn:microsoft.com/office/officeart/2008/layout/BendingPictureCaptionList"/>
    <dgm:cxn modelId="{2F957A24-D40B-4BE2-AB91-1DE9147891FC}" type="presParOf" srcId="{BB424692-D9DB-4F39-95FF-2D0374DB9919}" destId="{B8696DD4-6369-4C80-8548-7CFB68B20108}" srcOrd="0" destOrd="0" presId="urn:microsoft.com/office/officeart/2008/layout/BendingPictureCaptionList"/>
    <dgm:cxn modelId="{35D7D438-CEA9-4B4F-B115-47A1C1A9F1F3}" type="presParOf" srcId="{BB424692-D9DB-4F39-95FF-2D0374DB9919}" destId="{A8DBC503-4D78-401C-9492-A2EEFE794689}" srcOrd="1" destOrd="0" presId="urn:microsoft.com/office/officeart/2008/layout/BendingPictureCaptionList"/>
    <dgm:cxn modelId="{56CF80D1-6499-4F61-AB29-C548EE38B39F}" type="presParOf" srcId="{A1B937D7-1158-4CCB-813C-89868E6682CF}" destId="{A7DA5786-C77D-45E0-99E2-5BC671C479ED}" srcOrd="1" destOrd="0" presId="urn:microsoft.com/office/officeart/2008/layout/BendingPictureCaptionList"/>
    <dgm:cxn modelId="{9D5D24F2-78D9-427F-AB9B-5A7A99EE26FE}" type="presParOf" srcId="{A1B937D7-1158-4CCB-813C-89868E6682CF}" destId="{3C2E22F5-4442-4952-87D0-2569EA5ACB64}" srcOrd="2" destOrd="0" presId="urn:microsoft.com/office/officeart/2008/layout/BendingPictureCaptionList"/>
    <dgm:cxn modelId="{BB9F31FA-E56B-420F-8C75-C09B21DC90F5}" type="presParOf" srcId="{3C2E22F5-4442-4952-87D0-2569EA5ACB64}" destId="{A49BC1F2-63EC-441A-8616-D5B0441FE1E0}" srcOrd="0" destOrd="0" presId="urn:microsoft.com/office/officeart/2008/layout/BendingPictureCaptionList"/>
    <dgm:cxn modelId="{E36EAE53-F4F6-46B5-8FEF-F4F227E98BA1}" type="presParOf" srcId="{3C2E22F5-4442-4952-87D0-2569EA5ACB64}" destId="{EFCB93BC-4D25-4BB4-8746-AC65DB214BB6}" srcOrd="1" destOrd="0" presId="urn:microsoft.com/office/officeart/2008/layout/BendingPictureCaptionList"/>
    <dgm:cxn modelId="{9AAD1506-06F5-434B-9EA2-5A6B4FF9CC0F}" type="presParOf" srcId="{A1B937D7-1158-4CCB-813C-89868E6682CF}" destId="{629A1DFE-6FB5-4BF9-8219-A8EEA3EAB606}" srcOrd="3" destOrd="0" presId="urn:microsoft.com/office/officeart/2008/layout/BendingPictureCaptionList"/>
    <dgm:cxn modelId="{06452EBB-B718-4E60-8482-26CAF3BD9CC5}" type="presParOf" srcId="{A1B937D7-1158-4CCB-813C-89868E6682CF}" destId="{6E57032E-AF58-4FED-9743-E6E29FF0F4BF}" srcOrd="4" destOrd="0" presId="urn:microsoft.com/office/officeart/2008/layout/BendingPictureCaptionList"/>
    <dgm:cxn modelId="{3ADD9672-4CE1-47AB-9230-533B049BD916}" type="presParOf" srcId="{6E57032E-AF58-4FED-9743-E6E29FF0F4BF}" destId="{67395ADE-D26A-4BC9-91D9-E7CCD8A1C306}" srcOrd="0" destOrd="0" presId="urn:microsoft.com/office/officeart/2008/layout/BendingPictureCaptionList"/>
    <dgm:cxn modelId="{AA59A240-1921-4910-9D16-C34B6305B167}" type="presParOf" srcId="{6E57032E-AF58-4FED-9743-E6E29FF0F4BF}" destId="{68FE3865-479D-44E3-9E6D-75D62FB0726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4BDB94-C79C-4B7C-8DEA-73E64A9EF5B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21BD4DA-35B6-4510-868D-6984D6A40BBB}">
      <dgm:prSet phldrT="[Text]"/>
      <dgm:spPr/>
      <dgm:t>
        <a:bodyPr/>
        <a:lstStyle/>
        <a:p>
          <a:r>
            <a:rPr lang="en-US" dirty="0" smtClean="0"/>
            <a:t>Vertical</a:t>
          </a:r>
          <a:endParaRPr lang="en-US" dirty="0"/>
        </a:p>
      </dgm:t>
    </dgm:pt>
    <dgm:pt modelId="{41E35B58-A018-40D8-B788-7A41B7D344B2}" type="parTrans" cxnId="{80E38F91-E857-401E-B83E-8757F7E644FE}">
      <dgm:prSet/>
      <dgm:spPr/>
      <dgm:t>
        <a:bodyPr/>
        <a:lstStyle/>
        <a:p>
          <a:endParaRPr lang="en-US"/>
        </a:p>
      </dgm:t>
    </dgm:pt>
    <dgm:pt modelId="{B6B64447-6A6D-4876-8F42-40666B051BD1}" type="sibTrans" cxnId="{80E38F91-E857-401E-B83E-8757F7E644FE}">
      <dgm:prSet/>
      <dgm:spPr/>
      <dgm:t>
        <a:bodyPr/>
        <a:lstStyle/>
        <a:p>
          <a:endParaRPr lang="en-US"/>
        </a:p>
      </dgm:t>
    </dgm:pt>
    <dgm:pt modelId="{798FC892-6542-49A8-93B4-DB7F233381D6}">
      <dgm:prSet phldrT="[Text]"/>
      <dgm:spPr/>
      <dgm:t>
        <a:bodyPr/>
        <a:lstStyle/>
        <a:p>
          <a:r>
            <a:rPr lang="en-US" dirty="0" smtClean="0"/>
            <a:t>Revolving</a:t>
          </a:r>
          <a:endParaRPr lang="en-US" dirty="0"/>
        </a:p>
      </dgm:t>
    </dgm:pt>
    <dgm:pt modelId="{303573DB-E16E-403D-884D-C1B3565EE010}" type="parTrans" cxnId="{9FC97668-DDFA-424A-B30C-BFB9BE5C7D8B}">
      <dgm:prSet/>
      <dgm:spPr/>
      <dgm:t>
        <a:bodyPr/>
        <a:lstStyle/>
        <a:p>
          <a:endParaRPr lang="en-US"/>
        </a:p>
      </dgm:t>
    </dgm:pt>
    <dgm:pt modelId="{5302805A-1727-4409-8859-5D302FE67DEF}" type="sibTrans" cxnId="{9FC97668-DDFA-424A-B30C-BFB9BE5C7D8B}">
      <dgm:prSet/>
      <dgm:spPr/>
      <dgm:t>
        <a:bodyPr/>
        <a:lstStyle/>
        <a:p>
          <a:endParaRPr lang="en-US"/>
        </a:p>
      </dgm:t>
    </dgm:pt>
    <dgm:pt modelId="{A1B937D7-1158-4CCB-813C-89868E6682CF}" type="pres">
      <dgm:prSet presAssocID="{894BDB94-C79C-4B7C-8DEA-73E64A9EF5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424692-D9DB-4F39-95FF-2D0374DB9919}" type="pres">
      <dgm:prSet presAssocID="{921BD4DA-35B6-4510-868D-6984D6A40BBB}" presName="composite" presStyleCnt="0"/>
      <dgm:spPr/>
    </dgm:pt>
    <dgm:pt modelId="{B8696DD4-6369-4C80-8548-7CFB68B20108}" type="pres">
      <dgm:prSet presAssocID="{921BD4DA-35B6-4510-868D-6984D6A40BBB}" presName="rect1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8DBC503-4D78-401C-9492-A2EEFE794689}" type="pres">
      <dgm:prSet presAssocID="{921BD4DA-35B6-4510-868D-6984D6A40BBB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A5786-C77D-45E0-99E2-5BC671C479ED}" type="pres">
      <dgm:prSet presAssocID="{B6B64447-6A6D-4876-8F42-40666B051BD1}" presName="sibTrans" presStyleCnt="0"/>
      <dgm:spPr/>
    </dgm:pt>
    <dgm:pt modelId="{3C2E22F5-4442-4952-87D0-2569EA5ACB64}" type="pres">
      <dgm:prSet presAssocID="{798FC892-6542-49A8-93B4-DB7F233381D6}" presName="composite" presStyleCnt="0"/>
      <dgm:spPr/>
    </dgm:pt>
    <dgm:pt modelId="{A49BC1F2-63EC-441A-8616-D5B0441FE1E0}" type="pres">
      <dgm:prSet presAssocID="{798FC892-6542-49A8-93B4-DB7F233381D6}" presName="rect1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EFCB93BC-4D25-4BB4-8746-AC65DB214BB6}" type="pres">
      <dgm:prSet presAssocID="{798FC892-6542-49A8-93B4-DB7F233381D6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39DD36-C6B0-4F7C-A685-C297A1609124}" type="presOf" srcId="{921BD4DA-35B6-4510-868D-6984D6A40BBB}" destId="{A8DBC503-4D78-401C-9492-A2EEFE794689}" srcOrd="0" destOrd="0" presId="urn:microsoft.com/office/officeart/2008/layout/BendingPictureCaptionList"/>
    <dgm:cxn modelId="{DC5A93A8-38FC-4E3E-B325-D5ED4D8FD8FC}" type="presOf" srcId="{894BDB94-C79C-4B7C-8DEA-73E64A9EF5B5}" destId="{A1B937D7-1158-4CCB-813C-89868E6682CF}" srcOrd="0" destOrd="0" presId="urn:microsoft.com/office/officeart/2008/layout/BendingPictureCaptionList"/>
    <dgm:cxn modelId="{9FC97668-DDFA-424A-B30C-BFB9BE5C7D8B}" srcId="{894BDB94-C79C-4B7C-8DEA-73E64A9EF5B5}" destId="{798FC892-6542-49A8-93B4-DB7F233381D6}" srcOrd="1" destOrd="0" parTransId="{303573DB-E16E-403D-884D-C1B3565EE010}" sibTransId="{5302805A-1727-4409-8859-5D302FE67DEF}"/>
    <dgm:cxn modelId="{80E38F91-E857-401E-B83E-8757F7E644FE}" srcId="{894BDB94-C79C-4B7C-8DEA-73E64A9EF5B5}" destId="{921BD4DA-35B6-4510-868D-6984D6A40BBB}" srcOrd="0" destOrd="0" parTransId="{41E35B58-A018-40D8-B788-7A41B7D344B2}" sibTransId="{B6B64447-6A6D-4876-8F42-40666B051BD1}"/>
    <dgm:cxn modelId="{A45F88F2-62BC-43D4-BDC9-188DC1F0436A}" type="presOf" srcId="{798FC892-6542-49A8-93B4-DB7F233381D6}" destId="{EFCB93BC-4D25-4BB4-8746-AC65DB214BB6}" srcOrd="0" destOrd="0" presId="urn:microsoft.com/office/officeart/2008/layout/BendingPictureCaptionList"/>
    <dgm:cxn modelId="{1A8FB69C-E680-474B-B96A-7025D079DAC5}" type="presParOf" srcId="{A1B937D7-1158-4CCB-813C-89868E6682CF}" destId="{BB424692-D9DB-4F39-95FF-2D0374DB9919}" srcOrd="0" destOrd="0" presId="urn:microsoft.com/office/officeart/2008/layout/BendingPictureCaptionList"/>
    <dgm:cxn modelId="{ADD0A886-B0A1-4C27-B3BD-CCEF5E400E32}" type="presParOf" srcId="{BB424692-D9DB-4F39-95FF-2D0374DB9919}" destId="{B8696DD4-6369-4C80-8548-7CFB68B20108}" srcOrd="0" destOrd="0" presId="urn:microsoft.com/office/officeart/2008/layout/BendingPictureCaptionList"/>
    <dgm:cxn modelId="{776BB8AB-2DB9-4091-87E7-893E3FE2AC13}" type="presParOf" srcId="{BB424692-D9DB-4F39-95FF-2D0374DB9919}" destId="{A8DBC503-4D78-401C-9492-A2EEFE794689}" srcOrd="1" destOrd="0" presId="urn:microsoft.com/office/officeart/2008/layout/BendingPictureCaptionList"/>
    <dgm:cxn modelId="{01EBF568-F090-47D7-ACD9-52455A952A06}" type="presParOf" srcId="{A1B937D7-1158-4CCB-813C-89868E6682CF}" destId="{A7DA5786-C77D-45E0-99E2-5BC671C479ED}" srcOrd="1" destOrd="0" presId="urn:microsoft.com/office/officeart/2008/layout/BendingPictureCaptionList"/>
    <dgm:cxn modelId="{5214AE4F-7E57-4E04-B619-9462CC44BE7C}" type="presParOf" srcId="{A1B937D7-1158-4CCB-813C-89868E6682CF}" destId="{3C2E22F5-4442-4952-87D0-2569EA5ACB64}" srcOrd="2" destOrd="0" presId="urn:microsoft.com/office/officeart/2008/layout/BendingPictureCaptionList"/>
    <dgm:cxn modelId="{EE426302-0B24-4A35-8CAE-5507778D0A51}" type="presParOf" srcId="{3C2E22F5-4442-4952-87D0-2569EA5ACB64}" destId="{A49BC1F2-63EC-441A-8616-D5B0441FE1E0}" srcOrd="0" destOrd="0" presId="urn:microsoft.com/office/officeart/2008/layout/BendingPictureCaptionList"/>
    <dgm:cxn modelId="{D6100BC9-6082-49D8-AFE1-AEA5C8812C64}" type="presParOf" srcId="{3C2E22F5-4442-4952-87D0-2569EA5ACB64}" destId="{EFCB93BC-4D25-4BB4-8746-AC65DB214BB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ED378C-878E-447A-99C0-A7832A84F0E6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123D319-8870-4B1E-82B4-1F9A72AE43DB}">
      <dgm:prSet phldrT="[Text]"/>
      <dgm:spPr/>
      <dgm:t>
        <a:bodyPr/>
        <a:lstStyle/>
        <a:p>
          <a:r>
            <a:rPr lang="en-US" dirty="0" smtClean="0"/>
            <a:t>Glass</a:t>
          </a:r>
          <a:endParaRPr lang="en-US" dirty="0"/>
        </a:p>
      </dgm:t>
    </dgm:pt>
    <dgm:pt modelId="{65AC40AC-34EB-4E4B-95AE-E77DAC39203D}" type="parTrans" cxnId="{A0A8E859-AD1F-4DE2-B2B0-39DFE685ACB3}">
      <dgm:prSet/>
      <dgm:spPr/>
      <dgm:t>
        <a:bodyPr/>
        <a:lstStyle/>
        <a:p>
          <a:endParaRPr lang="en-US"/>
        </a:p>
      </dgm:t>
    </dgm:pt>
    <dgm:pt modelId="{4F90C525-3791-46DD-8484-1409C13CB28C}" type="sibTrans" cxnId="{A0A8E859-AD1F-4DE2-B2B0-39DFE685ACB3}">
      <dgm:prSet/>
      <dgm:spPr/>
      <dgm:t>
        <a:bodyPr/>
        <a:lstStyle/>
        <a:p>
          <a:endParaRPr lang="en-US"/>
        </a:p>
      </dgm:t>
    </dgm:pt>
    <dgm:pt modelId="{980A8402-9247-43DB-B11B-02EA4D20A929}">
      <dgm:prSet phldrT="[Text]"/>
      <dgm:spPr/>
      <dgm:t>
        <a:bodyPr/>
        <a:lstStyle/>
        <a:p>
          <a:r>
            <a:rPr lang="en-US" dirty="0" smtClean="0"/>
            <a:t>Metal</a:t>
          </a:r>
          <a:endParaRPr lang="en-US" dirty="0"/>
        </a:p>
      </dgm:t>
    </dgm:pt>
    <dgm:pt modelId="{F6200564-8EF6-4E00-8F20-E0B52B943B23}" type="parTrans" cxnId="{4657FFF5-24E7-46D6-85CB-ACBB62EAB606}">
      <dgm:prSet/>
      <dgm:spPr/>
      <dgm:t>
        <a:bodyPr/>
        <a:lstStyle/>
        <a:p>
          <a:endParaRPr lang="en-US"/>
        </a:p>
      </dgm:t>
    </dgm:pt>
    <dgm:pt modelId="{1ADA749E-DE4E-4CA9-8932-B86C190EFFDB}" type="sibTrans" cxnId="{4657FFF5-24E7-46D6-85CB-ACBB62EAB606}">
      <dgm:prSet/>
      <dgm:spPr/>
      <dgm:t>
        <a:bodyPr/>
        <a:lstStyle/>
        <a:p>
          <a:endParaRPr lang="en-US"/>
        </a:p>
      </dgm:t>
    </dgm:pt>
    <dgm:pt modelId="{4FD4C1E0-92D7-440E-AD82-368A0F37DE47}" type="pres">
      <dgm:prSet presAssocID="{02ED378C-878E-447A-99C0-A7832A84F0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38D1F5-3CCD-4A35-A744-7B48FA31EF8C}" type="pres">
      <dgm:prSet presAssocID="{C123D319-8870-4B1E-82B4-1F9A72AE43DB}" presName="composite" presStyleCnt="0"/>
      <dgm:spPr/>
    </dgm:pt>
    <dgm:pt modelId="{5B68D728-9617-42F9-B0A1-8017371C0B9F}" type="pres">
      <dgm:prSet presAssocID="{C123D319-8870-4B1E-82B4-1F9A72AE43DB}" presName="rect1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68E17642-59FC-4487-AF8C-2B45EB0D3A4E}" type="pres">
      <dgm:prSet presAssocID="{C123D319-8870-4B1E-82B4-1F9A72AE43DB}" presName="rect2" presStyleLbl="tr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AA858-E216-495B-B68A-3D3604B08E0F}" type="pres">
      <dgm:prSet presAssocID="{4F90C525-3791-46DD-8484-1409C13CB28C}" presName="sibTrans" presStyleCnt="0"/>
      <dgm:spPr/>
    </dgm:pt>
    <dgm:pt modelId="{E6FC8470-8A65-4732-9003-E5DC98E534C6}" type="pres">
      <dgm:prSet presAssocID="{980A8402-9247-43DB-B11B-02EA4D20A929}" presName="composite" presStyleCnt="0"/>
      <dgm:spPr/>
    </dgm:pt>
    <dgm:pt modelId="{C88EAFA4-5756-41F6-80C4-306C02C05F63}" type="pres">
      <dgm:prSet presAssocID="{980A8402-9247-43DB-B11B-02EA4D20A929}" presName="rect1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C2AA149C-0355-478A-AAF6-5D7972183E7D}" type="pres">
      <dgm:prSet presAssocID="{980A8402-9247-43DB-B11B-02EA4D20A929}" presName="rect2" presStyleLbl="tr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A8E859-AD1F-4DE2-B2B0-39DFE685ACB3}" srcId="{02ED378C-878E-447A-99C0-A7832A84F0E6}" destId="{C123D319-8870-4B1E-82B4-1F9A72AE43DB}" srcOrd="0" destOrd="0" parTransId="{65AC40AC-34EB-4E4B-95AE-E77DAC39203D}" sibTransId="{4F90C525-3791-46DD-8484-1409C13CB28C}"/>
    <dgm:cxn modelId="{CE389FD8-7EAA-48AC-8105-041661D6CF53}" type="presOf" srcId="{980A8402-9247-43DB-B11B-02EA4D20A929}" destId="{C2AA149C-0355-478A-AAF6-5D7972183E7D}" srcOrd="0" destOrd="0" presId="urn:microsoft.com/office/officeart/2008/layout/BendingPictureSemiTransparentText"/>
    <dgm:cxn modelId="{58717363-62E6-4769-8FBD-78C5ED74782A}" type="presOf" srcId="{02ED378C-878E-447A-99C0-A7832A84F0E6}" destId="{4FD4C1E0-92D7-440E-AD82-368A0F37DE47}" srcOrd="0" destOrd="0" presId="urn:microsoft.com/office/officeart/2008/layout/BendingPictureSemiTransparentText"/>
    <dgm:cxn modelId="{4657FFF5-24E7-46D6-85CB-ACBB62EAB606}" srcId="{02ED378C-878E-447A-99C0-A7832A84F0E6}" destId="{980A8402-9247-43DB-B11B-02EA4D20A929}" srcOrd="1" destOrd="0" parTransId="{F6200564-8EF6-4E00-8F20-E0B52B943B23}" sibTransId="{1ADA749E-DE4E-4CA9-8932-B86C190EFFDB}"/>
    <dgm:cxn modelId="{DCE2E13B-E392-4717-A630-E0FDC01D53DD}" type="presOf" srcId="{C123D319-8870-4B1E-82B4-1F9A72AE43DB}" destId="{68E17642-59FC-4487-AF8C-2B45EB0D3A4E}" srcOrd="0" destOrd="0" presId="urn:microsoft.com/office/officeart/2008/layout/BendingPictureSemiTransparentText"/>
    <dgm:cxn modelId="{D02C76D2-7BF6-4048-BAE5-396095A6921D}" type="presParOf" srcId="{4FD4C1E0-92D7-440E-AD82-368A0F37DE47}" destId="{5B38D1F5-3CCD-4A35-A744-7B48FA31EF8C}" srcOrd="0" destOrd="0" presId="urn:microsoft.com/office/officeart/2008/layout/BendingPictureSemiTransparentText"/>
    <dgm:cxn modelId="{8F36E72B-2632-4585-85CC-A3AB875CC10A}" type="presParOf" srcId="{5B38D1F5-3CCD-4A35-A744-7B48FA31EF8C}" destId="{5B68D728-9617-42F9-B0A1-8017371C0B9F}" srcOrd="0" destOrd="0" presId="urn:microsoft.com/office/officeart/2008/layout/BendingPictureSemiTransparentText"/>
    <dgm:cxn modelId="{864ECE41-F6D1-4706-922D-1E37C8A5EE44}" type="presParOf" srcId="{5B38D1F5-3CCD-4A35-A744-7B48FA31EF8C}" destId="{68E17642-59FC-4487-AF8C-2B45EB0D3A4E}" srcOrd="1" destOrd="0" presId="urn:microsoft.com/office/officeart/2008/layout/BendingPictureSemiTransparentText"/>
    <dgm:cxn modelId="{BED6E07E-AE87-4038-89C3-6FDA4F7E01A9}" type="presParOf" srcId="{4FD4C1E0-92D7-440E-AD82-368A0F37DE47}" destId="{F40AA858-E216-495B-B68A-3D3604B08E0F}" srcOrd="1" destOrd="0" presId="urn:microsoft.com/office/officeart/2008/layout/BendingPictureSemiTransparentText"/>
    <dgm:cxn modelId="{100264C6-84ED-49AA-BFC8-A9802881CDA2}" type="presParOf" srcId="{4FD4C1E0-92D7-440E-AD82-368A0F37DE47}" destId="{E6FC8470-8A65-4732-9003-E5DC98E534C6}" srcOrd="2" destOrd="0" presId="urn:microsoft.com/office/officeart/2008/layout/BendingPictureSemiTransparentText"/>
    <dgm:cxn modelId="{FE75909D-6B8D-4917-B707-1B19F3F435FA}" type="presParOf" srcId="{E6FC8470-8A65-4732-9003-E5DC98E534C6}" destId="{C88EAFA4-5756-41F6-80C4-306C02C05F63}" srcOrd="0" destOrd="0" presId="urn:microsoft.com/office/officeart/2008/layout/BendingPictureSemiTransparentText"/>
    <dgm:cxn modelId="{DA823106-2EF6-48ED-B362-E30965B90E03}" type="presParOf" srcId="{E6FC8470-8A65-4732-9003-E5DC98E534C6}" destId="{C2AA149C-0355-478A-AAF6-5D7972183E7D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07642-B0F4-4B7E-A253-7ACDE0EC3790}">
      <dsp:nvSpPr>
        <dsp:cNvPr id="0" name=""/>
        <dsp:cNvSpPr/>
      </dsp:nvSpPr>
      <dsp:spPr>
        <a:xfrm>
          <a:off x="1103936" y="402812"/>
          <a:ext cx="2184609" cy="1851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4E051-6889-44CF-A061-8F3D4814F55A}">
      <dsp:nvSpPr>
        <dsp:cNvPr id="0" name=""/>
        <dsp:cNvSpPr/>
      </dsp:nvSpPr>
      <dsp:spPr>
        <a:xfrm>
          <a:off x="1103936" y="49865"/>
          <a:ext cx="2184609" cy="31873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Wood shingles</a:t>
          </a:r>
          <a:endParaRPr lang="en-US" sz="1200" kern="1200" dirty="0"/>
        </a:p>
      </dsp:txBody>
      <dsp:txXfrm>
        <a:off x="1103936" y="49865"/>
        <a:ext cx="2184609" cy="318736"/>
      </dsp:txXfrm>
    </dsp:sp>
    <dsp:sp modelId="{6E87DFC5-DDF9-4FB3-BDE6-798D65A48B8E}">
      <dsp:nvSpPr>
        <dsp:cNvPr id="0" name=""/>
        <dsp:cNvSpPr/>
      </dsp:nvSpPr>
      <dsp:spPr>
        <a:xfrm>
          <a:off x="4424654" y="402812"/>
          <a:ext cx="2184609" cy="185100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4A5F0-694F-4EC6-8762-418001549F49}">
      <dsp:nvSpPr>
        <dsp:cNvPr id="0" name=""/>
        <dsp:cNvSpPr/>
      </dsp:nvSpPr>
      <dsp:spPr>
        <a:xfrm>
          <a:off x="4424654" y="49865"/>
          <a:ext cx="2184609" cy="318736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Terracotta</a:t>
          </a:r>
          <a:endParaRPr lang="en-US" sz="1200" kern="1200" dirty="0"/>
        </a:p>
      </dsp:txBody>
      <dsp:txXfrm>
        <a:off x="4424654" y="49865"/>
        <a:ext cx="2184609" cy="318736"/>
      </dsp:txXfrm>
    </dsp:sp>
    <dsp:sp modelId="{DD25BD30-E92F-4F05-814F-EB870EDCBD9E}">
      <dsp:nvSpPr>
        <dsp:cNvPr id="0" name=""/>
        <dsp:cNvSpPr/>
      </dsp:nvSpPr>
      <dsp:spPr>
        <a:xfrm>
          <a:off x="1103936" y="2899727"/>
          <a:ext cx="2184609" cy="1851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0424E-FC11-4610-AB46-D16EFB1415F8}">
      <dsp:nvSpPr>
        <dsp:cNvPr id="0" name=""/>
        <dsp:cNvSpPr/>
      </dsp:nvSpPr>
      <dsp:spPr>
        <a:xfrm>
          <a:off x="1103936" y="2546780"/>
          <a:ext cx="2184609" cy="318736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Tar and gravel waterproofing</a:t>
          </a:r>
          <a:endParaRPr lang="en-US" sz="1200" kern="1200" dirty="0"/>
        </a:p>
      </dsp:txBody>
      <dsp:txXfrm>
        <a:off x="1103936" y="2546780"/>
        <a:ext cx="2184609" cy="318736"/>
      </dsp:txXfrm>
    </dsp:sp>
    <dsp:sp modelId="{7852AAF1-AA07-444E-A462-C54E0BC8DF4C}">
      <dsp:nvSpPr>
        <dsp:cNvPr id="0" name=""/>
        <dsp:cNvSpPr/>
      </dsp:nvSpPr>
      <dsp:spPr>
        <a:xfrm>
          <a:off x="4424654" y="2899727"/>
          <a:ext cx="2184609" cy="185100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CDCAC-B83A-425C-A615-2FD76339A3AA}">
      <dsp:nvSpPr>
        <dsp:cNvPr id="0" name=""/>
        <dsp:cNvSpPr/>
      </dsp:nvSpPr>
      <dsp:spPr>
        <a:xfrm>
          <a:off x="4424654" y="2546780"/>
          <a:ext cx="2184609" cy="318736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Metal</a:t>
          </a:r>
          <a:endParaRPr lang="en-US" sz="1200" kern="1200" dirty="0"/>
        </a:p>
      </dsp:txBody>
      <dsp:txXfrm>
        <a:off x="4424654" y="2546780"/>
        <a:ext cx="2184609" cy="3187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616C5-0A28-4BB8-B817-7EA8FC90CA94}">
      <dsp:nvSpPr>
        <dsp:cNvPr id="0" name=""/>
        <dsp:cNvSpPr/>
      </dsp:nvSpPr>
      <dsp:spPr>
        <a:xfrm>
          <a:off x="1650" y="1050714"/>
          <a:ext cx="2618274" cy="180399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5613D-F2BA-4FB3-85DE-EA349F8DAA42}">
      <dsp:nvSpPr>
        <dsp:cNvPr id="0" name=""/>
        <dsp:cNvSpPr/>
      </dsp:nvSpPr>
      <dsp:spPr>
        <a:xfrm>
          <a:off x="1650" y="2854705"/>
          <a:ext cx="2618274" cy="971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Fire door</a:t>
          </a:r>
          <a:endParaRPr lang="en-US" sz="2700" kern="1200" dirty="0"/>
        </a:p>
      </dsp:txBody>
      <dsp:txXfrm>
        <a:off x="1650" y="2854705"/>
        <a:ext cx="2618274" cy="971379"/>
      </dsp:txXfrm>
    </dsp:sp>
    <dsp:sp modelId="{532A9A36-F15C-45E2-81C1-A88107B8CF89}">
      <dsp:nvSpPr>
        <dsp:cNvPr id="0" name=""/>
        <dsp:cNvSpPr/>
      </dsp:nvSpPr>
      <dsp:spPr>
        <a:xfrm>
          <a:off x="2881862" y="1050714"/>
          <a:ext cx="2618274" cy="180399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FC9DE-7F33-4C68-A90D-70A36A84F351}">
      <dsp:nvSpPr>
        <dsp:cNvPr id="0" name=""/>
        <dsp:cNvSpPr/>
      </dsp:nvSpPr>
      <dsp:spPr>
        <a:xfrm>
          <a:off x="2881862" y="2854705"/>
          <a:ext cx="2618274" cy="971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Rolling fire door</a:t>
          </a:r>
          <a:endParaRPr lang="en-US" sz="2700" kern="1200" dirty="0"/>
        </a:p>
      </dsp:txBody>
      <dsp:txXfrm>
        <a:off x="2881862" y="2854705"/>
        <a:ext cx="2618274" cy="971379"/>
      </dsp:txXfrm>
    </dsp:sp>
    <dsp:sp modelId="{A24C2291-1E48-4025-AFC7-0D88EC89A076}">
      <dsp:nvSpPr>
        <dsp:cNvPr id="0" name=""/>
        <dsp:cNvSpPr/>
      </dsp:nvSpPr>
      <dsp:spPr>
        <a:xfrm>
          <a:off x="5762074" y="1050714"/>
          <a:ext cx="2618274" cy="180399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EDB6C-119E-4970-A213-23D41BC453ED}">
      <dsp:nvSpPr>
        <dsp:cNvPr id="0" name=""/>
        <dsp:cNvSpPr/>
      </dsp:nvSpPr>
      <dsp:spPr>
        <a:xfrm>
          <a:off x="5762074" y="2854705"/>
          <a:ext cx="2618274" cy="971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Sliding fire door</a:t>
          </a:r>
          <a:endParaRPr lang="en-US" sz="2700" kern="1200" dirty="0"/>
        </a:p>
      </dsp:txBody>
      <dsp:txXfrm>
        <a:off x="5762074" y="2854705"/>
        <a:ext cx="2618274" cy="971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46668-0E8B-4CFF-8743-4A13653EFE19}">
      <dsp:nvSpPr>
        <dsp:cNvPr id="0" name=""/>
        <dsp:cNvSpPr/>
      </dsp:nvSpPr>
      <dsp:spPr>
        <a:xfrm rot="16200000">
          <a:off x="752428" y="-752428"/>
          <a:ext cx="2571842" cy="40767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 rot="5400000">
        <a:off x="0" y="0"/>
        <a:ext cx="4076700" cy="1928881"/>
      </dsp:txXfrm>
    </dsp:sp>
    <dsp:sp modelId="{8B9AA069-A1F0-4F25-BE59-40FAAA28848D}">
      <dsp:nvSpPr>
        <dsp:cNvPr id="0" name=""/>
        <dsp:cNvSpPr/>
      </dsp:nvSpPr>
      <dsp:spPr>
        <a:xfrm>
          <a:off x="4076700" y="0"/>
          <a:ext cx="4076700" cy="257184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4076700" y="0"/>
        <a:ext cx="4076700" cy="1928881"/>
      </dsp:txXfrm>
    </dsp:sp>
    <dsp:sp modelId="{106B4CBA-D9D6-4681-A042-FA91D8B2FB4E}">
      <dsp:nvSpPr>
        <dsp:cNvPr id="0" name=""/>
        <dsp:cNvSpPr/>
      </dsp:nvSpPr>
      <dsp:spPr>
        <a:xfrm rot="10800000">
          <a:off x="0" y="2571842"/>
          <a:ext cx="4076700" cy="257184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 rot="10800000">
        <a:off x="0" y="3214803"/>
        <a:ext cx="4076700" cy="1928881"/>
      </dsp:txXfrm>
    </dsp:sp>
    <dsp:sp modelId="{466EC301-C07E-4D61-A301-29EE04C909ED}">
      <dsp:nvSpPr>
        <dsp:cNvPr id="0" name=""/>
        <dsp:cNvSpPr/>
      </dsp:nvSpPr>
      <dsp:spPr>
        <a:xfrm rot="5400000">
          <a:off x="4829128" y="1819413"/>
          <a:ext cx="2571842" cy="40767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 rot="-5400000">
        <a:off x="4076700" y="3214803"/>
        <a:ext cx="4076700" cy="1928881"/>
      </dsp:txXfrm>
    </dsp:sp>
    <dsp:sp modelId="{060F4039-ED17-4783-8302-F0AF170A5BB7}">
      <dsp:nvSpPr>
        <dsp:cNvPr id="0" name=""/>
        <dsp:cNvSpPr/>
      </dsp:nvSpPr>
      <dsp:spPr>
        <a:xfrm>
          <a:off x="2819396" y="1938204"/>
          <a:ext cx="2446020" cy="1285921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Examples</a:t>
          </a:r>
          <a:endParaRPr lang="en-US" sz="3800" kern="1200" dirty="0"/>
        </a:p>
      </dsp:txBody>
      <dsp:txXfrm>
        <a:off x="2882169" y="2000977"/>
        <a:ext cx="2320474" cy="1160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84B61-47BB-4BC2-93A9-A8D02717B937}">
      <dsp:nvSpPr>
        <dsp:cNvPr id="0" name=""/>
        <dsp:cNvSpPr/>
      </dsp:nvSpPr>
      <dsp:spPr>
        <a:xfrm>
          <a:off x="4049" y="784696"/>
          <a:ext cx="3415912" cy="25243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BDF29-5B95-4394-9C79-2E5157655168}">
      <dsp:nvSpPr>
        <dsp:cNvPr id="0" name=""/>
        <dsp:cNvSpPr/>
      </dsp:nvSpPr>
      <dsp:spPr>
        <a:xfrm>
          <a:off x="694500" y="2851331"/>
          <a:ext cx="2943499" cy="70737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000" kern="1200" dirty="0" smtClean="0"/>
            <a:t>Green roof</a:t>
          </a:r>
          <a:endParaRPr lang="en-US" sz="4000" kern="1200" dirty="0"/>
        </a:p>
      </dsp:txBody>
      <dsp:txXfrm>
        <a:off x="694500" y="2851331"/>
        <a:ext cx="2943499" cy="707371"/>
      </dsp:txXfrm>
    </dsp:sp>
    <dsp:sp modelId="{85696AA9-6C54-421A-BB5E-B71E80330D83}">
      <dsp:nvSpPr>
        <dsp:cNvPr id="0" name=""/>
        <dsp:cNvSpPr/>
      </dsp:nvSpPr>
      <dsp:spPr>
        <a:xfrm>
          <a:off x="4134400" y="425830"/>
          <a:ext cx="3415912" cy="2524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57A7C-A34D-429B-A2FF-C687BAFEB7A4}">
      <dsp:nvSpPr>
        <dsp:cNvPr id="0" name=""/>
        <dsp:cNvSpPr/>
      </dsp:nvSpPr>
      <dsp:spPr>
        <a:xfrm>
          <a:off x="4343412" y="990598"/>
          <a:ext cx="2943499" cy="21428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000" kern="1200" dirty="0" smtClean="0"/>
            <a:t>Cold roof</a:t>
          </a:r>
          <a:endParaRPr lang="en-US" sz="4000" kern="1200" dirty="0"/>
        </a:p>
      </dsp:txBody>
      <dsp:txXfrm>
        <a:off x="4343412" y="990598"/>
        <a:ext cx="2943499" cy="2142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84B61-47BB-4BC2-93A9-A8D02717B937}">
      <dsp:nvSpPr>
        <dsp:cNvPr id="0" name=""/>
        <dsp:cNvSpPr/>
      </dsp:nvSpPr>
      <dsp:spPr>
        <a:xfrm>
          <a:off x="4049" y="784696"/>
          <a:ext cx="3415912" cy="25243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BDF29-5B95-4394-9C79-2E5157655168}">
      <dsp:nvSpPr>
        <dsp:cNvPr id="0" name=""/>
        <dsp:cNvSpPr/>
      </dsp:nvSpPr>
      <dsp:spPr>
        <a:xfrm>
          <a:off x="694500" y="2851331"/>
          <a:ext cx="2943499" cy="70737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000" kern="1200" dirty="0" smtClean="0"/>
            <a:t>Photovolatic roof</a:t>
          </a:r>
          <a:endParaRPr lang="en-US" sz="3000" kern="1200" dirty="0"/>
        </a:p>
      </dsp:txBody>
      <dsp:txXfrm>
        <a:off x="694500" y="2851331"/>
        <a:ext cx="2943499" cy="707371"/>
      </dsp:txXfrm>
    </dsp:sp>
    <dsp:sp modelId="{85696AA9-6C54-421A-BB5E-B71E80330D83}">
      <dsp:nvSpPr>
        <dsp:cNvPr id="0" name=""/>
        <dsp:cNvSpPr/>
      </dsp:nvSpPr>
      <dsp:spPr>
        <a:xfrm>
          <a:off x="4134400" y="784696"/>
          <a:ext cx="3415912" cy="25243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57A7C-A34D-429B-A2FF-C687BAFEB7A4}">
      <dsp:nvSpPr>
        <dsp:cNvPr id="0" name=""/>
        <dsp:cNvSpPr/>
      </dsp:nvSpPr>
      <dsp:spPr>
        <a:xfrm>
          <a:off x="4824851" y="2851331"/>
          <a:ext cx="2943499" cy="70737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000" kern="1200" dirty="0" smtClean="0"/>
            <a:t>Rain roof</a:t>
          </a:r>
          <a:endParaRPr lang="en-US" sz="3000" kern="1200" dirty="0"/>
        </a:p>
      </dsp:txBody>
      <dsp:txXfrm>
        <a:off x="4824851" y="2851331"/>
        <a:ext cx="2943499" cy="707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0BD78-7187-4DF9-ADAA-6F329509B3C5}">
      <dsp:nvSpPr>
        <dsp:cNvPr id="0" name=""/>
        <dsp:cNvSpPr/>
      </dsp:nvSpPr>
      <dsp:spPr>
        <a:xfrm>
          <a:off x="2908934" y="0"/>
          <a:ext cx="1954530" cy="108585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Mounted over doors, windows</a:t>
          </a:r>
          <a:endParaRPr lang="en-US" sz="2000" kern="1200" dirty="0"/>
        </a:p>
      </dsp:txBody>
      <dsp:txXfrm>
        <a:off x="2940737" y="31803"/>
        <a:ext cx="1890924" cy="1022244"/>
      </dsp:txXfrm>
    </dsp:sp>
    <dsp:sp modelId="{B3DC0666-75FD-4A97-BE94-F353A88D2746}">
      <dsp:nvSpPr>
        <dsp:cNvPr id="0" name=""/>
        <dsp:cNvSpPr/>
      </dsp:nvSpPr>
      <dsp:spPr>
        <a:xfrm rot="5400000">
          <a:off x="3682603" y="1112996"/>
          <a:ext cx="407193" cy="488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3739610" y="1153715"/>
        <a:ext cx="293180" cy="285035"/>
      </dsp:txXfrm>
    </dsp:sp>
    <dsp:sp modelId="{7BBFEC6F-B686-42D1-BF4E-E37B990C0B66}">
      <dsp:nvSpPr>
        <dsp:cNvPr id="0" name=""/>
        <dsp:cNvSpPr/>
      </dsp:nvSpPr>
      <dsp:spPr>
        <a:xfrm>
          <a:off x="2908934" y="1628775"/>
          <a:ext cx="1954530" cy="108585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May be on skylights</a:t>
          </a:r>
          <a:endParaRPr lang="en-US" sz="2000" kern="1200" dirty="0"/>
        </a:p>
      </dsp:txBody>
      <dsp:txXfrm>
        <a:off x="2940737" y="1660578"/>
        <a:ext cx="1890924" cy="1022244"/>
      </dsp:txXfrm>
    </dsp:sp>
    <dsp:sp modelId="{FB791142-C8DD-4EC7-961B-73B6656F9970}">
      <dsp:nvSpPr>
        <dsp:cNvPr id="0" name=""/>
        <dsp:cNvSpPr/>
      </dsp:nvSpPr>
      <dsp:spPr>
        <a:xfrm rot="5400000">
          <a:off x="3682603" y="2741771"/>
          <a:ext cx="407193" cy="488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3805"/>
            <a:lumOff val="350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3739610" y="2782490"/>
        <a:ext cx="293180" cy="285035"/>
      </dsp:txXfrm>
    </dsp:sp>
    <dsp:sp modelId="{3864821F-E632-4630-8D67-CC881B39C9C8}">
      <dsp:nvSpPr>
        <dsp:cNvPr id="0" name=""/>
        <dsp:cNvSpPr/>
      </dsp:nvSpPr>
      <dsp:spPr>
        <a:xfrm>
          <a:off x="2908934" y="3257550"/>
          <a:ext cx="1954530" cy="108585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May be installed by owner</a:t>
          </a:r>
          <a:endParaRPr lang="en-US" sz="2000" kern="1200" dirty="0"/>
        </a:p>
      </dsp:txBody>
      <dsp:txXfrm>
        <a:off x="2940737" y="3289353"/>
        <a:ext cx="1890924" cy="102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0A1AB-56B1-4501-97BD-F91C9DDE8BA2}">
      <dsp:nvSpPr>
        <dsp:cNvPr id="0" name=""/>
        <dsp:cNvSpPr/>
      </dsp:nvSpPr>
      <dsp:spPr>
        <a:xfrm>
          <a:off x="720089" y="885385"/>
          <a:ext cx="6960870" cy="3597335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56764-2B12-40DD-88CB-26AE634B20E9}">
      <dsp:nvSpPr>
        <dsp:cNvPr id="0" name=""/>
        <dsp:cNvSpPr/>
      </dsp:nvSpPr>
      <dsp:spPr>
        <a:xfrm>
          <a:off x="928115" y="1306097"/>
          <a:ext cx="3232404" cy="307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Permitted modifications</a:t>
          </a:r>
          <a:endParaRPr lang="en-US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Stay aware of those in your response area</a:t>
          </a:r>
          <a:endParaRPr lang="en-US" sz="2600" kern="1200" dirty="0"/>
        </a:p>
      </dsp:txBody>
      <dsp:txXfrm>
        <a:off x="928115" y="1306097"/>
        <a:ext cx="3232404" cy="3077476"/>
      </dsp:txXfrm>
    </dsp:sp>
    <dsp:sp modelId="{782BB935-55EA-4130-9D9C-1AD1204A81ED}">
      <dsp:nvSpPr>
        <dsp:cNvPr id="0" name=""/>
        <dsp:cNvSpPr/>
      </dsp:nvSpPr>
      <dsp:spPr>
        <a:xfrm>
          <a:off x="4232528" y="1306097"/>
          <a:ext cx="3232404" cy="307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Nonpermitted modifications</a:t>
          </a:r>
          <a:endParaRPr lang="en-US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Can inhibit effective ventilation and increase risk of collapse</a:t>
          </a:r>
          <a:endParaRPr lang="en-US" sz="2600" kern="1200" dirty="0"/>
        </a:p>
      </dsp:txBody>
      <dsp:txXfrm>
        <a:off x="4232528" y="1306097"/>
        <a:ext cx="3232404" cy="3077476"/>
      </dsp:txXfrm>
    </dsp:sp>
    <dsp:sp modelId="{E7F00DA7-C4E0-44BB-827E-3D7432B75E8D}">
      <dsp:nvSpPr>
        <dsp:cNvPr id="0" name=""/>
        <dsp:cNvSpPr/>
      </dsp:nvSpPr>
      <dsp:spPr>
        <a:xfrm>
          <a:off x="0" y="165479"/>
          <a:ext cx="1360170" cy="1360170"/>
        </a:xfrm>
        <a:prstGeom prst="plus">
          <a:avLst>
            <a:gd name="adj" fmla="val 3281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B5449-AB61-4A97-AAE3-F038C9706E1C}">
      <dsp:nvSpPr>
        <dsp:cNvPr id="0" name=""/>
        <dsp:cNvSpPr/>
      </dsp:nvSpPr>
      <dsp:spPr>
        <a:xfrm>
          <a:off x="6720840" y="654629"/>
          <a:ext cx="1280160" cy="438699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478CF-F494-4680-8996-593709406C70}">
      <dsp:nvSpPr>
        <dsp:cNvPr id="0" name=""/>
        <dsp:cNvSpPr/>
      </dsp:nvSpPr>
      <dsp:spPr>
        <a:xfrm>
          <a:off x="4200525" y="1312678"/>
          <a:ext cx="800" cy="2939286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6DD4-6369-4C80-8548-7CFB68B20108}">
      <dsp:nvSpPr>
        <dsp:cNvPr id="0" name=""/>
        <dsp:cNvSpPr/>
      </dsp:nvSpPr>
      <dsp:spPr>
        <a:xfrm>
          <a:off x="0" y="981074"/>
          <a:ext cx="2762250" cy="2209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BC503-4D78-401C-9492-A2EEFE794689}">
      <dsp:nvSpPr>
        <dsp:cNvPr id="0" name=""/>
        <dsp:cNvSpPr/>
      </dsp:nvSpPr>
      <dsp:spPr>
        <a:xfrm>
          <a:off x="248602" y="2969894"/>
          <a:ext cx="2458402" cy="77343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Swinging</a:t>
          </a:r>
          <a:endParaRPr lang="en-US" sz="3600" kern="1200" dirty="0"/>
        </a:p>
      </dsp:txBody>
      <dsp:txXfrm>
        <a:off x="248602" y="2969894"/>
        <a:ext cx="2458402" cy="773430"/>
      </dsp:txXfrm>
    </dsp:sp>
    <dsp:sp modelId="{A49BC1F2-63EC-441A-8616-D5B0441FE1E0}">
      <dsp:nvSpPr>
        <dsp:cNvPr id="0" name=""/>
        <dsp:cNvSpPr/>
      </dsp:nvSpPr>
      <dsp:spPr>
        <a:xfrm>
          <a:off x="3038474" y="981074"/>
          <a:ext cx="2762250" cy="22098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B93BC-4D25-4BB4-8746-AC65DB214BB6}">
      <dsp:nvSpPr>
        <dsp:cNvPr id="0" name=""/>
        <dsp:cNvSpPr/>
      </dsp:nvSpPr>
      <dsp:spPr>
        <a:xfrm>
          <a:off x="3287077" y="2969894"/>
          <a:ext cx="2458402" cy="77343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Sliding</a:t>
          </a:r>
          <a:endParaRPr lang="en-US" sz="3600" kern="1200" dirty="0"/>
        </a:p>
      </dsp:txBody>
      <dsp:txXfrm>
        <a:off x="3287077" y="2969894"/>
        <a:ext cx="2458402" cy="773430"/>
      </dsp:txXfrm>
    </dsp:sp>
    <dsp:sp modelId="{67395ADE-D26A-4BC9-91D9-E7CCD8A1C306}">
      <dsp:nvSpPr>
        <dsp:cNvPr id="0" name=""/>
        <dsp:cNvSpPr/>
      </dsp:nvSpPr>
      <dsp:spPr>
        <a:xfrm>
          <a:off x="6076950" y="981074"/>
          <a:ext cx="2762250" cy="2209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E3865-479D-44E3-9E6D-75D62FB07265}">
      <dsp:nvSpPr>
        <dsp:cNvPr id="0" name=""/>
        <dsp:cNvSpPr/>
      </dsp:nvSpPr>
      <dsp:spPr>
        <a:xfrm>
          <a:off x="6325552" y="2969894"/>
          <a:ext cx="2458402" cy="77343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Folding</a:t>
          </a:r>
          <a:endParaRPr lang="en-US" sz="3600" kern="1200" dirty="0"/>
        </a:p>
      </dsp:txBody>
      <dsp:txXfrm>
        <a:off x="6325552" y="2969894"/>
        <a:ext cx="2458402" cy="7734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6DD4-6369-4C80-8548-7CFB68B20108}">
      <dsp:nvSpPr>
        <dsp:cNvPr id="0" name=""/>
        <dsp:cNvSpPr/>
      </dsp:nvSpPr>
      <dsp:spPr>
        <a:xfrm>
          <a:off x="985" y="249026"/>
          <a:ext cx="3845346" cy="3076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BC503-4D78-401C-9492-A2EEFE794689}">
      <dsp:nvSpPr>
        <dsp:cNvPr id="0" name=""/>
        <dsp:cNvSpPr/>
      </dsp:nvSpPr>
      <dsp:spPr>
        <a:xfrm>
          <a:off x="347067" y="3017676"/>
          <a:ext cx="3422358" cy="107669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Vertical</a:t>
          </a:r>
          <a:endParaRPr lang="en-US" sz="5000" kern="1200" dirty="0"/>
        </a:p>
      </dsp:txBody>
      <dsp:txXfrm>
        <a:off x="347067" y="3017676"/>
        <a:ext cx="3422358" cy="1076697"/>
      </dsp:txXfrm>
    </dsp:sp>
    <dsp:sp modelId="{A49BC1F2-63EC-441A-8616-D5B0441FE1E0}">
      <dsp:nvSpPr>
        <dsp:cNvPr id="0" name=""/>
        <dsp:cNvSpPr/>
      </dsp:nvSpPr>
      <dsp:spPr>
        <a:xfrm>
          <a:off x="4230867" y="249026"/>
          <a:ext cx="3845346" cy="307627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B93BC-4D25-4BB4-8746-AC65DB214BB6}">
      <dsp:nvSpPr>
        <dsp:cNvPr id="0" name=""/>
        <dsp:cNvSpPr/>
      </dsp:nvSpPr>
      <dsp:spPr>
        <a:xfrm>
          <a:off x="4576948" y="3017676"/>
          <a:ext cx="3422358" cy="107669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Revolving</a:t>
          </a:r>
          <a:endParaRPr lang="en-US" sz="5000" kern="1200" dirty="0"/>
        </a:p>
      </dsp:txBody>
      <dsp:txXfrm>
        <a:off x="4576948" y="3017676"/>
        <a:ext cx="3422358" cy="10766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8D728-9617-42F9-B0A1-8017371C0B9F}">
      <dsp:nvSpPr>
        <dsp:cNvPr id="0" name=""/>
        <dsp:cNvSpPr/>
      </dsp:nvSpPr>
      <dsp:spPr>
        <a:xfrm>
          <a:off x="526" y="616855"/>
          <a:ext cx="3805879" cy="32620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17642-59FC-4487-AF8C-2B45EB0D3A4E}">
      <dsp:nvSpPr>
        <dsp:cNvPr id="0" name=""/>
        <dsp:cNvSpPr/>
      </dsp:nvSpPr>
      <dsp:spPr>
        <a:xfrm>
          <a:off x="526" y="2900317"/>
          <a:ext cx="3805879" cy="782901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40" tIns="104140" rIns="104140" bIns="10414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Glass</a:t>
          </a:r>
          <a:endParaRPr lang="en-US" sz="4100" kern="1200" dirty="0"/>
        </a:p>
      </dsp:txBody>
      <dsp:txXfrm>
        <a:off x="526" y="2900317"/>
        <a:ext cx="3805879" cy="782901"/>
      </dsp:txXfrm>
    </dsp:sp>
    <dsp:sp modelId="{C88EAFA4-5756-41F6-80C4-306C02C05F63}">
      <dsp:nvSpPr>
        <dsp:cNvPr id="0" name=""/>
        <dsp:cNvSpPr/>
      </dsp:nvSpPr>
      <dsp:spPr>
        <a:xfrm>
          <a:off x="4194594" y="616855"/>
          <a:ext cx="3805879" cy="326208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A149C-0355-478A-AAF6-5D7972183E7D}">
      <dsp:nvSpPr>
        <dsp:cNvPr id="0" name=""/>
        <dsp:cNvSpPr/>
      </dsp:nvSpPr>
      <dsp:spPr>
        <a:xfrm>
          <a:off x="4194594" y="2900317"/>
          <a:ext cx="3805879" cy="782901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40" tIns="104140" rIns="104140" bIns="10414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Metal</a:t>
          </a:r>
          <a:endParaRPr lang="en-US" sz="4100" kern="1200" dirty="0"/>
        </a:p>
      </dsp:txBody>
      <dsp:txXfrm>
        <a:off x="4194594" y="2900317"/>
        <a:ext cx="3805879" cy="782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803-8621-4476-8362-B864108CB5DF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DB44-43F5-41FC-A411-EA57510B8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803-8621-4476-8362-B864108CB5DF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DB44-43F5-41FC-A411-EA57510B8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803-8621-4476-8362-B864108CB5DF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DB44-43F5-41FC-A411-EA57510B8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 userDrawn="1"/>
        </p:nvSpPr>
        <p:spPr bwMode="auto">
          <a:xfrm>
            <a:off x="1320800" y="3636963"/>
            <a:ext cx="985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altLang="en-US" sz="32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" name="Line 14"/>
          <p:cNvSpPr>
            <a:spLocks noChangeShapeType="1"/>
          </p:cNvSpPr>
          <p:nvPr userDrawn="1"/>
        </p:nvSpPr>
        <p:spPr bwMode="auto">
          <a:xfrm>
            <a:off x="1016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Line 15"/>
          <p:cNvSpPr>
            <a:spLocks noChangeShapeType="1"/>
          </p:cNvSpPr>
          <p:nvPr userDrawn="1"/>
        </p:nvSpPr>
        <p:spPr bwMode="auto">
          <a:xfrm>
            <a:off x="711200" y="990600"/>
            <a:ext cx="1046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134533" y="5240339"/>
            <a:ext cx="1004146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800" b="0" dirty="0" smtClean="0">
                <a:solidFill>
                  <a:srgbClr val="FFFFFF"/>
                </a:solidFill>
              </a:rPr>
              <a:t>Replace with manual graphic on slide master</a:t>
            </a: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4" y="4926014"/>
            <a:ext cx="1007956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16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b="1">
                <a:solidFill>
                  <a:srgbClr val="000000"/>
                </a:solidFill>
              </a:rPr>
              <a:t>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7EE3C538-E5BD-4C43-890B-B40258AC06F2}" type="slidenum">
              <a:rPr lang="en-US" altLang="en-US" b="1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58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103632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b="1">
                <a:solidFill>
                  <a:srgbClr val="000000"/>
                </a:solidFill>
              </a:rPr>
              <a:t>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A4D2DA25-5893-43F9-8853-2904A8DB4492}" type="slidenum">
              <a:rPr lang="en-US" altLang="en-US" b="1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0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245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97536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Discussion question from Lesson 	Outline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b="1">
                <a:solidFill>
                  <a:srgbClr val="000000"/>
                </a:solidFill>
              </a:rPr>
              <a:t>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FD42EF19-DD33-41E0-97EB-F3FFD198085D}" type="slidenum">
              <a:rPr lang="en-US" altLang="en-US" b="1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4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94488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17600" y="1676400"/>
            <a:ext cx="9956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b="1">
                <a:solidFill>
                  <a:srgbClr val="000000"/>
                </a:solidFill>
              </a:rPr>
              <a:t>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314DC024-F9C8-4E25-81BA-0D1863AF47E7}" type="slidenum">
              <a:rPr lang="en-US" altLang="en-US" b="1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3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803-8621-4476-8362-B864108CB5DF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DB44-43F5-41FC-A411-EA57510B8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9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803-8621-4476-8362-B864108CB5DF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DB44-43F5-41FC-A411-EA57510B8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9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803-8621-4476-8362-B864108CB5DF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DB44-43F5-41FC-A411-EA57510B8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3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803-8621-4476-8362-B864108CB5DF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DB44-43F5-41FC-A411-EA57510B8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6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803-8621-4476-8362-B864108CB5DF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DB44-43F5-41FC-A411-EA57510B8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5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803-8621-4476-8362-B864108CB5DF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DB44-43F5-41FC-A411-EA57510B8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6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803-8621-4476-8362-B864108CB5DF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DB44-43F5-41FC-A411-EA57510B8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8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803-8621-4476-8362-B864108CB5DF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DB44-43F5-41FC-A411-EA57510B8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4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B803-8621-4476-8362-B864108CB5DF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1DB44-43F5-41FC-A411-EA57510B8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8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6264275"/>
            <a:ext cx="218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9"/>
          <p:cNvSpPr>
            <a:spLocks noChangeShapeType="1"/>
          </p:cNvSpPr>
          <p:nvPr userDrawn="1"/>
        </p:nvSpPr>
        <p:spPr bwMode="auto">
          <a:xfrm>
            <a:off x="9144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Line 20"/>
          <p:cNvSpPr>
            <a:spLocks noChangeShapeType="1"/>
          </p:cNvSpPr>
          <p:nvPr userDrawn="1"/>
        </p:nvSpPr>
        <p:spPr bwMode="auto">
          <a:xfrm>
            <a:off x="508000" y="1371600"/>
            <a:ext cx="1076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9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05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Observing the presence of roof obstructions can help when ventilating.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5593A01-C085-48AA-B016-9916C619427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2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05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Security measures on roofs and other areas can cause obstructions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2FF288B-3E83-40F9-92E9-EB23502A69DF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405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 smtClean="0"/>
              <a:t>WARNING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Unauthorized security modifications create extreme life safety hazards for firefighters.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A11F3D9-79D7-404B-AA61-956B1FA82ED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1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05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Structural modifications should, but do not always, meet local building codes.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80708D6-7D3C-440D-BD2F-457E0A70A23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447800"/>
          <a:ext cx="8001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76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05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Roof-mounted equipment can add a live load to the dead load on a roof.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CB864C8-DC79-4A29-A832-79896DE01C8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9396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828801"/>
            <a:ext cx="6792913" cy="377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5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Stairs provide access to or egress from different levels of a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D8094E6-B1AB-4F5D-8BE1-ED8B3A4C764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0420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8186" r="2379" b="3510"/>
          <a:stretch>
            <a:fillRect/>
          </a:stretch>
        </p:blipFill>
        <p:spPr bwMode="auto">
          <a:xfrm>
            <a:off x="3236913" y="1524001"/>
            <a:ext cx="5670550" cy="5249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8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Exterior stairs and fire escapes provide access and egress in different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2C0EDDD-0A1D-4454-B121-91BE6182A1B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144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12344"/>
          <a:stretch>
            <a:fillRect/>
          </a:stretch>
        </p:blipFill>
        <p:spPr bwMode="auto">
          <a:xfrm>
            <a:off x="2303463" y="1730376"/>
            <a:ext cx="3860800" cy="428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/>
          <a:stretch>
            <a:fillRect/>
          </a:stretch>
        </p:blipFill>
        <p:spPr bwMode="auto">
          <a:xfrm>
            <a:off x="6400800" y="1730375"/>
            <a:ext cx="40132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DISCUSSION QUESTION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209800" y="1600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Why might fire escapes not be able to support the weight of a firefighter?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BAA350E-8299-4D47-BFD4-8EDDD0E4CE6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99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Smokeproof and unprotected stairs provide different levels of protection.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B3F6191-4B2A-446B-8798-AB87FF0B064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349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7660" r="2928" b="1768"/>
          <a:stretch>
            <a:fillRect/>
          </a:stretch>
        </p:blipFill>
        <p:spPr bwMode="auto">
          <a:xfrm>
            <a:off x="2286000" y="1604963"/>
            <a:ext cx="3505200" cy="4906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99"/>
          <a:stretch>
            <a:fillRect/>
          </a:stretch>
        </p:blipFill>
        <p:spPr bwMode="auto">
          <a:xfrm>
            <a:off x="6400800" y="1604963"/>
            <a:ext cx="33655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8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391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Doors vary widely in operation, style, design, and construction.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C6B20CE-AA72-4CB3-A2AB-66461C3E5C8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752600" y="1371600"/>
          <a:ext cx="8839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8839200" y="5592763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0906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Roofs primarily protect a structure and its contents from the effects of weather.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0560D13-B851-4B78-B4D4-3124CE94CAC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4710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3354" r="3728" b="3354"/>
          <a:stretch>
            <a:fillRect/>
          </a:stretch>
        </p:blipFill>
        <p:spPr bwMode="auto">
          <a:xfrm>
            <a:off x="3124200" y="1676401"/>
            <a:ext cx="5867400" cy="460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8839200" y="5592763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494547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391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Doors vary widely in operation, style, design, and construction.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F5F4812-3751-4B41-AC9A-F7830C23996F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600200"/>
          <a:ext cx="8077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7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Wood panel and flush doors are constructed using similar components.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76E7539-8A3F-4C31-9E8F-C104D97B54B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656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8188" r="6247" b="4678"/>
          <a:stretch>
            <a:fillRect/>
          </a:stretch>
        </p:blipFill>
        <p:spPr bwMode="auto">
          <a:xfrm>
            <a:off x="3236913" y="1447801"/>
            <a:ext cx="5740400" cy="5235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2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Glass and metal doors can be constructed in a variety of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6A3A981-0427-461B-BD0D-AA080251011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600200"/>
          <a:ext cx="8001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0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 doors can be effective at limiting fire spread when properly maintained.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41127C6-B602-4CBE-B2A3-B6C317147ECF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905000" y="14478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8613" name="Rectangle 10"/>
          <p:cNvSpPr>
            <a:spLocks noChangeArrowheads="1"/>
          </p:cNvSpPr>
          <p:nvPr/>
        </p:nvSpPr>
        <p:spPr bwMode="auto">
          <a:xfrm>
            <a:off x="6248400" y="5257801"/>
            <a:ext cx="4114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Courtesy of Ron Moore and </a:t>
            </a:r>
          </a:p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McKinney (TX) FD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Window construction uses the same components for many styles.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56861B0-167E-4E4C-857D-F3AC978FB0C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9636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1601788"/>
            <a:ext cx="4184650" cy="4722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8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Fixed windows are nonoperable, these may be called display windows.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41E8368-260D-4024-B610-24AF5459A84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066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4572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0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Movable windows come in a variety of styles, depending on the structure’s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74B963F-8985-4327-B0CC-EF0468D5B5A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1684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4318" r="3001" b="75438"/>
          <a:stretch>
            <a:fillRect/>
          </a:stretch>
        </p:blipFill>
        <p:spPr bwMode="auto">
          <a:xfrm>
            <a:off x="2895600" y="2209801"/>
            <a:ext cx="6369050" cy="295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8839200" y="5592763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9840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Movable windows come in a variety of styles, depending on the structure’s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AC1B620-57E7-4FCD-9FE4-A10E5CC1E87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2708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24922" r="3001" b="54474"/>
          <a:stretch>
            <a:fillRect/>
          </a:stretch>
        </p:blipFill>
        <p:spPr bwMode="auto">
          <a:xfrm>
            <a:off x="2911475" y="1924050"/>
            <a:ext cx="6369050" cy="300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8839200" y="5592763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023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Movable windows come in a variety of styles, depending on the structure’s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510CAEC-E05E-41C8-9652-33E60B0F789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373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46700" r="3001" b="33478"/>
          <a:stretch>
            <a:fillRect/>
          </a:stretch>
        </p:blipFill>
        <p:spPr bwMode="auto">
          <a:xfrm>
            <a:off x="2911475" y="1981200"/>
            <a:ext cx="636905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8839200" y="5592763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2184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Movable windows come in a variety of styles, depending on the structure’s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5F3F7BB-D709-4CF0-B7A0-C6DF852CEA1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4756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68166" r="5473" b="1398"/>
          <a:stretch>
            <a:fillRect/>
          </a:stretch>
        </p:blipFill>
        <p:spPr bwMode="auto">
          <a:xfrm>
            <a:off x="2895601" y="1752600"/>
            <a:ext cx="6202363" cy="4446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2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Roofs primarily protect a structure and its contents from the effects of weather.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B8AAFA7-9853-417D-9510-A8B9552A414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4813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8250" r="1282" b="1959"/>
          <a:stretch>
            <a:fillRect/>
          </a:stretch>
        </p:blipFill>
        <p:spPr bwMode="auto">
          <a:xfrm>
            <a:off x="2362200" y="1930400"/>
            <a:ext cx="7926388" cy="3957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69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Security windows also come in different configurations.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CB07FE9-B074-4258-8B99-2CE403C9434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578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1"/>
            <a:ext cx="5334000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6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In what ways can building 	components impact fire suppression 	efforts?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06DBE9A-27B5-4484-A121-8B8BBE094FC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altLang="en-US" smtClean="0"/>
              <a:t>Your safety when fighting fire depends on your ability to know how the building will contribute to and even control the spread of fire.</a:t>
            </a:r>
          </a:p>
          <a:p>
            <a:pPr marL="457200" indent="-457200">
              <a:buFontTx/>
              <a:buChar char="•"/>
            </a:pPr>
            <a:r>
              <a:rPr lang="en-US" altLang="en-US" smtClean="0"/>
              <a:t>You must also understand the effect fire and heat have on structural components and materials to be able to anticipate results.</a:t>
            </a:r>
          </a:p>
        </p:txBody>
      </p:sp>
      <p:sp>
        <p:nvSpPr>
          <p:cNvPr id="77827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DF5B073-6D69-4147-A421-73D36893CC7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6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DISCUSSION QUESTION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209800" y="1600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How does knowing that arched roofs contribute to firefighter casualties impact your need to understand building construction?</a:t>
            </a:r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What types of arched roofs are common in your jurisdiction?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85BD529-3CA1-4763-A258-7F2AC4B0D62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0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 bwMode="auto">
          <a:xfrm>
            <a:off x="2209800" y="533400"/>
            <a:ext cx="8305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Roof construction is based on three main components; one is roof supports.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4B6BD22-ADBF-477F-ADB6-6A7880935A1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0180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2" t="15002"/>
          <a:stretch>
            <a:fillRect/>
          </a:stretch>
        </p:blipFill>
        <p:spPr bwMode="auto">
          <a:xfrm>
            <a:off x="5562601" y="2057400"/>
            <a:ext cx="4733925" cy="3748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20270" r="26250" b="14977"/>
          <a:stretch>
            <a:fillRect/>
          </a:stretch>
        </p:blipFill>
        <p:spPr bwMode="auto">
          <a:xfrm>
            <a:off x="2584450" y="4038600"/>
            <a:ext cx="2667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18117" r="4878" b="7971"/>
          <a:stretch>
            <a:fillRect/>
          </a:stretch>
        </p:blipFill>
        <p:spPr bwMode="auto">
          <a:xfrm>
            <a:off x="2508250" y="1828800"/>
            <a:ext cx="2819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10"/>
          <p:cNvSpPr>
            <a:spLocks noChangeArrowheads="1"/>
          </p:cNvSpPr>
          <p:nvPr/>
        </p:nvSpPr>
        <p:spPr bwMode="auto">
          <a:xfrm rot="5400000">
            <a:off x="8367713" y="3633788"/>
            <a:ext cx="411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Courtesy of Ron Moore and McKinney (TX) FD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6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 bwMode="auto">
          <a:xfrm>
            <a:off x="2209800" y="533400"/>
            <a:ext cx="8305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Roof decks are another component in roof construction.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6A12377-FD68-4BAA-953E-72CE8B21348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1204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2432" r="2985" b="2676"/>
          <a:stretch>
            <a:fillRect/>
          </a:stretch>
        </p:blipFill>
        <p:spPr bwMode="auto">
          <a:xfrm>
            <a:off x="1828800" y="1946276"/>
            <a:ext cx="3810000" cy="3910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0533" r="2866" b="6267"/>
          <a:stretch>
            <a:fillRect/>
          </a:stretch>
        </p:blipFill>
        <p:spPr bwMode="auto">
          <a:xfrm>
            <a:off x="5943600" y="1946275"/>
            <a:ext cx="45085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92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05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Roof coverings, the final main component, come in a variety of styles.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7B893DF-3463-4EE1-959A-2E3BE5810C8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524000"/>
          <a:ext cx="8458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2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9144000" y="628015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2362200" y="1600201"/>
          <a:ext cx="8153400" cy="514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05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Roof penetrations and openings may indicate the locations of some rooms.</a:t>
            </a:r>
          </a:p>
        </p:txBody>
      </p:sp>
      <p:pic>
        <p:nvPicPr>
          <p:cNvPr id="53253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828800"/>
            <a:ext cx="26162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3" r="17326" b="5765"/>
          <a:stretch>
            <a:fillRect/>
          </a:stretch>
        </p:blipFill>
        <p:spPr bwMode="auto">
          <a:xfrm>
            <a:off x="2836864" y="4330700"/>
            <a:ext cx="226853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7"/>
          <a:stretch>
            <a:fillRect/>
          </a:stretch>
        </p:blipFill>
        <p:spPr bwMode="auto">
          <a:xfrm>
            <a:off x="7620001" y="1905001"/>
            <a:ext cx="2409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8" r="12447"/>
          <a:stretch>
            <a:fillRect/>
          </a:stretch>
        </p:blipFill>
        <p:spPr bwMode="auto">
          <a:xfrm>
            <a:off x="7618413" y="4800600"/>
            <a:ext cx="2590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9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05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Observing the presence of roof obstructions can help when ventilating.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E497D73-9D40-4C17-B151-2E5C109A977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8839200" y="5592763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1676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Widescreen</PresentationFormat>
  <Paragraphs>111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Office Theme</vt:lpstr>
      <vt:lpstr>1_Default Design</vt:lpstr>
      <vt:lpstr>PowerPoint Presentation</vt:lpstr>
      <vt:lpstr>Roofs primarily protect a structure and its contents from the effects of weather.</vt:lpstr>
      <vt:lpstr>Roofs primarily protect a structure and its contents from the effects of weather.</vt:lpstr>
      <vt:lpstr>DISCUSSION QUESTION</vt:lpstr>
      <vt:lpstr>Roof construction is based on three main components; one is roof supports.</vt:lpstr>
      <vt:lpstr>Roof decks are another component in roof construction.</vt:lpstr>
      <vt:lpstr>Roof coverings, the final main component, come in a variety of styles.</vt:lpstr>
      <vt:lpstr>Roof penetrations and openings may indicate the locations of some rooms.</vt:lpstr>
      <vt:lpstr>Observing the presence of roof obstructions can help when ventilating.</vt:lpstr>
      <vt:lpstr>Observing the presence of roof obstructions can help when ventilating.</vt:lpstr>
      <vt:lpstr>Security measures on roofs and other areas can cause obstructions as well.</vt:lpstr>
      <vt:lpstr>WARNING</vt:lpstr>
      <vt:lpstr>Structural modifications should, but do not always, meet local building codes.</vt:lpstr>
      <vt:lpstr>Roof-mounted equipment can add a live load to the dead load on a roof.</vt:lpstr>
      <vt:lpstr>Stairs provide access to or egress from different levels of a structure.</vt:lpstr>
      <vt:lpstr>Exterior stairs and fire escapes provide access and egress in different ways.</vt:lpstr>
      <vt:lpstr>DISCUSSION QUESTION</vt:lpstr>
      <vt:lpstr>Smokeproof and unprotected stairs provide different levels of protection.</vt:lpstr>
      <vt:lpstr>Doors vary widely in operation, style, design, and construction.</vt:lpstr>
      <vt:lpstr>Doors vary widely in operation, style, design, and construction.</vt:lpstr>
      <vt:lpstr>Wood panel and flush doors are constructed using similar components.</vt:lpstr>
      <vt:lpstr>Glass and metal doors can be constructed in a variety of ways.</vt:lpstr>
      <vt:lpstr>Fire doors can be effective at limiting fire spread when properly maintained.</vt:lpstr>
      <vt:lpstr>Window construction uses the same components for many styles.</vt:lpstr>
      <vt:lpstr>Fixed windows are nonoperable, these may be called display windows.</vt:lpstr>
      <vt:lpstr>Movable windows come in a variety of styles, depending on the structure’s requirements.</vt:lpstr>
      <vt:lpstr>Movable windows come in a variety of styles, depending on the structure’s requirements.</vt:lpstr>
      <vt:lpstr>Movable windows come in a variety of styles, depending on the structure’s requirements.</vt:lpstr>
      <vt:lpstr>Movable windows come in a variety of styles, depending on the structure’s requirements.</vt:lpstr>
      <vt:lpstr>Security windows also come in different configurations.</vt:lpstr>
      <vt:lpstr>REVIEW QUESTION</vt:lpstr>
      <vt:lpstr>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Farr</dc:creator>
  <cp:lastModifiedBy>Ted Farr</cp:lastModifiedBy>
  <cp:revision>1</cp:revision>
  <dcterms:created xsi:type="dcterms:W3CDTF">2016-01-04T02:23:34Z</dcterms:created>
  <dcterms:modified xsi:type="dcterms:W3CDTF">2016-01-04T02:24:17Z</dcterms:modified>
</cp:coreProperties>
</file>