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DCF5F1-6410-44AA-BB58-87D6A54264B7}" type="doc">
      <dgm:prSet loTypeId="urn:microsoft.com/office/officeart/2005/8/layout/cycle6" loCatId="cycle" qsTypeId="urn:microsoft.com/office/officeart/2005/8/quickstyle/simple3" qsCatId="simple" csTypeId="urn:microsoft.com/office/officeart/2005/8/colors/accent2_2" csCatId="accent2" phldr="1"/>
      <dgm:spPr/>
      <dgm:t>
        <a:bodyPr/>
        <a:lstStyle/>
        <a:p>
          <a:endParaRPr lang="en-US"/>
        </a:p>
      </dgm:t>
    </dgm:pt>
    <dgm:pt modelId="{CDD780A9-AF11-4D5F-9E17-BF99A55E3BB3}">
      <dgm:prSet phldrT="[Text]"/>
      <dgm:spPr/>
      <dgm:t>
        <a:bodyPr/>
        <a:lstStyle/>
        <a:p>
          <a:r>
            <a:rPr lang="en-US" dirty="0" smtClean="0"/>
            <a:t>Class A</a:t>
          </a:r>
          <a:endParaRPr lang="en-US" dirty="0"/>
        </a:p>
      </dgm:t>
    </dgm:pt>
    <dgm:pt modelId="{01B604CE-F0D0-480D-AFD9-BBDB360AE57E}" type="parTrans" cxnId="{B6DD4567-AA5B-404B-B978-5A286F2E1BEE}">
      <dgm:prSet/>
      <dgm:spPr/>
      <dgm:t>
        <a:bodyPr/>
        <a:lstStyle/>
        <a:p>
          <a:endParaRPr lang="en-US"/>
        </a:p>
      </dgm:t>
    </dgm:pt>
    <dgm:pt modelId="{93CB459C-120E-493A-9057-35F41B2E6712}" type="sibTrans" cxnId="{B6DD4567-AA5B-404B-B978-5A286F2E1BEE}">
      <dgm:prSet/>
      <dgm:spPr/>
      <dgm:t>
        <a:bodyPr/>
        <a:lstStyle/>
        <a:p>
          <a:endParaRPr lang="en-US" dirty="0"/>
        </a:p>
      </dgm:t>
    </dgm:pt>
    <dgm:pt modelId="{50D19DC8-1DB7-47AA-AD63-50398E487A73}">
      <dgm:prSet phldrT="[Text]"/>
      <dgm:spPr/>
      <dgm:t>
        <a:bodyPr/>
        <a:lstStyle/>
        <a:p>
          <a:r>
            <a:rPr lang="en-US" dirty="0" smtClean="0"/>
            <a:t>Class B</a:t>
          </a:r>
          <a:endParaRPr lang="en-US" dirty="0"/>
        </a:p>
      </dgm:t>
    </dgm:pt>
    <dgm:pt modelId="{1D90A532-15DD-4370-A838-7286B8828B1B}" type="parTrans" cxnId="{02560625-6DB3-4321-9F29-BC8397170C13}">
      <dgm:prSet/>
      <dgm:spPr/>
      <dgm:t>
        <a:bodyPr/>
        <a:lstStyle/>
        <a:p>
          <a:endParaRPr lang="en-US"/>
        </a:p>
      </dgm:t>
    </dgm:pt>
    <dgm:pt modelId="{0B6639E3-4B39-4218-9D1A-6B2402F00830}" type="sibTrans" cxnId="{02560625-6DB3-4321-9F29-BC8397170C13}">
      <dgm:prSet/>
      <dgm:spPr/>
      <dgm:t>
        <a:bodyPr/>
        <a:lstStyle/>
        <a:p>
          <a:endParaRPr lang="en-US" dirty="0"/>
        </a:p>
      </dgm:t>
    </dgm:pt>
    <dgm:pt modelId="{458B0756-A948-45FE-89A8-749C93770EEA}">
      <dgm:prSet phldrT="[Text]"/>
      <dgm:spPr/>
      <dgm:t>
        <a:bodyPr/>
        <a:lstStyle/>
        <a:p>
          <a:r>
            <a:rPr lang="en-US" dirty="0" smtClean="0"/>
            <a:t>Class C</a:t>
          </a:r>
          <a:endParaRPr lang="en-US" dirty="0"/>
        </a:p>
      </dgm:t>
    </dgm:pt>
    <dgm:pt modelId="{6C3597D8-962F-40C9-B2B7-C34AB61BF9F3}" type="parTrans" cxnId="{44B8CBBC-FDF1-482F-853E-2DDABDC1A3C5}">
      <dgm:prSet/>
      <dgm:spPr/>
      <dgm:t>
        <a:bodyPr/>
        <a:lstStyle/>
        <a:p>
          <a:endParaRPr lang="en-US"/>
        </a:p>
      </dgm:t>
    </dgm:pt>
    <dgm:pt modelId="{663BEC56-1FF8-48CB-A54A-9F23C898337C}" type="sibTrans" cxnId="{44B8CBBC-FDF1-482F-853E-2DDABDC1A3C5}">
      <dgm:prSet/>
      <dgm:spPr/>
      <dgm:t>
        <a:bodyPr/>
        <a:lstStyle/>
        <a:p>
          <a:endParaRPr lang="en-US" dirty="0"/>
        </a:p>
      </dgm:t>
    </dgm:pt>
    <dgm:pt modelId="{AF1ADA75-8ADA-4703-9E0B-66DF2168BEC8}">
      <dgm:prSet phldrT="[Text]"/>
      <dgm:spPr/>
      <dgm:t>
        <a:bodyPr/>
        <a:lstStyle/>
        <a:p>
          <a:r>
            <a:rPr lang="en-US" dirty="0" smtClean="0"/>
            <a:t>Class D</a:t>
          </a:r>
          <a:endParaRPr lang="en-US" dirty="0"/>
        </a:p>
      </dgm:t>
    </dgm:pt>
    <dgm:pt modelId="{38A67C68-D409-4039-9841-364C9703C7F3}" type="parTrans" cxnId="{EFA5ED52-5859-444C-A33C-3540FEB98118}">
      <dgm:prSet/>
      <dgm:spPr/>
      <dgm:t>
        <a:bodyPr/>
        <a:lstStyle/>
        <a:p>
          <a:endParaRPr lang="en-US"/>
        </a:p>
      </dgm:t>
    </dgm:pt>
    <dgm:pt modelId="{58047B07-0F73-4382-8BCC-B12FF04CE755}" type="sibTrans" cxnId="{EFA5ED52-5859-444C-A33C-3540FEB98118}">
      <dgm:prSet/>
      <dgm:spPr/>
      <dgm:t>
        <a:bodyPr/>
        <a:lstStyle/>
        <a:p>
          <a:endParaRPr lang="en-US" dirty="0"/>
        </a:p>
      </dgm:t>
    </dgm:pt>
    <dgm:pt modelId="{BBFEF7BD-1A03-418D-9E1D-9ED989CB3D51}">
      <dgm:prSet phldrT="[Text]"/>
      <dgm:spPr/>
      <dgm:t>
        <a:bodyPr/>
        <a:lstStyle/>
        <a:p>
          <a:r>
            <a:rPr lang="en-US" dirty="0" smtClean="0"/>
            <a:t>Class K</a:t>
          </a:r>
          <a:endParaRPr lang="en-US" dirty="0"/>
        </a:p>
      </dgm:t>
    </dgm:pt>
    <dgm:pt modelId="{843B8E30-6ADE-4FBD-8844-4D6116A00F11}" type="parTrans" cxnId="{05FF8167-E4BD-4E38-98E8-293C39703195}">
      <dgm:prSet/>
      <dgm:spPr/>
      <dgm:t>
        <a:bodyPr/>
        <a:lstStyle/>
        <a:p>
          <a:endParaRPr lang="en-US"/>
        </a:p>
      </dgm:t>
    </dgm:pt>
    <dgm:pt modelId="{0739D84F-512B-4DFA-B8F1-5838B6146238}" type="sibTrans" cxnId="{05FF8167-E4BD-4E38-98E8-293C39703195}">
      <dgm:prSet/>
      <dgm:spPr/>
      <dgm:t>
        <a:bodyPr/>
        <a:lstStyle/>
        <a:p>
          <a:endParaRPr lang="en-US" dirty="0"/>
        </a:p>
      </dgm:t>
    </dgm:pt>
    <dgm:pt modelId="{5E105FDE-CE40-4B75-9D39-0A3304621F54}" type="pres">
      <dgm:prSet presAssocID="{BADCF5F1-6410-44AA-BB58-87D6A54264B7}" presName="cycle" presStyleCnt="0">
        <dgm:presLayoutVars>
          <dgm:dir/>
          <dgm:resizeHandles val="exact"/>
        </dgm:presLayoutVars>
      </dgm:prSet>
      <dgm:spPr/>
      <dgm:t>
        <a:bodyPr/>
        <a:lstStyle/>
        <a:p>
          <a:endParaRPr lang="en-US"/>
        </a:p>
      </dgm:t>
    </dgm:pt>
    <dgm:pt modelId="{E68A6F43-AC23-45F4-B620-A6776FD99D65}" type="pres">
      <dgm:prSet presAssocID="{CDD780A9-AF11-4D5F-9E17-BF99A55E3BB3}" presName="node" presStyleLbl="node1" presStyleIdx="0" presStyleCnt="5">
        <dgm:presLayoutVars>
          <dgm:bulletEnabled val="1"/>
        </dgm:presLayoutVars>
      </dgm:prSet>
      <dgm:spPr/>
      <dgm:t>
        <a:bodyPr/>
        <a:lstStyle/>
        <a:p>
          <a:endParaRPr lang="en-US"/>
        </a:p>
      </dgm:t>
    </dgm:pt>
    <dgm:pt modelId="{80210A57-F7B9-427A-A193-8D4C60A37FC8}" type="pres">
      <dgm:prSet presAssocID="{CDD780A9-AF11-4D5F-9E17-BF99A55E3BB3}" presName="spNode" presStyleCnt="0"/>
      <dgm:spPr/>
    </dgm:pt>
    <dgm:pt modelId="{2C1183AD-0B52-49B8-99A8-AF535591DCB6}" type="pres">
      <dgm:prSet presAssocID="{93CB459C-120E-493A-9057-35F41B2E6712}" presName="sibTrans" presStyleLbl="sibTrans1D1" presStyleIdx="0" presStyleCnt="5"/>
      <dgm:spPr/>
      <dgm:t>
        <a:bodyPr/>
        <a:lstStyle/>
        <a:p>
          <a:endParaRPr lang="en-US"/>
        </a:p>
      </dgm:t>
    </dgm:pt>
    <dgm:pt modelId="{731020AF-224B-4EB6-8F1A-E6F7ED11163D}" type="pres">
      <dgm:prSet presAssocID="{50D19DC8-1DB7-47AA-AD63-50398E487A73}" presName="node" presStyleLbl="node1" presStyleIdx="1" presStyleCnt="5">
        <dgm:presLayoutVars>
          <dgm:bulletEnabled val="1"/>
        </dgm:presLayoutVars>
      </dgm:prSet>
      <dgm:spPr/>
      <dgm:t>
        <a:bodyPr/>
        <a:lstStyle/>
        <a:p>
          <a:endParaRPr lang="en-US"/>
        </a:p>
      </dgm:t>
    </dgm:pt>
    <dgm:pt modelId="{C1FA95E9-458A-41D4-88FF-48C89F7070DB}" type="pres">
      <dgm:prSet presAssocID="{50D19DC8-1DB7-47AA-AD63-50398E487A73}" presName="spNode" presStyleCnt="0"/>
      <dgm:spPr/>
    </dgm:pt>
    <dgm:pt modelId="{937C8CF4-43F6-44B4-B2FF-A0271C076E79}" type="pres">
      <dgm:prSet presAssocID="{0B6639E3-4B39-4218-9D1A-6B2402F00830}" presName="sibTrans" presStyleLbl="sibTrans1D1" presStyleIdx="1" presStyleCnt="5"/>
      <dgm:spPr/>
      <dgm:t>
        <a:bodyPr/>
        <a:lstStyle/>
        <a:p>
          <a:endParaRPr lang="en-US"/>
        </a:p>
      </dgm:t>
    </dgm:pt>
    <dgm:pt modelId="{85A23C93-8641-4EFF-BF49-A056D73F7C7F}" type="pres">
      <dgm:prSet presAssocID="{458B0756-A948-45FE-89A8-749C93770EEA}" presName="node" presStyleLbl="node1" presStyleIdx="2" presStyleCnt="5">
        <dgm:presLayoutVars>
          <dgm:bulletEnabled val="1"/>
        </dgm:presLayoutVars>
      </dgm:prSet>
      <dgm:spPr/>
      <dgm:t>
        <a:bodyPr/>
        <a:lstStyle/>
        <a:p>
          <a:endParaRPr lang="en-US"/>
        </a:p>
      </dgm:t>
    </dgm:pt>
    <dgm:pt modelId="{8F224B78-D3DA-4F46-AEBA-7318B2FE40D6}" type="pres">
      <dgm:prSet presAssocID="{458B0756-A948-45FE-89A8-749C93770EEA}" presName="spNode" presStyleCnt="0"/>
      <dgm:spPr/>
    </dgm:pt>
    <dgm:pt modelId="{7087BF67-5A42-40D0-A54B-43F1A2C90105}" type="pres">
      <dgm:prSet presAssocID="{663BEC56-1FF8-48CB-A54A-9F23C898337C}" presName="sibTrans" presStyleLbl="sibTrans1D1" presStyleIdx="2" presStyleCnt="5"/>
      <dgm:spPr/>
      <dgm:t>
        <a:bodyPr/>
        <a:lstStyle/>
        <a:p>
          <a:endParaRPr lang="en-US"/>
        </a:p>
      </dgm:t>
    </dgm:pt>
    <dgm:pt modelId="{D3B0C6DD-8891-40DA-BF0B-FFF71B3AB324}" type="pres">
      <dgm:prSet presAssocID="{AF1ADA75-8ADA-4703-9E0B-66DF2168BEC8}" presName="node" presStyleLbl="node1" presStyleIdx="3" presStyleCnt="5">
        <dgm:presLayoutVars>
          <dgm:bulletEnabled val="1"/>
        </dgm:presLayoutVars>
      </dgm:prSet>
      <dgm:spPr/>
      <dgm:t>
        <a:bodyPr/>
        <a:lstStyle/>
        <a:p>
          <a:endParaRPr lang="en-US"/>
        </a:p>
      </dgm:t>
    </dgm:pt>
    <dgm:pt modelId="{B66F9267-9FC3-4669-93D5-E58FE3F976D4}" type="pres">
      <dgm:prSet presAssocID="{AF1ADA75-8ADA-4703-9E0B-66DF2168BEC8}" presName="spNode" presStyleCnt="0"/>
      <dgm:spPr/>
    </dgm:pt>
    <dgm:pt modelId="{D323A71C-7E8F-4643-83F1-7969E2CBB64E}" type="pres">
      <dgm:prSet presAssocID="{58047B07-0F73-4382-8BCC-B12FF04CE755}" presName="sibTrans" presStyleLbl="sibTrans1D1" presStyleIdx="3" presStyleCnt="5"/>
      <dgm:spPr/>
      <dgm:t>
        <a:bodyPr/>
        <a:lstStyle/>
        <a:p>
          <a:endParaRPr lang="en-US"/>
        </a:p>
      </dgm:t>
    </dgm:pt>
    <dgm:pt modelId="{AD1BB5C1-4A9E-4905-8DAD-F038B0AC2BE7}" type="pres">
      <dgm:prSet presAssocID="{BBFEF7BD-1A03-418D-9E1D-9ED989CB3D51}" presName="node" presStyleLbl="node1" presStyleIdx="4" presStyleCnt="5">
        <dgm:presLayoutVars>
          <dgm:bulletEnabled val="1"/>
        </dgm:presLayoutVars>
      </dgm:prSet>
      <dgm:spPr/>
      <dgm:t>
        <a:bodyPr/>
        <a:lstStyle/>
        <a:p>
          <a:endParaRPr lang="en-US"/>
        </a:p>
      </dgm:t>
    </dgm:pt>
    <dgm:pt modelId="{9E12D5AD-2AE6-4923-AEA6-D62392A1EED9}" type="pres">
      <dgm:prSet presAssocID="{BBFEF7BD-1A03-418D-9E1D-9ED989CB3D51}" presName="spNode" presStyleCnt="0"/>
      <dgm:spPr/>
    </dgm:pt>
    <dgm:pt modelId="{48EFCA22-9D4C-4408-B77F-E082632ABC65}" type="pres">
      <dgm:prSet presAssocID="{0739D84F-512B-4DFA-B8F1-5838B6146238}" presName="sibTrans" presStyleLbl="sibTrans1D1" presStyleIdx="4" presStyleCnt="5"/>
      <dgm:spPr/>
      <dgm:t>
        <a:bodyPr/>
        <a:lstStyle/>
        <a:p>
          <a:endParaRPr lang="en-US"/>
        </a:p>
      </dgm:t>
    </dgm:pt>
  </dgm:ptLst>
  <dgm:cxnLst>
    <dgm:cxn modelId="{A9823045-366E-4C0E-B426-63360BD75336}" type="presOf" srcId="{BADCF5F1-6410-44AA-BB58-87D6A54264B7}" destId="{5E105FDE-CE40-4B75-9D39-0A3304621F54}" srcOrd="0" destOrd="0" presId="urn:microsoft.com/office/officeart/2005/8/layout/cycle6"/>
    <dgm:cxn modelId="{DDD624D4-5187-4F50-A8F3-602B947743FB}" type="presOf" srcId="{0B6639E3-4B39-4218-9D1A-6B2402F00830}" destId="{937C8CF4-43F6-44B4-B2FF-A0271C076E79}" srcOrd="0" destOrd="0" presId="urn:microsoft.com/office/officeart/2005/8/layout/cycle6"/>
    <dgm:cxn modelId="{5416FA8C-8B06-46EF-8D61-F1393FB0EA7A}" type="presOf" srcId="{CDD780A9-AF11-4D5F-9E17-BF99A55E3BB3}" destId="{E68A6F43-AC23-45F4-B620-A6776FD99D65}" srcOrd="0" destOrd="0" presId="urn:microsoft.com/office/officeart/2005/8/layout/cycle6"/>
    <dgm:cxn modelId="{16B71B3D-E21B-4C22-B4AF-D484CD825F21}" type="presOf" srcId="{0739D84F-512B-4DFA-B8F1-5838B6146238}" destId="{48EFCA22-9D4C-4408-B77F-E082632ABC65}" srcOrd="0" destOrd="0" presId="urn:microsoft.com/office/officeart/2005/8/layout/cycle6"/>
    <dgm:cxn modelId="{05FF8167-E4BD-4E38-98E8-293C39703195}" srcId="{BADCF5F1-6410-44AA-BB58-87D6A54264B7}" destId="{BBFEF7BD-1A03-418D-9E1D-9ED989CB3D51}" srcOrd="4" destOrd="0" parTransId="{843B8E30-6ADE-4FBD-8844-4D6116A00F11}" sibTransId="{0739D84F-512B-4DFA-B8F1-5838B6146238}"/>
    <dgm:cxn modelId="{1E49BBF4-EB7F-4D72-A5E4-86263B2BD082}" type="presOf" srcId="{458B0756-A948-45FE-89A8-749C93770EEA}" destId="{85A23C93-8641-4EFF-BF49-A056D73F7C7F}" srcOrd="0" destOrd="0" presId="urn:microsoft.com/office/officeart/2005/8/layout/cycle6"/>
    <dgm:cxn modelId="{02560625-6DB3-4321-9F29-BC8397170C13}" srcId="{BADCF5F1-6410-44AA-BB58-87D6A54264B7}" destId="{50D19DC8-1DB7-47AA-AD63-50398E487A73}" srcOrd="1" destOrd="0" parTransId="{1D90A532-15DD-4370-A838-7286B8828B1B}" sibTransId="{0B6639E3-4B39-4218-9D1A-6B2402F00830}"/>
    <dgm:cxn modelId="{CC543907-F56D-4C96-A38F-72E7656F1ECB}" type="presOf" srcId="{58047B07-0F73-4382-8BCC-B12FF04CE755}" destId="{D323A71C-7E8F-4643-83F1-7969E2CBB64E}" srcOrd="0" destOrd="0" presId="urn:microsoft.com/office/officeart/2005/8/layout/cycle6"/>
    <dgm:cxn modelId="{44B8CBBC-FDF1-482F-853E-2DDABDC1A3C5}" srcId="{BADCF5F1-6410-44AA-BB58-87D6A54264B7}" destId="{458B0756-A948-45FE-89A8-749C93770EEA}" srcOrd="2" destOrd="0" parTransId="{6C3597D8-962F-40C9-B2B7-C34AB61BF9F3}" sibTransId="{663BEC56-1FF8-48CB-A54A-9F23C898337C}"/>
    <dgm:cxn modelId="{592F184B-76CA-4A3E-AFDA-2099B2FBEDE0}" type="presOf" srcId="{93CB459C-120E-493A-9057-35F41B2E6712}" destId="{2C1183AD-0B52-49B8-99A8-AF535591DCB6}" srcOrd="0" destOrd="0" presId="urn:microsoft.com/office/officeart/2005/8/layout/cycle6"/>
    <dgm:cxn modelId="{4046E063-21EA-4EFE-8F40-216C2E6C1A44}" type="presOf" srcId="{663BEC56-1FF8-48CB-A54A-9F23C898337C}" destId="{7087BF67-5A42-40D0-A54B-43F1A2C90105}" srcOrd="0" destOrd="0" presId="urn:microsoft.com/office/officeart/2005/8/layout/cycle6"/>
    <dgm:cxn modelId="{EFA5ED52-5859-444C-A33C-3540FEB98118}" srcId="{BADCF5F1-6410-44AA-BB58-87D6A54264B7}" destId="{AF1ADA75-8ADA-4703-9E0B-66DF2168BEC8}" srcOrd="3" destOrd="0" parTransId="{38A67C68-D409-4039-9841-364C9703C7F3}" sibTransId="{58047B07-0F73-4382-8BCC-B12FF04CE755}"/>
    <dgm:cxn modelId="{898C6B8C-7198-4B9E-AC26-9408ABF46B9B}" type="presOf" srcId="{BBFEF7BD-1A03-418D-9E1D-9ED989CB3D51}" destId="{AD1BB5C1-4A9E-4905-8DAD-F038B0AC2BE7}" srcOrd="0" destOrd="0" presId="urn:microsoft.com/office/officeart/2005/8/layout/cycle6"/>
    <dgm:cxn modelId="{BC4FBA05-E7D5-4C32-B33D-7486D0EDCD79}" type="presOf" srcId="{50D19DC8-1DB7-47AA-AD63-50398E487A73}" destId="{731020AF-224B-4EB6-8F1A-E6F7ED11163D}" srcOrd="0" destOrd="0" presId="urn:microsoft.com/office/officeart/2005/8/layout/cycle6"/>
    <dgm:cxn modelId="{B6DD4567-AA5B-404B-B978-5A286F2E1BEE}" srcId="{BADCF5F1-6410-44AA-BB58-87D6A54264B7}" destId="{CDD780A9-AF11-4D5F-9E17-BF99A55E3BB3}" srcOrd="0" destOrd="0" parTransId="{01B604CE-F0D0-480D-AFD9-BBDB360AE57E}" sibTransId="{93CB459C-120E-493A-9057-35F41B2E6712}"/>
    <dgm:cxn modelId="{3250D924-F062-4BB1-A17B-7C4A29B21DE5}" type="presOf" srcId="{AF1ADA75-8ADA-4703-9E0B-66DF2168BEC8}" destId="{D3B0C6DD-8891-40DA-BF0B-FFF71B3AB324}" srcOrd="0" destOrd="0" presId="urn:microsoft.com/office/officeart/2005/8/layout/cycle6"/>
    <dgm:cxn modelId="{BCC09FA4-42F0-458B-BF98-C95B5FC27F3F}" type="presParOf" srcId="{5E105FDE-CE40-4B75-9D39-0A3304621F54}" destId="{E68A6F43-AC23-45F4-B620-A6776FD99D65}" srcOrd="0" destOrd="0" presId="urn:microsoft.com/office/officeart/2005/8/layout/cycle6"/>
    <dgm:cxn modelId="{E8BBC78A-B9ED-4B24-8130-B8028DF0D367}" type="presParOf" srcId="{5E105FDE-CE40-4B75-9D39-0A3304621F54}" destId="{80210A57-F7B9-427A-A193-8D4C60A37FC8}" srcOrd="1" destOrd="0" presId="urn:microsoft.com/office/officeart/2005/8/layout/cycle6"/>
    <dgm:cxn modelId="{CA0BE85A-DBAE-4E50-B92C-BF4BC793A31F}" type="presParOf" srcId="{5E105FDE-CE40-4B75-9D39-0A3304621F54}" destId="{2C1183AD-0B52-49B8-99A8-AF535591DCB6}" srcOrd="2" destOrd="0" presId="urn:microsoft.com/office/officeart/2005/8/layout/cycle6"/>
    <dgm:cxn modelId="{A1105C75-051A-4337-B26E-54468BAEAAB6}" type="presParOf" srcId="{5E105FDE-CE40-4B75-9D39-0A3304621F54}" destId="{731020AF-224B-4EB6-8F1A-E6F7ED11163D}" srcOrd="3" destOrd="0" presId="urn:microsoft.com/office/officeart/2005/8/layout/cycle6"/>
    <dgm:cxn modelId="{CAA6F30D-E024-4F47-BD76-46FAA75B9DE4}" type="presParOf" srcId="{5E105FDE-CE40-4B75-9D39-0A3304621F54}" destId="{C1FA95E9-458A-41D4-88FF-48C89F7070DB}" srcOrd="4" destOrd="0" presId="urn:microsoft.com/office/officeart/2005/8/layout/cycle6"/>
    <dgm:cxn modelId="{8FEA808A-01AC-4BF7-B2A3-2FE12FE6B064}" type="presParOf" srcId="{5E105FDE-CE40-4B75-9D39-0A3304621F54}" destId="{937C8CF4-43F6-44B4-B2FF-A0271C076E79}" srcOrd="5" destOrd="0" presId="urn:microsoft.com/office/officeart/2005/8/layout/cycle6"/>
    <dgm:cxn modelId="{2EB65D54-CBA9-4507-A3E6-F2F69232C9DD}" type="presParOf" srcId="{5E105FDE-CE40-4B75-9D39-0A3304621F54}" destId="{85A23C93-8641-4EFF-BF49-A056D73F7C7F}" srcOrd="6" destOrd="0" presId="urn:microsoft.com/office/officeart/2005/8/layout/cycle6"/>
    <dgm:cxn modelId="{DA4F2030-4877-4153-B283-4E4D5ADCECAD}" type="presParOf" srcId="{5E105FDE-CE40-4B75-9D39-0A3304621F54}" destId="{8F224B78-D3DA-4F46-AEBA-7318B2FE40D6}" srcOrd="7" destOrd="0" presId="urn:microsoft.com/office/officeart/2005/8/layout/cycle6"/>
    <dgm:cxn modelId="{7074213A-50B1-41C8-9AC4-B18AA4BC01E5}" type="presParOf" srcId="{5E105FDE-CE40-4B75-9D39-0A3304621F54}" destId="{7087BF67-5A42-40D0-A54B-43F1A2C90105}" srcOrd="8" destOrd="0" presId="urn:microsoft.com/office/officeart/2005/8/layout/cycle6"/>
    <dgm:cxn modelId="{82539D3F-C73D-4D5F-8C09-54994468F489}" type="presParOf" srcId="{5E105FDE-CE40-4B75-9D39-0A3304621F54}" destId="{D3B0C6DD-8891-40DA-BF0B-FFF71B3AB324}" srcOrd="9" destOrd="0" presId="urn:microsoft.com/office/officeart/2005/8/layout/cycle6"/>
    <dgm:cxn modelId="{E3159826-E78B-445F-ABD2-B063F477A53B}" type="presParOf" srcId="{5E105FDE-CE40-4B75-9D39-0A3304621F54}" destId="{B66F9267-9FC3-4669-93D5-E58FE3F976D4}" srcOrd="10" destOrd="0" presId="urn:microsoft.com/office/officeart/2005/8/layout/cycle6"/>
    <dgm:cxn modelId="{497217EE-9699-41D5-82C4-D4728AB59EE2}" type="presParOf" srcId="{5E105FDE-CE40-4B75-9D39-0A3304621F54}" destId="{D323A71C-7E8F-4643-83F1-7969E2CBB64E}" srcOrd="11" destOrd="0" presId="urn:microsoft.com/office/officeart/2005/8/layout/cycle6"/>
    <dgm:cxn modelId="{5EF72378-40E2-475A-BA77-70180361FEBE}" type="presParOf" srcId="{5E105FDE-CE40-4B75-9D39-0A3304621F54}" destId="{AD1BB5C1-4A9E-4905-8DAD-F038B0AC2BE7}" srcOrd="12" destOrd="0" presId="urn:microsoft.com/office/officeart/2005/8/layout/cycle6"/>
    <dgm:cxn modelId="{44058041-D92C-448A-8B2F-516D98AE641D}" type="presParOf" srcId="{5E105FDE-CE40-4B75-9D39-0A3304621F54}" destId="{9E12D5AD-2AE6-4923-AEA6-D62392A1EED9}" srcOrd="13" destOrd="0" presId="urn:microsoft.com/office/officeart/2005/8/layout/cycle6"/>
    <dgm:cxn modelId="{9662AEBA-DFB8-432C-97CE-4CBF0DDAE518}" type="presParOf" srcId="{5E105FDE-CE40-4B75-9D39-0A3304621F54}" destId="{48EFCA22-9D4C-4408-B77F-E082632ABC65}"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871F6A-80FB-4E80-A444-F516559E7CE0}" type="doc">
      <dgm:prSet loTypeId="urn:microsoft.com/office/officeart/2005/8/layout/venn1" loCatId="relationship" qsTypeId="urn:microsoft.com/office/officeart/2005/8/quickstyle/simple1" qsCatId="simple" csTypeId="urn:microsoft.com/office/officeart/2005/8/colors/accent2_2" csCatId="accent2" phldr="1"/>
      <dgm:spPr/>
    </dgm:pt>
    <dgm:pt modelId="{8AE658DD-C21B-4C55-9E7B-61A95540CEF5}">
      <dgm:prSet phldrT="[Text]"/>
      <dgm:spPr/>
      <dgm:t>
        <a:bodyPr/>
        <a:lstStyle/>
        <a:p>
          <a:r>
            <a:rPr lang="en-US" dirty="0" smtClean="0"/>
            <a:t>Dry chemical</a:t>
          </a:r>
          <a:endParaRPr lang="en-US" dirty="0"/>
        </a:p>
      </dgm:t>
    </dgm:pt>
    <dgm:pt modelId="{3B7B90BC-11D1-4386-A69F-2F30D0B01AC0}" type="parTrans" cxnId="{3A03DB19-483A-4472-8921-68F1D1DE811B}">
      <dgm:prSet/>
      <dgm:spPr/>
      <dgm:t>
        <a:bodyPr/>
        <a:lstStyle/>
        <a:p>
          <a:endParaRPr lang="en-US"/>
        </a:p>
      </dgm:t>
    </dgm:pt>
    <dgm:pt modelId="{8CAE9356-A59D-445B-82A0-1DD8EE73FF7B}" type="sibTrans" cxnId="{3A03DB19-483A-4472-8921-68F1D1DE811B}">
      <dgm:prSet/>
      <dgm:spPr/>
      <dgm:t>
        <a:bodyPr/>
        <a:lstStyle/>
        <a:p>
          <a:endParaRPr lang="en-US"/>
        </a:p>
      </dgm:t>
    </dgm:pt>
    <dgm:pt modelId="{70D13582-8855-43B6-A37A-4C609407BC4F}">
      <dgm:prSet phldrT="[Text]"/>
      <dgm:spPr/>
      <dgm:t>
        <a:bodyPr/>
        <a:lstStyle/>
        <a:p>
          <a:r>
            <a:rPr lang="en-US" dirty="0" smtClean="0"/>
            <a:t>Other agents</a:t>
          </a:r>
          <a:endParaRPr lang="en-US" dirty="0"/>
        </a:p>
      </dgm:t>
    </dgm:pt>
    <dgm:pt modelId="{DA72470A-0B8A-4FE9-92E1-C5D10ECB2304}" type="parTrans" cxnId="{0A13E624-0D2B-4B5B-A886-8256161F75D2}">
      <dgm:prSet/>
      <dgm:spPr/>
      <dgm:t>
        <a:bodyPr/>
        <a:lstStyle/>
        <a:p>
          <a:endParaRPr lang="en-US"/>
        </a:p>
      </dgm:t>
    </dgm:pt>
    <dgm:pt modelId="{FB486268-C6F6-4E54-AB24-CBA26272196B}" type="sibTrans" cxnId="{0A13E624-0D2B-4B5B-A886-8256161F75D2}">
      <dgm:prSet/>
      <dgm:spPr/>
      <dgm:t>
        <a:bodyPr/>
        <a:lstStyle/>
        <a:p>
          <a:endParaRPr lang="en-US"/>
        </a:p>
      </dgm:t>
    </dgm:pt>
    <dgm:pt modelId="{47F28686-CA03-40F4-AA89-38F461E90D16}" type="pres">
      <dgm:prSet presAssocID="{A6871F6A-80FB-4E80-A444-F516559E7CE0}" presName="compositeShape" presStyleCnt="0">
        <dgm:presLayoutVars>
          <dgm:chMax val="7"/>
          <dgm:dir/>
          <dgm:resizeHandles val="exact"/>
        </dgm:presLayoutVars>
      </dgm:prSet>
      <dgm:spPr/>
    </dgm:pt>
    <dgm:pt modelId="{4EE24528-C413-46E1-A6EA-26AD4304185E}" type="pres">
      <dgm:prSet presAssocID="{8AE658DD-C21B-4C55-9E7B-61A95540CEF5}" presName="circ1" presStyleLbl="vennNode1" presStyleIdx="0" presStyleCnt="2"/>
      <dgm:spPr/>
      <dgm:t>
        <a:bodyPr/>
        <a:lstStyle/>
        <a:p>
          <a:endParaRPr lang="en-US"/>
        </a:p>
      </dgm:t>
    </dgm:pt>
    <dgm:pt modelId="{3B026CFA-FF84-4008-85EF-039C952C0AB5}" type="pres">
      <dgm:prSet presAssocID="{8AE658DD-C21B-4C55-9E7B-61A95540CEF5}" presName="circ1Tx" presStyleLbl="revTx" presStyleIdx="0" presStyleCnt="0">
        <dgm:presLayoutVars>
          <dgm:chMax val="0"/>
          <dgm:chPref val="0"/>
          <dgm:bulletEnabled val="1"/>
        </dgm:presLayoutVars>
      </dgm:prSet>
      <dgm:spPr/>
      <dgm:t>
        <a:bodyPr/>
        <a:lstStyle/>
        <a:p>
          <a:endParaRPr lang="en-US"/>
        </a:p>
      </dgm:t>
    </dgm:pt>
    <dgm:pt modelId="{11E3FE73-E94C-4EEE-B11D-CE1A8649DA73}" type="pres">
      <dgm:prSet presAssocID="{70D13582-8855-43B6-A37A-4C609407BC4F}" presName="circ2" presStyleLbl="vennNode1" presStyleIdx="1" presStyleCnt="2"/>
      <dgm:spPr/>
      <dgm:t>
        <a:bodyPr/>
        <a:lstStyle/>
        <a:p>
          <a:endParaRPr lang="en-US"/>
        </a:p>
      </dgm:t>
    </dgm:pt>
    <dgm:pt modelId="{D0A34FA9-ECD3-4EAD-AF3F-4CA719DA00A6}" type="pres">
      <dgm:prSet presAssocID="{70D13582-8855-43B6-A37A-4C609407BC4F}" presName="circ2Tx" presStyleLbl="revTx" presStyleIdx="0" presStyleCnt="0">
        <dgm:presLayoutVars>
          <dgm:chMax val="0"/>
          <dgm:chPref val="0"/>
          <dgm:bulletEnabled val="1"/>
        </dgm:presLayoutVars>
      </dgm:prSet>
      <dgm:spPr/>
      <dgm:t>
        <a:bodyPr/>
        <a:lstStyle/>
        <a:p>
          <a:endParaRPr lang="en-US"/>
        </a:p>
      </dgm:t>
    </dgm:pt>
  </dgm:ptLst>
  <dgm:cxnLst>
    <dgm:cxn modelId="{928FF495-6293-4F9B-A1A6-E93F34E615D7}" type="presOf" srcId="{8AE658DD-C21B-4C55-9E7B-61A95540CEF5}" destId="{4EE24528-C413-46E1-A6EA-26AD4304185E}" srcOrd="0" destOrd="0" presId="urn:microsoft.com/office/officeart/2005/8/layout/venn1"/>
    <dgm:cxn modelId="{75D975BF-4695-4B4C-9DC2-52F843E027EA}" type="presOf" srcId="{8AE658DD-C21B-4C55-9E7B-61A95540CEF5}" destId="{3B026CFA-FF84-4008-85EF-039C952C0AB5}" srcOrd="1" destOrd="0" presId="urn:microsoft.com/office/officeart/2005/8/layout/venn1"/>
    <dgm:cxn modelId="{7ACD3ABA-050B-472D-9ECE-118FF50DF962}" type="presOf" srcId="{A6871F6A-80FB-4E80-A444-F516559E7CE0}" destId="{47F28686-CA03-40F4-AA89-38F461E90D16}" srcOrd="0" destOrd="0" presId="urn:microsoft.com/office/officeart/2005/8/layout/venn1"/>
    <dgm:cxn modelId="{3A03DB19-483A-4472-8921-68F1D1DE811B}" srcId="{A6871F6A-80FB-4E80-A444-F516559E7CE0}" destId="{8AE658DD-C21B-4C55-9E7B-61A95540CEF5}" srcOrd="0" destOrd="0" parTransId="{3B7B90BC-11D1-4386-A69F-2F30D0B01AC0}" sibTransId="{8CAE9356-A59D-445B-82A0-1DD8EE73FF7B}"/>
    <dgm:cxn modelId="{96633DD7-ECF8-457C-917D-8498B9147145}" type="presOf" srcId="{70D13582-8855-43B6-A37A-4C609407BC4F}" destId="{D0A34FA9-ECD3-4EAD-AF3F-4CA719DA00A6}" srcOrd="1" destOrd="0" presId="urn:microsoft.com/office/officeart/2005/8/layout/venn1"/>
    <dgm:cxn modelId="{0A13E624-0D2B-4B5B-A886-8256161F75D2}" srcId="{A6871F6A-80FB-4E80-A444-F516559E7CE0}" destId="{70D13582-8855-43B6-A37A-4C609407BC4F}" srcOrd="1" destOrd="0" parTransId="{DA72470A-0B8A-4FE9-92E1-C5D10ECB2304}" sibTransId="{FB486268-C6F6-4E54-AB24-CBA26272196B}"/>
    <dgm:cxn modelId="{8BCA07EB-A2DE-4E83-959D-4050DB89F906}" type="presOf" srcId="{70D13582-8855-43B6-A37A-4C609407BC4F}" destId="{11E3FE73-E94C-4EEE-B11D-CE1A8649DA73}" srcOrd="0" destOrd="0" presId="urn:microsoft.com/office/officeart/2005/8/layout/venn1"/>
    <dgm:cxn modelId="{139C4F2D-BF55-4118-93F9-D3546A15431C}" type="presParOf" srcId="{47F28686-CA03-40F4-AA89-38F461E90D16}" destId="{4EE24528-C413-46E1-A6EA-26AD4304185E}" srcOrd="0" destOrd="0" presId="urn:microsoft.com/office/officeart/2005/8/layout/venn1"/>
    <dgm:cxn modelId="{35B37C1E-3748-4A83-87C3-DE35203EFF2B}" type="presParOf" srcId="{47F28686-CA03-40F4-AA89-38F461E90D16}" destId="{3B026CFA-FF84-4008-85EF-039C952C0AB5}" srcOrd="1" destOrd="0" presId="urn:microsoft.com/office/officeart/2005/8/layout/venn1"/>
    <dgm:cxn modelId="{6514F425-B376-41C9-B0F6-86A4A1ABCA14}" type="presParOf" srcId="{47F28686-CA03-40F4-AA89-38F461E90D16}" destId="{11E3FE73-E94C-4EEE-B11D-CE1A8649DA73}" srcOrd="2" destOrd="0" presId="urn:microsoft.com/office/officeart/2005/8/layout/venn1"/>
    <dgm:cxn modelId="{BCF440D9-F87B-4347-ADF7-70CB9B9223E7}" type="presParOf" srcId="{47F28686-CA03-40F4-AA89-38F461E90D16}" destId="{D0A34FA9-ECD3-4EAD-AF3F-4CA719DA00A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23E4C6-C0FA-4B6B-ADFE-B9E4D3C9EA91}"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n-US"/>
        </a:p>
      </dgm:t>
    </dgm:pt>
    <dgm:pt modelId="{FB9B13FB-AEFF-48CD-8B5E-80AD62B6ED15}">
      <dgm:prSet phldrT="[Text]"/>
      <dgm:spPr/>
      <dgm:t>
        <a:bodyPr/>
        <a:lstStyle/>
        <a:p>
          <a:r>
            <a:rPr lang="en-US" dirty="0" smtClean="0"/>
            <a:t> </a:t>
          </a:r>
          <a:endParaRPr lang="en-US" dirty="0"/>
        </a:p>
      </dgm:t>
    </dgm:pt>
    <dgm:pt modelId="{540CD161-154E-4557-A64A-ABA1AEEB0F7D}" type="parTrans" cxnId="{8169F3AE-8346-43F4-8074-0171173B0FD4}">
      <dgm:prSet/>
      <dgm:spPr/>
      <dgm:t>
        <a:bodyPr/>
        <a:lstStyle/>
        <a:p>
          <a:endParaRPr lang="en-US"/>
        </a:p>
      </dgm:t>
    </dgm:pt>
    <dgm:pt modelId="{D5ADED23-159D-4A07-AB3E-BE11C2DF3F48}" type="sibTrans" cxnId="{8169F3AE-8346-43F4-8074-0171173B0FD4}">
      <dgm:prSet/>
      <dgm:spPr/>
      <dgm:t>
        <a:bodyPr/>
        <a:lstStyle/>
        <a:p>
          <a:endParaRPr lang="en-US"/>
        </a:p>
      </dgm:t>
    </dgm:pt>
    <dgm:pt modelId="{727CA0D8-392D-4E8E-917B-A1130E117CAE}">
      <dgm:prSet phldrT="[Text]"/>
      <dgm:spPr/>
      <dgm:t>
        <a:bodyPr/>
        <a:lstStyle/>
        <a:p>
          <a:r>
            <a:rPr lang="en-US" dirty="0" smtClean="0"/>
            <a:t>May reduce visibility</a:t>
          </a:r>
          <a:endParaRPr lang="en-US" dirty="0"/>
        </a:p>
      </dgm:t>
    </dgm:pt>
    <dgm:pt modelId="{223CC36A-12D4-469C-B3C2-FA02D335FD2A}" type="parTrans" cxnId="{A4392AE4-727E-4E8A-92D6-718D32A8C356}">
      <dgm:prSet/>
      <dgm:spPr/>
      <dgm:t>
        <a:bodyPr/>
        <a:lstStyle/>
        <a:p>
          <a:endParaRPr lang="en-US"/>
        </a:p>
      </dgm:t>
    </dgm:pt>
    <dgm:pt modelId="{4008DDCC-BA4E-49F4-9F8B-4D2FF9CCBDC4}" type="sibTrans" cxnId="{A4392AE4-727E-4E8A-92D6-718D32A8C356}">
      <dgm:prSet/>
      <dgm:spPr/>
      <dgm:t>
        <a:bodyPr/>
        <a:lstStyle/>
        <a:p>
          <a:endParaRPr lang="en-US"/>
        </a:p>
      </dgm:t>
    </dgm:pt>
    <dgm:pt modelId="{C0533232-E2FC-485E-ABD1-B602844609B3}">
      <dgm:prSet phldrT="[Text]"/>
      <dgm:spPr/>
      <dgm:t>
        <a:bodyPr/>
        <a:lstStyle/>
        <a:p>
          <a:r>
            <a:rPr lang="en-US" dirty="0" smtClean="0"/>
            <a:t>May create respiratory problems</a:t>
          </a:r>
          <a:endParaRPr lang="en-US" dirty="0"/>
        </a:p>
      </dgm:t>
    </dgm:pt>
    <dgm:pt modelId="{A08949A8-CD13-493B-A845-7921E74091EE}" type="parTrans" cxnId="{C9B638FD-F314-46DA-B1B2-4B343AA2E08C}">
      <dgm:prSet/>
      <dgm:spPr/>
      <dgm:t>
        <a:bodyPr/>
        <a:lstStyle/>
        <a:p>
          <a:endParaRPr lang="en-US"/>
        </a:p>
      </dgm:t>
    </dgm:pt>
    <dgm:pt modelId="{20AA2721-26AE-4B6A-B383-44A3137557A9}" type="sibTrans" cxnId="{C9B638FD-F314-46DA-B1B2-4B343AA2E08C}">
      <dgm:prSet/>
      <dgm:spPr/>
      <dgm:t>
        <a:bodyPr/>
        <a:lstStyle/>
        <a:p>
          <a:endParaRPr lang="en-US"/>
        </a:p>
      </dgm:t>
    </dgm:pt>
    <dgm:pt modelId="{C1064108-1721-4EB1-8E79-B25F283B2FEB}">
      <dgm:prSet phldrT="[Text]"/>
      <dgm:spPr/>
      <dgm:t>
        <a:bodyPr/>
        <a:lstStyle/>
        <a:p>
          <a:r>
            <a:rPr lang="en-US" dirty="0" smtClean="0"/>
            <a:t>May not be compatible with foam</a:t>
          </a:r>
          <a:endParaRPr lang="en-US" dirty="0"/>
        </a:p>
      </dgm:t>
    </dgm:pt>
    <dgm:pt modelId="{96AAAE67-92AF-42ED-B71A-A8213AF8B695}" type="parTrans" cxnId="{8E8CBEDF-BD17-4B98-BE37-2509EEB24D88}">
      <dgm:prSet/>
      <dgm:spPr/>
      <dgm:t>
        <a:bodyPr/>
        <a:lstStyle/>
        <a:p>
          <a:endParaRPr lang="en-US"/>
        </a:p>
      </dgm:t>
    </dgm:pt>
    <dgm:pt modelId="{2D4D1C79-1553-4F87-BDDD-A97A14E73A66}" type="sibTrans" cxnId="{8E8CBEDF-BD17-4B98-BE37-2509EEB24D88}">
      <dgm:prSet/>
      <dgm:spPr/>
      <dgm:t>
        <a:bodyPr/>
        <a:lstStyle/>
        <a:p>
          <a:endParaRPr lang="en-US"/>
        </a:p>
      </dgm:t>
    </dgm:pt>
    <dgm:pt modelId="{AB360CDE-0058-4653-A2A4-AD342BCF4729}" type="pres">
      <dgm:prSet presAssocID="{1A23E4C6-C0FA-4B6B-ADFE-B9E4D3C9EA91}" presName="linearFlow" presStyleCnt="0">
        <dgm:presLayoutVars>
          <dgm:dir/>
          <dgm:animLvl val="lvl"/>
          <dgm:resizeHandles val="exact"/>
        </dgm:presLayoutVars>
      </dgm:prSet>
      <dgm:spPr/>
      <dgm:t>
        <a:bodyPr/>
        <a:lstStyle/>
        <a:p>
          <a:endParaRPr lang="en-US"/>
        </a:p>
      </dgm:t>
    </dgm:pt>
    <dgm:pt modelId="{77867ED6-797D-40B0-A255-CC3EA723B7E4}" type="pres">
      <dgm:prSet presAssocID="{FB9B13FB-AEFF-48CD-8B5E-80AD62B6ED15}" presName="composite" presStyleCnt="0"/>
      <dgm:spPr/>
    </dgm:pt>
    <dgm:pt modelId="{CE20F82D-74C3-44D5-BB67-439B51F21B8B}" type="pres">
      <dgm:prSet presAssocID="{FB9B13FB-AEFF-48CD-8B5E-80AD62B6ED15}" presName="parentText" presStyleLbl="alignNode1" presStyleIdx="0" presStyleCnt="1">
        <dgm:presLayoutVars>
          <dgm:chMax val="1"/>
          <dgm:bulletEnabled val="1"/>
        </dgm:presLayoutVars>
      </dgm:prSet>
      <dgm:spPr/>
      <dgm:t>
        <a:bodyPr/>
        <a:lstStyle/>
        <a:p>
          <a:endParaRPr lang="en-US"/>
        </a:p>
      </dgm:t>
    </dgm:pt>
    <dgm:pt modelId="{690B74D4-B609-4474-95DE-CEE90A2BC568}" type="pres">
      <dgm:prSet presAssocID="{FB9B13FB-AEFF-48CD-8B5E-80AD62B6ED15}" presName="descendantText" presStyleLbl="alignAcc1" presStyleIdx="0" presStyleCnt="1">
        <dgm:presLayoutVars>
          <dgm:bulletEnabled val="1"/>
        </dgm:presLayoutVars>
      </dgm:prSet>
      <dgm:spPr/>
      <dgm:t>
        <a:bodyPr/>
        <a:lstStyle/>
        <a:p>
          <a:endParaRPr lang="en-US"/>
        </a:p>
      </dgm:t>
    </dgm:pt>
  </dgm:ptLst>
  <dgm:cxnLst>
    <dgm:cxn modelId="{D7E56EA8-A4DC-4CF8-998B-C67E844FC70D}" type="presOf" srcId="{727CA0D8-392D-4E8E-917B-A1130E117CAE}" destId="{690B74D4-B609-4474-95DE-CEE90A2BC568}" srcOrd="0" destOrd="0" presId="urn:microsoft.com/office/officeart/2005/8/layout/chevron2"/>
    <dgm:cxn modelId="{8169F3AE-8346-43F4-8074-0171173B0FD4}" srcId="{1A23E4C6-C0FA-4B6B-ADFE-B9E4D3C9EA91}" destId="{FB9B13FB-AEFF-48CD-8B5E-80AD62B6ED15}" srcOrd="0" destOrd="0" parTransId="{540CD161-154E-4557-A64A-ABA1AEEB0F7D}" sibTransId="{D5ADED23-159D-4A07-AB3E-BE11C2DF3F48}"/>
    <dgm:cxn modelId="{A4392AE4-727E-4E8A-92D6-718D32A8C356}" srcId="{FB9B13FB-AEFF-48CD-8B5E-80AD62B6ED15}" destId="{727CA0D8-392D-4E8E-917B-A1130E117CAE}" srcOrd="0" destOrd="0" parTransId="{223CC36A-12D4-469C-B3C2-FA02D335FD2A}" sibTransId="{4008DDCC-BA4E-49F4-9F8B-4D2FF9CCBDC4}"/>
    <dgm:cxn modelId="{E3EAE31E-FA8F-4521-A2D7-5664E6F972AC}" type="presOf" srcId="{1A23E4C6-C0FA-4B6B-ADFE-B9E4D3C9EA91}" destId="{AB360CDE-0058-4653-A2A4-AD342BCF4729}" srcOrd="0" destOrd="0" presId="urn:microsoft.com/office/officeart/2005/8/layout/chevron2"/>
    <dgm:cxn modelId="{E979F0F1-240E-475A-A8FF-FC6FFE0E05DF}" type="presOf" srcId="{C1064108-1721-4EB1-8E79-B25F283B2FEB}" destId="{690B74D4-B609-4474-95DE-CEE90A2BC568}" srcOrd="0" destOrd="2" presId="urn:microsoft.com/office/officeart/2005/8/layout/chevron2"/>
    <dgm:cxn modelId="{8E8CBEDF-BD17-4B98-BE37-2509EEB24D88}" srcId="{FB9B13FB-AEFF-48CD-8B5E-80AD62B6ED15}" destId="{C1064108-1721-4EB1-8E79-B25F283B2FEB}" srcOrd="2" destOrd="0" parTransId="{96AAAE67-92AF-42ED-B71A-A8213AF8B695}" sibTransId="{2D4D1C79-1553-4F87-BDDD-A97A14E73A66}"/>
    <dgm:cxn modelId="{C9B638FD-F314-46DA-B1B2-4B343AA2E08C}" srcId="{FB9B13FB-AEFF-48CD-8B5E-80AD62B6ED15}" destId="{C0533232-E2FC-485E-ABD1-B602844609B3}" srcOrd="1" destOrd="0" parTransId="{A08949A8-CD13-493B-A845-7921E74091EE}" sibTransId="{20AA2721-26AE-4B6A-B383-44A3137557A9}"/>
    <dgm:cxn modelId="{8DFD7814-79D2-4B18-BA3D-6ED6711E84AA}" type="presOf" srcId="{C0533232-E2FC-485E-ABD1-B602844609B3}" destId="{690B74D4-B609-4474-95DE-CEE90A2BC568}" srcOrd="0" destOrd="1" presId="urn:microsoft.com/office/officeart/2005/8/layout/chevron2"/>
    <dgm:cxn modelId="{984517AA-BDBD-4367-812B-48F95945C909}" type="presOf" srcId="{FB9B13FB-AEFF-48CD-8B5E-80AD62B6ED15}" destId="{CE20F82D-74C3-44D5-BB67-439B51F21B8B}" srcOrd="0" destOrd="0" presId="urn:microsoft.com/office/officeart/2005/8/layout/chevron2"/>
    <dgm:cxn modelId="{7E8A3824-BE13-4A74-A71D-DFEF8877C2BA}" type="presParOf" srcId="{AB360CDE-0058-4653-A2A4-AD342BCF4729}" destId="{77867ED6-797D-40B0-A255-CC3EA723B7E4}" srcOrd="0" destOrd="0" presId="urn:microsoft.com/office/officeart/2005/8/layout/chevron2"/>
    <dgm:cxn modelId="{44B864FF-FCD7-4948-B8D9-54E1E26C8494}" type="presParOf" srcId="{77867ED6-797D-40B0-A255-CC3EA723B7E4}" destId="{CE20F82D-74C3-44D5-BB67-439B51F21B8B}" srcOrd="0" destOrd="0" presId="urn:microsoft.com/office/officeart/2005/8/layout/chevron2"/>
    <dgm:cxn modelId="{C1AF6B4A-D406-4EF2-BE5A-904915D4570E}" type="presParOf" srcId="{77867ED6-797D-40B0-A255-CC3EA723B7E4}" destId="{690B74D4-B609-4474-95DE-CEE90A2BC5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601A807-DA78-4E2B-A32E-8FF8FFE4397C}" type="doc">
      <dgm:prSet loTypeId="urn:microsoft.com/office/officeart/2005/8/layout/hProcess9" loCatId="process" qsTypeId="urn:microsoft.com/office/officeart/2005/8/quickstyle/simple1" qsCatId="simple" csTypeId="urn:microsoft.com/office/officeart/2005/8/colors/accent2_2" csCatId="accent2" phldr="1"/>
      <dgm:spPr/>
    </dgm:pt>
    <dgm:pt modelId="{065E1BB6-D25A-4D0B-B379-E996D8A6C088}">
      <dgm:prSet phldrT="[Text]"/>
      <dgm:spPr/>
      <dgm:t>
        <a:bodyPr/>
        <a:lstStyle/>
        <a:p>
          <a:r>
            <a:rPr lang="en-US" dirty="0" smtClean="0"/>
            <a:t>1. Direct discharge to cover with chemical</a:t>
          </a:r>
          <a:endParaRPr lang="en-US" dirty="0"/>
        </a:p>
      </dgm:t>
    </dgm:pt>
    <dgm:pt modelId="{4398E405-E799-4367-89C3-A31B6E8DEE73}" type="parTrans" cxnId="{CF8A594B-625E-4503-9616-8E03CC438976}">
      <dgm:prSet/>
      <dgm:spPr/>
      <dgm:t>
        <a:bodyPr/>
        <a:lstStyle/>
        <a:p>
          <a:endParaRPr lang="en-US"/>
        </a:p>
      </dgm:t>
    </dgm:pt>
    <dgm:pt modelId="{8A3C6A31-E800-4F63-A5DE-A5C50FD2CB0E}" type="sibTrans" cxnId="{CF8A594B-625E-4503-9616-8E03CC438976}">
      <dgm:prSet/>
      <dgm:spPr/>
      <dgm:t>
        <a:bodyPr/>
        <a:lstStyle/>
        <a:p>
          <a:endParaRPr lang="en-US"/>
        </a:p>
      </dgm:t>
    </dgm:pt>
    <dgm:pt modelId="{6B0916FC-AD89-44EE-AA05-1D2369614B5C}">
      <dgm:prSet phldrT="[Text]"/>
      <dgm:spPr/>
      <dgm:t>
        <a:bodyPr/>
        <a:lstStyle/>
        <a:p>
          <a:r>
            <a:rPr lang="en-US" dirty="0" smtClean="0"/>
            <a:t>2. After flames knocked down, apply to smoldering area</a:t>
          </a:r>
          <a:endParaRPr lang="en-US" dirty="0"/>
        </a:p>
      </dgm:t>
    </dgm:pt>
    <dgm:pt modelId="{577C4CC8-D973-4F70-A7C1-19D6E8FE4B81}" type="parTrans" cxnId="{69ABE7E0-FD46-4065-9E29-875A4A251A04}">
      <dgm:prSet/>
      <dgm:spPr/>
      <dgm:t>
        <a:bodyPr/>
        <a:lstStyle/>
        <a:p>
          <a:endParaRPr lang="en-US"/>
        </a:p>
      </dgm:t>
    </dgm:pt>
    <dgm:pt modelId="{686C1353-3EC9-4385-92DF-B04003FB4C4F}" type="sibTrans" cxnId="{69ABE7E0-FD46-4065-9E29-875A4A251A04}">
      <dgm:prSet/>
      <dgm:spPr/>
      <dgm:t>
        <a:bodyPr/>
        <a:lstStyle/>
        <a:p>
          <a:endParaRPr lang="en-US"/>
        </a:p>
      </dgm:t>
    </dgm:pt>
    <dgm:pt modelId="{1E850B11-E5B7-4E20-A60C-EEB51128EC7D}" type="pres">
      <dgm:prSet presAssocID="{3601A807-DA78-4E2B-A32E-8FF8FFE4397C}" presName="CompostProcess" presStyleCnt="0">
        <dgm:presLayoutVars>
          <dgm:dir/>
          <dgm:resizeHandles val="exact"/>
        </dgm:presLayoutVars>
      </dgm:prSet>
      <dgm:spPr/>
    </dgm:pt>
    <dgm:pt modelId="{38F3C440-E43C-4486-8AA9-8FE49C472BC0}" type="pres">
      <dgm:prSet presAssocID="{3601A807-DA78-4E2B-A32E-8FF8FFE4397C}" presName="arrow" presStyleLbl="bgShp" presStyleIdx="0" presStyleCnt="1"/>
      <dgm:spPr/>
    </dgm:pt>
    <dgm:pt modelId="{5E715A4A-5576-463C-9551-FF04F3555BBE}" type="pres">
      <dgm:prSet presAssocID="{3601A807-DA78-4E2B-A32E-8FF8FFE4397C}" presName="linearProcess" presStyleCnt="0"/>
      <dgm:spPr/>
    </dgm:pt>
    <dgm:pt modelId="{22FF96BC-E8E1-469D-B3AB-373D4BEA3BF8}" type="pres">
      <dgm:prSet presAssocID="{065E1BB6-D25A-4D0B-B379-E996D8A6C088}" presName="textNode" presStyleLbl="node1" presStyleIdx="0" presStyleCnt="2">
        <dgm:presLayoutVars>
          <dgm:bulletEnabled val="1"/>
        </dgm:presLayoutVars>
      </dgm:prSet>
      <dgm:spPr/>
      <dgm:t>
        <a:bodyPr/>
        <a:lstStyle/>
        <a:p>
          <a:endParaRPr lang="en-US"/>
        </a:p>
      </dgm:t>
    </dgm:pt>
    <dgm:pt modelId="{43D8DECF-2780-4A06-8443-63C6E2C3C9C7}" type="pres">
      <dgm:prSet presAssocID="{8A3C6A31-E800-4F63-A5DE-A5C50FD2CB0E}" presName="sibTrans" presStyleCnt="0"/>
      <dgm:spPr/>
    </dgm:pt>
    <dgm:pt modelId="{632D18EE-01E9-455F-8500-2078B56BEEE5}" type="pres">
      <dgm:prSet presAssocID="{6B0916FC-AD89-44EE-AA05-1D2369614B5C}" presName="textNode" presStyleLbl="node1" presStyleIdx="1" presStyleCnt="2">
        <dgm:presLayoutVars>
          <dgm:bulletEnabled val="1"/>
        </dgm:presLayoutVars>
      </dgm:prSet>
      <dgm:spPr/>
      <dgm:t>
        <a:bodyPr/>
        <a:lstStyle/>
        <a:p>
          <a:endParaRPr lang="en-US"/>
        </a:p>
      </dgm:t>
    </dgm:pt>
  </dgm:ptLst>
  <dgm:cxnLst>
    <dgm:cxn modelId="{6119AF78-B420-439A-A6E6-FEB51C18807B}" type="presOf" srcId="{065E1BB6-D25A-4D0B-B379-E996D8A6C088}" destId="{22FF96BC-E8E1-469D-B3AB-373D4BEA3BF8}" srcOrd="0" destOrd="0" presId="urn:microsoft.com/office/officeart/2005/8/layout/hProcess9"/>
    <dgm:cxn modelId="{F9A82B56-6F60-4646-B8CD-EC19DC3686D1}" type="presOf" srcId="{3601A807-DA78-4E2B-A32E-8FF8FFE4397C}" destId="{1E850B11-E5B7-4E20-A60C-EEB51128EC7D}" srcOrd="0" destOrd="0" presId="urn:microsoft.com/office/officeart/2005/8/layout/hProcess9"/>
    <dgm:cxn modelId="{CF8A594B-625E-4503-9616-8E03CC438976}" srcId="{3601A807-DA78-4E2B-A32E-8FF8FFE4397C}" destId="{065E1BB6-D25A-4D0B-B379-E996D8A6C088}" srcOrd="0" destOrd="0" parTransId="{4398E405-E799-4367-89C3-A31B6E8DEE73}" sibTransId="{8A3C6A31-E800-4F63-A5DE-A5C50FD2CB0E}"/>
    <dgm:cxn modelId="{BF499032-6835-4380-864D-53196DA0B8AD}" type="presOf" srcId="{6B0916FC-AD89-44EE-AA05-1D2369614B5C}" destId="{632D18EE-01E9-455F-8500-2078B56BEEE5}" srcOrd="0" destOrd="0" presId="urn:microsoft.com/office/officeart/2005/8/layout/hProcess9"/>
    <dgm:cxn modelId="{69ABE7E0-FD46-4065-9E29-875A4A251A04}" srcId="{3601A807-DA78-4E2B-A32E-8FF8FFE4397C}" destId="{6B0916FC-AD89-44EE-AA05-1D2369614B5C}" srcOrd="1" destOrd="0" parTransId="{577C4CC8-D973-4F70-A7C1-19D6E8FE4B81}" sibTransId="{686C1353-3EC9-4385-92DF-B04003FB4C4F}"/>
    <dgm:cxn modelId="{E9FCE244-3A0E-4C72-AA30-7CA3A1F0D149}" type="presParOf" srcId="{1E850B11-E5B7-4E20-A60C-EEB51128EC7D}" destId="{38F3C440-E43C-4486-8AA9-8FE49C472BC0}" srcOrd="0" destOrd="0" presId="urn:microsoft.com/office/officeart/2005/8/layout/hProcess9"/>
    <dgm:cxn modelId="{516B0829-6B7F-40DE-B3B4-BF89D9DCC7E2}" type="presParOf" srcId="{1E850B11-E5B7-4E20-A60C-EEB51128EC7D}" destId="{5E715A4A-5576-463C-9551-FF04F3555BBE}" srcOrd="1" destOrd="0" presId="urn:microsoft.com/office/officeart/2005/8/layout/hProcess9"/>
    <dgm:cxn modelId="{C2903D8F-8A22-4F2E-9ABF-BBDBD30BE580}" type="presParOf" srcId="{5E715A4A-5576-463C-9551-FF04F3555BBE}" destId="{22FF96BC-E8E1-469D-B3AB-373D4BEA3BF8}" srcOrd="0" destOrd="0" presId="urn:microsoft.com/office/officeart/2005/8/layout/hProcess9"/>
    <dgm:cxn modelId="{931E9CBA-674D-4C4A-A2D6-62283F2F6713}" type="presParOf" srcId="{5E715A4A-5576-463C-9551-FF04F3555BBE}" destId="{43D8DECF-2780-4A06-8443-63C6E2C3C9C7}" srcOrd="1" destOrd="0" presId="urn:microsoft.com/office/officeart/2005/8/layout/hProcess9"/>
    <dgm:cxn modelId="{357C658E-179A-469E-B972-0DF6FB2B7471}" type="presParOf" srcId="{5E715A4A-5576-463C-9551-FF04F3555BBE}" destId="{632D18EE-01E9-455F-8500-2078B56BEEE5}"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C375E6D-2290-4EDA-B508-E4B7E4780C6E}" type="doc">
      <dgm:prSet loTypeId="urn:microsoft.com/office/officeart/2005/8/layout/hierarchy3" loCatId="list" qsTypeId="urn:microsoft.com/office/officeart/2005/8/quickstyle/simple1" qsCatId="simple" csTypeId="urn:microsoft.com/office/officeart/2005/8/colors/accent2_3" csCatId="accent2" phldr="1"/>
      <dgm:spPr/>
      <dgm:t>
        <a:bodyPr/>
        <a:lstStyle/>
        <a:p>
          <a:endParaRPr lang="en-US"/>
        </a:p>
      </dgm:t>
    </dgm:pt>
    <dgm:pt modelId="{E1FA83C7-1817-472A-B48F-233BCBBB32B4}">
      <dgm:prSet phldrT="[Text]"/>
      <dgm:spPr/>
      <dgm:t>
        <a:bodyPr/>
        <a:lstStyle/>
        <a:p>
          <a:r>
            <a:rPr lang="en-US" dirty="0" smtClean="0"/>
            <a:t>Cartridge- operated</a:t>
          </a:r>
          <a:endParaRPr lang="en-US" dirty="0"/>
        </a:p>
      </dgm:t>
    </dgm:pt>
    <dgm:pt modelId="{F5FD3CB6-56B5-40FA-AC68-DB85A4F1711F}" type="parTrans" cxnId="{58096968-B509-4A9B-AEBE-7F97EF9E357F}">
      <dgm:prSet/>
      <dgm:spPr/>
      <dgm:t>
        <a:bodyPr/>
        <a:lstStyle/>
        <a:p>
          <a:endParaRPr lang="en-US"/>
        </a:p>
      </dgm:t>
    </dgm:pt>
    <dgm:pt modelId="{E0BBE3D0-A32E-4EF5-BBDD-2E808DCE20D8}" type="sibTrans" cxnId="{58096968-B509-4A9B-AEBE-7F97EF9E357F}">
      <dgm:prSet/>
      <dgm:spPr/>
      <dgm:t>
        <a:bodyPr/>
        <a:lstStyle/>
        <a:p>
          <a:endParaRPr lang="en-US"/>
        </a:p>
      </dgm:t>
    </dgm:pt>
    <dgm:pt modelId="{9A9196C8-56B1-44EB-971D-008C4A5B71C6}">
      <dgm:prSet phldrT="[Text]"/>
      <dgm:spPr/>
      <dgm:t>
        <a:bodyPr/>
        <a:lstStyle/>
        <a:p>
          <a:r>
            <a:rPr lang="en-US" dirty="0" smtClean="0"/>
            <a:t>Pressure cartridge connected</a:t>
          </a:r>
          <a:endParaRPr lang="en-US" dirty="0"/>
        </a:p>
      </dgm:t>
    </dgm:pt>
    <dgm:pt modelId="{4971362E-D77E-40F8-9FF0-69B33EADA174}" type="parTrans" cxnId="{1DC19D26-8A25-4B06-B2D9-976C12A6CA74}">
      <dgm:prSet/>
      <dgm:spPr/>
      <dgm:t>
        <a:bodyPr/>
        <a:lstStyle/>
        <a:p>
          <a:endParaRPr lang="en-US" dirty="0"/>
        </a:p>
      </dgm:t>
    </dgm:pt>
    <dgm:pt modelId="{BFD2C2A5-17EF-43AB-9F03-C9E0C551C731}" type="sibTrans" cxnId="{1DC19D26-8A25-4B06-B2D9-976C12A6CA74}">
      <dgm:prSet/>
      <dgm:spPr/>
      <dgm:t>
        <a:bodyPr/>
        <a:lstStyle/>
        <a:p>
          <a:endParaRPr lang="en-US"/>
        </a:p>
      </dgm:t>
    </dgm:pt>
    <dgm:pt modelId="{E11895CE-C544-4C25-AF67-2F79EFFEA489}">
      <dgm:prSet phldrT="[Text]"/>
      <dgm:spPr/>
      <dgm:t>
        <a:bodyPr/>
        <a:lstStyle/>
        <a:p>
          <a:r>
            <a:rPr lang="en-US" dirty="0" smtClean="0"/>
            <a:t>Tank not pressurized until plunger pushed</a:t>
          </a:r>
          <a:endParaRPr lang="en-US" dirty="0"/>
        </a:p>
      </dgm:t>
    </dgm:pt>
    <dgm:pt modelId="{E08FFA29-6834-4C02-ADFA-00CF7AAFDC2B}" type="parTrans" cxnId="{85D55969-AC79-4F3C-81F4-CE6A7B26FA5E}">
      <dgm:prSet/>
      <dgm:spPr/>
      <dgm:t>
        <a:bodyPr/>
        <a:lstStyle/>
        <a:p>
          <a:endParaRPr lang="en-US" dirty="0"/>
        </a:p>
      </dgm:t>
    </dgm:pt>
    <dgm:pt modelId="{351DE171-8C10-447C-9264-CB713942C4D9}" type="sibTrans" cxnId="{85D55969-AC79-4F3C-81F4-CE6A7B26FA5E}">
      <dgm:prSet/>
      <dgm:spPr/>
      <dgm:t>
        <a:bodyPr/>
        <a:lstStyle/>
        <a:p>
          <a:endParaRPr lang="en-US"/>
        </a:p>
      </dgm:t>
    </dgm:pt>
    <dgm:pt modelId="{9D40BC47-7E77-4332-9212-2E28567F12BF}">
      <dgm:prSet phldrT="[Text]"/>
      <dgm:spPr/>
      <dgm:t>
        <a:bodyPr/>
        <a:lstStyle/>
        <a:p>
          <a:r>
            <a:rPr lang="en-US" dirty="0" smtClean="0"/>
            <a:t>Stored pressure</a:t>
          </a:r>
          <a:endParaRPr lang="en-US" dirty="0"/>
        </a:p>
      </dgm:t>
    </dgm:pt>
    <dgm:pt modelId="{9A6167F0-BC69-449D-B569-B9A8C13A4B7F}" type="parTrans" cxnId="{57B75FA0-1863-416B-AFF3-DA00D2E6A258}">
      <dgm:prSet/>
      <dgm:spPr/>
      <dgm:t>
        <a:bodyPr/>
        <a:lstStyle/>
        <a:p>
          <a:endParaRPr lang="en-US"/>
        </a:p>
      </dgm:t>
    </dgm:pt>
    <dgm:pt modelId="{56218AA4-1F0B-4F57-86DE-0A63C7C18559}" type="sibTrans" cxnId="{57B75FA0-1863-416B-AFF3-DA00D2E6A258}">
      <dgm:prSet/>
      <dgm:spPr/>
      <dgm:t>
        <a:bodyPr/>
        <a:lstStyle/>
        <a:p>
          <a:endParaRPr lang="en-US"/>
        </a:p>
      </dgm:t>
    </dgm:pt>
    <dgm:pt modelId="{808D642C-6D8C-4D3C-85EB-317714E6DA35}">
      <dgm:prSet phldrT="[Text]"/>
      <dgm:spPr/>
      <dgm:t>
        <a:bodyPr/>
        <a:lstStyle/>
        <a:p>
          <a:r>
            <a:rPr lang="en-US" dirty="0" smtClean="0"/>
            <a:t>Similar to air-pressurized water</a:t>
          </a:r>
          <a:endParaRPr lang="en-US" dirty="0"/>
        </a:p>
      </dgm:t>
    </dgm:pt>
    <dgm:pt modelId="{9C18B9C8-7DAA-4C0B-A503-EEB95E1F04F6}" type="parTrans" cxnId="{29BCF50A-89C0-4700-8034-92F4FBB6E3FA}">
      <dgm:prSet/>
      <dgm:spPr/>
      <dgm:t>
        <a:bodyPr/>
        <a:lstStyle/>
        <a:p>
          <a:endParaRPr lang="en-US" dirty="0"/>
        </a:p>
      </dgm:t>
    </dgm:pt>
    <dgm:pt modelId="{DF30C780-90C1-4BEB-9203-8A5390002A33}" type="sibTrans" cxnId="{29BCF50A-89C0-4700-8034-92F4FBB6E3FA}">
      <dgm:prSet/>
      <dgm:spPr/>
      <dgm:t>
        <a:bodyPr/>
        <a:lstStyle/>
        <a:p>
          <a:endParaRPr lang="en-US"/>
        </a:p>
      </dgm:t>
    </dgm:pt>
    <dgm:pt modelId="{0EACC79A-AE39-443E-87DB-F7A48CCE273F}">
      <dgm:prSet phldrT="[Text]"/>
      <dgm:spPr/>
      <dgm:t>
        <a:bodyPr/>
        <a:lstStyle/>
        <a:p>
          <a:r>
            <a:rPr lang="en-US" dirty="0" smtClean="0"/>
            <a:t>Constant pressure around 200 psi (1 400 kPa)</a:t>
          </a:r>
          <a:endParaRPr lang="en-US" dirty="0"/>
        </a:p>
      </dgm:t>
    </dgm:pt>
    <dgm:pt modelId="{E320CD53-7CF4-4C06-AF05-27E2DB8D927A}" type="parTrans" cxnId="{340FC91A-FBF7-431F-9D1C-8D21AA5480F1}">
      <dgm:prSet/>
      <dgm:spPr/>
      <dgm:t>
        <a:bodyPr/>
        <a:lstStyle/>
        <a:p>
          <a:endParaRPr lang="en-US" dirty="0"/>
        </a:p>
      </dgm:t>
    </dgm:pt>
    <dgm:pt modelId="{AF13035F-C17C-463E-89E3-44EDFD3A1782}" type="sibTrans" cxnId="{340FC91A-FBF7-431F-9D1C-8D21AA5480F1}">
      <dgm:prSet/>
      <dgm:spPr/>
      <dgm:t>
        <a:bodyPr/>
        <a:lstStyle/>
        <a:p>
          <a:endParaRPr lang="en-US"/>
        </a:p>
      </dgm:t>
    </dgm:pt>
    <dgm:pt modelId="{81651BCB-3E97-40A6-BA67-4FAB5DE4801C}" type="pres">
      <dgm:prSet presAssocID="{8C375E6D-2290-4EDA-B508-E4B7E4780C6E}" presName="diagram" presStyleCnt="0">
        <dgm:presLayoutVars>
          <dgm:chPref val="1"/>
          <dgm:dir/>
          <dgm:animOne val="branch"/>
          <dgm:animLvl val="lvl"/>
          <dgm:resizeHandles/>
        </dgm:presLayoutVars>
      </dgm:prSet>
      <dgm:spPr/>
      <dgm:t>
        <a:bodyPr/>
        <a:lstStyle/>
        <a:p>
          <a:endParaRPr lang="en-US"/>
        </a:p>
      </dgm:t>
    </dgm:pt>
    <dgm:pt modelId="{5B47A725-FBB3-4AFA-B338-36ECA371C577}" type="pres">
      <dgm:prSet presAssocID="{E1FA83C7-1817-472A-B48F-233BCBBB32B4}" presName="root" presStyleCnt="0"/>
      <dgm:spPr/>
    </dgm:pt>
    <dgm:pt modelId="{5680BA54-BBDD-4148-9DCE-6834E4C866F7}" type="pres">
      <dgm:prSet presAssocID="{E1FA83C7-1817-472A-B48F-233BCBBB32B4}" presName="rootComposite" presStyleCnt="0"/>
      <dgm:spPr/>
    </dgm:pt>
    <dgm:pt modelId="{8D300264-A596-40EB-99B9-27DE885BFD91}" type="pres">
      <dgm:prSet presAssocID="{E1FA83C7-1817-472A-B48F-233BCBBB32B4}" presName="rootText" presStyleLbl="node1" presStyleIdx="0" presStyleCnt="2"/>
      <dgm:spPr/>
      <dgm:t>
        <a:bodyPr/>
        <a:lstStyle/>
        <a:p>
          <a:endParaRPr lang="en-US"/>
        </a:p>
      </dgm:t>
    </dgm:pt>
    <dgm:pt modelId="{A21FE704-5890-461A-B258-B4241D30B5CC}" type="pres">
      <dgm:prSet presAssocID="{E1FA83C7-1817-472A-B48F-233BCBBB32B4}" presName="rootConnector" presStyleLbl="node1" presStyleIdx="0" presStyleCnt="2"/>
      <dgm:spPr/>
      <dgm:t>
        <a:bodyPr/>
        <a:lstStyle/>
        <a:p>
          <a:endParaRPr lang="en-US"/>
        </a:p>
      </dgm:t>
    </dgm:pt>
    <dgm:pt modelId="{38F388BB-1404-490F-B4A5-552B86E2D319}" type="pres">
      <dgm:prSet presAssocID="{E1FA83C7-1817-472A-B48F-233BCBBB32B4}" presName="childShape" presStyleCnt="0"/>
      <dgm:spPr/>
    </dgm:pt>
    <dgm:pt modelId="{FB0C1B11-C43D-4700-A48F-D41506E6AB3A}" type="pres">
      <dgm:prSet presAssocID="{4971362E-D77E-40F8-9FF0-69B33EADA174}" presName="Name13" presStyleLbl="parChTrans1D2" presStyleIdx="0" presStyleCnt="4"/>
      <dgm:spPr/>
      <dgm:t>
        <a:bodyPr/>
        <a:lstStyle/>
        <a:p>
          <a:endParaRPr lang="en-US"/>
        </a:p>
      </dgm:t>
    </dgm:pt>
    <dgm:pt modelId="{AF055FB7-EE96-4CCA-949F-DB2153ACC7E5}" type="pres">
      <dgm:prSet presAssocID="{9A9196C8-56B1-44EB-971D-008C4A5B71C6}" presName="childText" presStyleLbl="bgAcc1" presStyleIdx="0" presStyleCnt="4">
        <dgm:presLayoutVars>
          <dgm:bulletEnabled val="1"/>
        </dgm:presLayoutVars>
      </dgm:prSet>
      <dgm:spPr/>
      <dgm:t>
        <a:bodyPr/>
        <a:lstStyle/>
        <a:p>
          <a:endParaRPr lang="en-US"/>
        </a:p>
      </dgm:t>
    </dgm:pt>
    <dgm:pt modelId="{3A1D9409-99F7-4EE3-A046-69EDFDACA6EB}" type="pres">
      <dgm:prSet presAssocID="{E08FFA29-6834-4C02-ADFA-00CF7AAFDC2B}" presName="Name13" presStyleLbl="parChTrans1D2" presStyleIdx="1" presStyleCnt="4"/>
      <dgm:spPr/>
      <dgm:t>
        <a:bodyPr/>
        <a:lstStyle/>
        <a:p>
          <a:endParaRPr lang="en-US"/>
        </a:p>
      </dgm:t>
    </dgm:pt>
    <dgm:pt modelId="{CD3EA6A7-B55C-4BA7-BFF7-94C481300620}" type="pres">
      <dgm:prSet presAssocID="{E11895CE-C544-4C25-AF67-2F79EFFEA489}" presName="childText" presStyleLbl="bgAcc1" presStyleIdx="1" presStyleCnt="4">
        <dgm:presLayoutVars>
          <dgm:bulletEnabled val="1"/>
        </dgm:presLayoutVars>
      </dgm:prSet>
      <dgm:spPr/>
      <dgm:t>
        <a:bodyPr/>
        <a:lstStyle/>
        <a:p>
          <a:endParaRPr lang="en-US"/>
        </a:p>
      </dgm:t>
    </dgm:pt>
    <dgm:pt modelId="{7D5A3D37-B74E-49CC-A890-B38B0055CAAF}" type="pres">
      <dgm:prSet presAssocID="{9D40BC47-7E77-4332-9212-2E28567F12BF}" presName="root" presStyleCnt="0"/>
      <dgm:spPr/>
    </dgm:pt>
    <dgm:pt modelId="{F2B01902-596D-482C-B824-EF3925C32E16}" type="pres">
      <dgm:prSet presAssocID="{9D40BC47-7E77-4332-9212-2E28567F12BF}" presName="rootComposite" presStyleCnt="0"/>
      <dgm:spPr/>
    </dgm:pt>
    <dgm:pt modelId="{713D04C6-E7C4-4F20-B511-E99255479174}" type="pres">
      <dgm:prSet presAssocID="{9D40BC47-7E77-4332-9212-2E28567F12BF}" presName="rootText" presStyleLbl="node1" presStyleIdx="1" presStyleCnt="2"/>
      <dgm:spPr/>
      <dgm:t>
        <a:bodyPr/>
        <a:lstStyle/>
        <a:p>
          <a:endParaRPr lang="en-US"/>
        </a:p>
      </dgm:t>
    </dgm:pt>
    <dgm:pt modelId="{706E9ACD-E126-425F-B2C4-CC1D8D8842A8}" type="pres">
      <dgm:prSet presAssocID="{9D40BC47-7E77-4332-9212-2E28567F12BF}" presName="rootConnector" presStyleLbl="node1" presStyleIdx="1" presStyleCnt="2"/>
      <dgm:spPr/>
      <dgm:t>
        <a:bodyPr/>
        <a:lstStyle/>
        <a:p>
          <a:endParaRPr lang="en-US"/>
        </a:p>
      </dgm:t>
    </dgm:pt>
    <dgm:pt modelId="{02D95FD2-3422-4B69-AE5A-994C74067EC4}" type="pres">
      <dgm:prSet presAssocID="{9D40BC47-7E77-4332-9212-2E28567F12BF}" presName="childShape" presStyleCnt="0"/>
      <dgm:spPr/>
    </dgm:pt>
    <dgm:pt modelId="{01EC00A6-3831-409A-9124-07CE87FD1D50}" type="pres">
      <dgm:prSet presAssocID="{9C18B9C8-7DAA-4C0B-A503-EEB95E1F04F6}" presName="Name13" presStyleLbl="parChTrans1D2" presStyleIdx="2" presStyleCnt="4"/>
      <dgm:spPr/>
      <dgm:t>
        <a:bodyPr/>
        <a:lstStyle/>
        <a:p>
          <a:endParaRPr lang="en-US"/>
        </a:p>
      </dgm:t>
    </dgm:pt>
    <dgm:pt modelId="{BF25946C-F877-47D9-A616-67060C4F35D3}" type="pres">
      <dgm:prSet presAssocID="{808D642C-6D8C-4D3C-85EB-317714E6DA35}" presName="childText" presStyleLbl="bgAcc1" presStyleIdx="2" presStyleCnt="4">
        <dgm:presLayoutVars>
          <dgm:bulletEnabled val="1"/>
        </dgm:presLayoutVars>
      </dgm:prSet>
      <dgm:spPr/>
      <dgm:t>
        <a:bodyPr/>
        <a:lstStyle/>
        <a:p>
          <a:endParaRPr lang="en-US"/>
        </a:p>
      </dgm:t>
    </dgm:pt>
    <dgm:pt modelId="{B6A18A3E-5435-4744-924F-830D47943C39}" type="pres">
      <dgm:prSet presAssocID="{E320CD53-7CF4-4C06-AF05-27E2DB8D927A}" presName="Name13" presStyleLbl="parChTrans1D2" presStyleIdx="3" presStyleCnt="4"/>
      <dgm:spPr/>
      <dgm:t>
        <a:bodyPr/>
        <a:lstStyle/>
        <a:p>
          <a:endParaRPr lang="en-US"/>
        </a:p>
      </dgm:t>
    </dgm:pt>
    <dgm:pt modelId="{70426135-B3C0-423F-8D85-FAC9F6E1C5A9}" type="pres">
      <dgm:prSet presAssocID="{0EACC79A-AE39-443E-87DB-F7A48CCE273F}" presName="childText" presStyleLbl="bgAcc1" presStyleIdx="3" presStyleCnt="4">
        <dgm:presLayoutVars>
          <dgm:bulletEnabled val="1"/>
        </dgm:presLayoutVars>
      </dgm:prSet>
      <dgm:spPr/>
      <dgm:t>
        <a:bodyPr/>
        <a:lstStyle/>
        <a:p>
          <a:endParaRPr lang="en-US"/>
        </a:p>
      </dgm:t>
    </dgm:pt>
  </dgm:ptLst>
  <dgm:cxnLst>
    <dgm:cxn modelId="{58096968-B509-4A9B-AEBE-7F97EF9E357F}" srcId="{8C375E6D-2290-4EDA-B508-E4B7E4780C6E}" destId="{E1FA83C7-1817-472A-B48F-233BCBBB32B4}" srcOrd="0" destOrd="0" parTransId="{F5FD3CB6-56B5-40FA-AC68-DB85A4F1711F}" sibTransId="{E0BBE3D0-A32E-4EF5-BBDD-2E808DCE20D8}"/>
    <dgm:cxn modelId="{FEE869F3-32BE-4BA1-AC87-0131FAD52DCF}" type="presOf" srcId="{9C18B9C8-7DAA-4C0B-A503-EEB95E1F04F6}" destId="{01EC00A6-3831-409A-9124-07CE87FD1D50}" srcOrd="0" destOrd="0" presId="urn:microsoft.com/office/officeart/2005/8/layout/hierarchy3"/>
    <dgm:cxn modelId="{617A17A7-E65B-4696-A48F-A965DACEA2FA}" type="presOf" srcId="{9D40BC47-7E77-4332-9212-2E28567F12BF}" destId="{713D04C6-E7C4-4F20-B511-E99255479174}" srcOrd="0" destOrd="0" presId="urn:microsoft.com/office/officeart/2005/8/layout/hierarchy3"/>
    <dgm:cxn modelId="{1DC19D26-8A25-4B06-B2D9-976C12A6CA74}" srcId="{E1FA83C7-1817-472A-B48F-233BCBBB32B4}" destId="{9A9196C8-56B1-44EB-971D-008C4A5B71C6}" srcOrd="0" destOrd="0" parTransId="{4971362E-D77E-40F8-9FF0-69B33EADA174}" sibTransId="{BFD2C2A5-17EF-43AB-9F03-C9E0C551C731}"/>
    <dgm:cxn modelId="{39304D50-682B-4F06-91AE-E8580063747E}" type="presOf" srcId="{8C375E6D-2290-4EDA-B508-E4B7E4780C6E}" destId="{81651BCB-3E97-40A6-BA67-4FAB5DE4801C}" srcOrd="0" destOrd="0" presId="urn:microsoft.com/office/officeart/2005/8/layout/hierarchy3"/>
    <dgm:cxn modelId="{57B75FA0-1863-416B-AFF3-DA00D2E6A258}" srcId="{8C375E6D-2290-4EDA-B508-E4B7E4780C6E}" destId="{9D40BC47-7E77-4332-9212-2E28567F12BF}" srcOrd="1" destOrd="0" parTransId="{9A6167F0-BC69-449D-B569-B9A8C13A4B7F}" sibTransId="{56218AA4-1F0B-4F57-86DE-0A63C7C18559}"/>
    <dgm:cxn modelId="{8A777FCA-D7AD-4C10-98A3-AE35B6F14FF1}" type="presOf" srcId="{E1FA83C7-1817-472A-B48F-233BCBBB32B4}" destId="{8D300264-A596-40EB-99B9-27DE885BFD91}" srcOrd="0" destOrd="0" presId="urn:microsoft.com/office/officeart/2005/8/layout/hierarchy3"/>
    <dgm:cxn modelId="{85D55969-AC79-4F3C-81F4-CE6A7B26FA5E}" srcId="{E1FA83C7-1817-472A-B48F-233BCBBB32B4}" destId="{E11895CE-C544-4C25-AF67-2F79EFFEA489}" srcOrd="1" destOrd="0" parTransId="{E08FFA29-6834-4C02-ADFA-00CF7AAFDC2B}" sibTransId="{351DE171-8C10-447C-9264-CB713942C4D9}"/>
    <dgm:cxn modelId="{25931FDC-BB97-4BFB-858B-C27B9E2E7FC9}" type="presOf" srcId="{9A9196C8-56B1-44EB-971D-008C4A5B71C6}" destId="{AF055FB7-EE96-4CCA-949F-DB2153ACC7E5}" srcOrd="0" destOrd="0" presId="urn:microsoft.com/office/officeart/2005/8/layout/hierarchy3"/>
    <dgm:cxn modelId="{4540734B-7C9A-436F-AF35-6DEED642752D}" type="presOf" srcId="{E320CD53-7CF4-4C06-AF05-27E2DB8D927A}" destId="{B6A18A3E-5435-4744-924F-830D47943C39}" srcOrd="0" destOrd="0" presId="urn:microsoft.com/office/officeart/2005/8/layout/hierarchy3"/>
    <dgm:cxn modelId="{C04890B8-E046-4AEF-B99A-6362432BCE4E}" type="presOf" srcId="{E1FA83C7-1817-472A-B48F-233BCBBB32B4}" destId="{A21FE704-5890-461A-B258-B4241D30B5CC}" srcOrd="1" destOrd="0" presId="urn:microsoft.com/office/officeart/2005/8/layout/hierarchy3"/>
    <dgm:cxn modelId="{8807F3C2-721B-4093-A2AB-1945BD85A010}" type="presOf" srcId="{E08FFA29-6834-4C02-ADFA-00CF7AAFDC2B}" destId="{3A1D9409-99F7-4EE3-A046-69EDFDACA6EB}" srcOrd="0" destOrd="0" presId="urn:microsoft.com/office/officeart/2005/8/layout/hierarchy3"/>
    <dgm:cxn modelId="{451DA33B-52B3-46E0-90A8-8B9D67C38C78}" type="presOf" srcId="{9D40BC47-7E77-4332-9212-2E28567F12BF}" destId="{706E9ACD-E126-425F-B2C4-CC1D8D8842A8}" srcOrd="1" destOrd="0" presId="urn:microsoft.com/office/officeart/2005/8/layout/hierarchy3"/>
    <dgm:cxn modelId="{29BCF50A-89C0-4700-8034-92F4FBB6E3FA}" srcId="{9D40BC47-7E77-4332-9212-2E28567F12BF}" destId="{808D642C-6D8C-4D3C-85EB-317714E6DA35}" srcOrd="0" destOrd="0" parTransId="{9C18B9C8-7DAA-4C0B-A503-EEB95E1F04F6}" sibTransId="{DF30C780-90C1-4BEB-9203-8A5390002A33}"/>
    <dgm:cxn modelId="{D03B055F-B173-4E9D-BD0F-CD768261255C}" type="presOf" srcId="{0EACC79A-AE39-443E-87DB-F7A48CCE273F}" destId="{70426135-B3C0-423F-8D85-FAC9F6E1C5A9}" srcOrd="0" destOrd="0" presId="urn:microsoft.com/office/officeart/2005/8/layout/hierarchy3"/>
    <dgm:cxn modelId="{B21E4438-0798-4E2C-8637-272BD711B805}" type="presOf" srcId="{E11895CE-C544-4C25-AF67-2F79EFFEA489}" destId="{CD3EA6A7-B55C-4BA7-BFF7-94C481300620}" srcOrd="0" destOrd="0" presId="urn:microsoft.com/office/officeart/2005/8/layout/hierarchy3"/>
    <dgm:cxn modelId="{99F13BC9-AE41-4961-86E1-76C90E097006}" type="presOf" srcId="{4971362E-D77E-40F8-9FF0-69B33EADA174}" destId="{FB0C1B11-C43D-4700-A48F-D41506E6AB3A}" srcOrd="0" destOrd="0" presId="urn:microsoft.com/office/officeart/2005/8/layout/hierarchy3"/>
    <dgm:cxn modelId="{B27699E0-ED85-4BEC-A346-27ABB7843ED5}" type="presOf" srcId="{808D642C-6D8C-4D3C-85EB-317714E6DA35}" destId="{BF25946C-F877-47D9-A616-67060C4F35D3}" srcOrd="0" destOrd="0" presId="urn:microsoft.com/office/officeart/2005/8/layout/hierarchy3"/>
    <dgm:cxn modelId="{340FC91A-FBF7-431F-9D1C-8D21AA5480F1}" srcId="{9D40BC47-7E77-4332-9212-2E28567F12BF}" destId="{0EACC79A-AE39-443E-87DB-F7A48CCE273F}" srcOrd="1" destOrd="0" parTransId="{E320CD53-7CF4-4C06-AF05-27E2DB8D927A}" sibTransId="{AF13035F-C17C-463E-89E3-44EDFD3A1782}"/>
    <dgm:cxn modelId="{15AA5207-81C0-4522-A14A-C06D2FC7EF30}" type="presParOf" srcId="{81651BCB-3E97-40A6-BA67-4FAB5DE4801C}" destId="{5B47A725-FBB3-4AFA-B338-36ECA371C577}" srcOrd="0" destOrd="0" presId="urn:microsoft.com/office/officeart/2005/8/layout/hierarchy3"/>
    <dgm:cxn modelId="{26E060B1-C60D-4C26-A211-7F91F9E1C847}" type="presParOf" srcId="{5B47A725-FBB3-4AFA-B338-36ECA371C577}" destId="{5680BA54-BBDD-4148-9DCE-6834E4C866F7}" srcOrd="0" destOrd="0" presId="urn:microsoft.com/office/officeart/2005/8/layout/hierarchy3"/>
    <dgm:cxn modelId="{2438937B-2872-4370-8095-5170E041EDE3}" type="presParOf" srcId="{5680BA54-BBDD-4148-9DCE-6834E4C866F7}" destId="{8D300264-A596-40EB-99B9-27DE885BFD91}" srcOrd="0" destOrd="0" presId="urn:microsoft.com/office/officeart/2005/8/layout/hierarchy3"/>
    <dgm:cxn modelId="{1B10E250-00BC-4297-8B05-AAE6D5C5A54F}" type="presParOf" srcId="{5680BA54-BBDD-4148-9DCE-6834E4C866F7}" destId="{A21FE704-5890-461A-B258-B4241D30B5CC}" srcOrd="1" destOrd="0" presId="urn:microsoft.com/office/officeart/2005/8/layout/hierarchy3"/>
    <dgm:cxn modelId="{1ECA9DEB-6FDF-44F4-9117-D82B4C459541}" type="presParOf" srcId="{5B47A725-FBB3-4AFA-B338-36ECA371C577}" destId="{38F388BB-1404-490F-B4A5-552B86E2D319}" srcOrd="1" destOrd="0" presId="urn:microsoft.com/office/officeart/2005/8/layout/hierarchy3"/>
    <dgm:cxn modelId="{44F5E1AB-73BC-4A0F-A6EB-9292F29FFE16}" type="presParOf" srcId="{38F388BB-1404-490F-B4A5-552B86E2D319}" destId="{FB0C1B11-C43D-4700-A48F-D41506E6AB3A}" srcOrd="0" destOrd="0" presId="urn:microsoft.com/office/officeart/2005/8/layout/hierarchy3"/>
    <dgm:cxn modelId="{D41E80D7-D105-4BF0-87D4-931965D4FF7D}" type="presParOf" srcId="{38F388BB-1404-490F-B4A5-552B86E2D319}" destId="{AF055FB7-EE96-4CCA-949F-DB2153ACC7E5}" srcOrd="1" destOrd="0" presId="urn:microsoft.com/office/officeart/2005/8/layout/hierarchy3"/>
    <dgm:cxn modelId="{1504D090-0F5A-4B17-AC46-153DB510130D}" type="presParOf" srcId="{38F388BB-1404-490F-B4A5-552B86E2D319}" destId="{3A1D9409-99F7-4EE3-A046-69EDFDACA6EB}" srcOrd="2" destOrd="0" presId="urn:microsoft.com/office/officeart/2005/8/layout/hierarchy3"/>
    <dgm:cxn modelId="{8EAF7EC3-5253-496A-B3F9-EF4C2FD428CB}" type="presParOf" srcId="{38F388BB-1404-490F-B4A5-552B86E2D319}" destId="{CD3EA6A7-B55C-4BA7-BFF7-94C481300620}" srcOrd="3" destOrd="0" presId="urn:microsoft.com/office/officeart/2005/8/layout/hierarchy3"/>
    <dgm:cxn modelId="{D36E5C2B-1CC4-41E6-8CE4-D3B2297217F1}" type="presParOf" srcId="{81651BCB-3E97-40A6-BA67-4FAB5DE4801C}" destId="{7D5A3D37-B74E-49CC-A890-B38B0055CAAF}" srcOrd="1" destOrd="0" presId="urn:microsoft.com/office/officeart/2005/8/layout/hierarchy3"/>
    <dgm:cxn modelId="{7193D7A1-8BCC-444A-98C8-3BF61EB78C96}" type="presParOf" srcId="{7D5A3D37-B74E-49CC-A890-B38B0055CAAF}" destId="{F2B01902-596D-482C-B824-EF3925C32E16}" srcOrd="0" destOrd="0" presId="urn:microsoft.com/office/officeart/2005/8/layout/hierarchy3"/>
    <dgm:cxn modelId="{0D20E17A-1FE0-4725-8B71-F50B854B099F}" type="presParOf" srcId="{F2B01902-596D-482C-B824-EF3925C32E16}" destId="{713D04C6-E7C4-4F20-B511-E99255479174}" srcOrd="0" destOrd="0" presId="urn:microsoft.com/office/officeart/2005/8/layout/hierarchy3"/>
    <dgm:cxn modelId="{B608F122-110A-48ED-ABB8-6699BFDF891A}" type="presParOf" srcId="{F2B01902-596D-482C-B824-EF3925C32E16}" destId="{706E9ACD-E126-425F-B2C4-CC1D8D8842A8}" srcOrd="1" destOrd="0" presId="urn:microsoft.com/office/officeart/2005/8/layout/hierarchy3"/>
    <dgm:cxn modelId="{E9BD8301-36D5-4756-A6B2-568F46C0690F}" type="presParOf" srcId="{7D5A3D37-B74E-49CC-A890-B38B0055CAAF}" destId="{02D95FD2-3422-4B69-AE5A-994C74067EC4}" srcOrd="1" destOrd="0" presId="urn:microsoft.com/office/officeart/2005/8/layout/hierarchy3"/>
    <dgm:cxn modelId="{7CB9AEDA-AF6F-440E-8A3F-D6E6220C9BE6}" type="presParOf" srcId="{02D95FD2-3422-4B69-AE5A-994C74067EC4}" destId="{01EC00A6-3831-409A-9124-07CE87FD1D50}" srcOrd="0" destOrd="0" presId="urn:microsoft.com/office/officeart/2005/8/layout/hierarchy3"/>
    <dgm:cxn modelId="{31C21659-3BA1-4485-9E94-013802B7E03D}" type="presParOf" srcId="{02D95FD2-3422-4B69-AE5A-994C74067EC4}" destId="{BF25946C-F877-47D9-A616-67060C4F35D3}" srcOrd="1" destOrd="0" presId="urn:microsoft.com/office/officeart/2005/8/layout/hierarchy3"/>
    <dgm:cxn modelId="{09F637A8-32BF-47A3-B76C-E40A241F39E2}" type="presParOf" srcId="{02D95FD2-3422-4B69-AE5A-994C74067EC4}" destId="{B6A18A3E-5435-4744-924F-830D47943C39}" srcOrd="2" destOrd="0" presId="urn:microsoft.com/office/officeart/2005/8/layout/hierarchy3"/>
    <dgm:cxn modelId="{3316F2DD-667C-415B-8C78-B59640122CA8}" type="presParOf" srcId="{02D95FD2-3422-4B69-AE5A-994C74067EC4}" destId="{70426135-B3C0-423F-8D85-FAC9F6E1C5A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410CE4-50C1-484B-BABD-0F3DCED975EB}"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FB903A3B-47D5-48F8-9136-F74DBF4FF7CD}">
      <dgm:prSet phldrT="[Text]"/>
      <dgm:spPr/>
      <dgm:t>
        <a:bodyPr/>
        <a:lstStyle/>
        <a:p>
          <a:r>
            <a:rPr lang="en-US" dirty="0" smtClean="0"/>
            <a:t>No single agent works on all metals</a:t>
          </a:r>
          <a:endParaRPr lang="en-US" dirty="0"/>
        </a:p>
      </dgm:t>
    </dgm:pt>
    <dgm:pt modelId="{6D81DC22-94BE-495B-BC65-61D7601B1AA6}" type="parTrans" cxnId="{100CA2E3-F63A-42EF-9165-834250B0DC47}">
      <dgm:prSet/>
      <dgm:spPr/>
      <dgm:t>
        <a:bodyPr/>
        <a:lstStyle/>
        <a:p>
          <a:endParaRPr lang="en-US"/>
        </a:p>
      </dgm:t>
    </dgm:pt>
    <dgm:pt modelId="{2BE4FF9E-E57F-4941-B455-AF70991BABDA}" type="sibTrans" cxnId="{100CA2E3-F63A-42EF-9165-834250B0DC47}">
      <dgm:prSet/>
      <dgm:spPr/>
      <dgm:t>
        <a:bodyPr/>
        <a:lstStyle/>
        <a:p>
          <a:endParaRPr lang="en-US"/>
        </a:p>
      </dgm:t>
    </dgm:pt>
    <dgm:pt modelId="{C6929160-EACF-49E8-979F-6BED07DFFCD1}">
      <dgm:prSet phldrT="[Text]"/>
      <dgm:spPr/>
      <dgm:t>
        <a:bodyPr/>
        <a:lstStyle/>
        <a:p>
          <a:r>
            <a:rPr lang="en-US" dirty="0" smtClean="0"/>
            <a:t>Comes in several models</a:t>
          </a:r>
        </a:p>
      </dgm:t>
    </dgm:pt>
    <dgm:pt modelId="{4928100B-A225-46EC-A488-AB3E1C2E365D}" type="parTrans" cxnId="{44E54363-78A2-456E-B2D0-BCF084C36238}">
      <dgm:prSet/>
      <dgm:spPr/>
      <dgm:t>
        <a:bodyPr/>
        <a:lstStyle/>
        <a:p>
          <a:endParaRPr lang="en-US"/>
        </a:p>
      </dgm:t>
    </dgm:pt>
    <dgm:pt modelId="{20B01B0F-1833-4B84-A0BA-5E58FB0F895F}" type="sibTrans" cxnId="{44E54363-78A2-456E-B2D0-BCF084C36238}">
      <dgm:prSet/>
      <dgm:spPr/>
      <dgm:t>
        <a:bodyPr/>
        <a:lstStyle/>
        <a:p>
          <a:endParaRPr lang="en-US"/>
        </a:p>
      </dgm:t>
    </dgm:pt>
    <dgm:pt modelId="{FAE4BCB1-5281-4C49-B064-4C327445DCF7}">
      <dgm:prSet phldrT="[Text]"/>
      <dgm:spPr/>
      <dgm:t>
        <a:bodyPr/>
        <a:lstStyle/>
        <a:p>
          <a:r>
            <a:rPr lang="en-US" dirty="0" smtClean="0"/>
            <a:t>Consult manufacturer’s guide</a:t>
          </a:r>
          <a:endParaRPr lang="en-US" dirty="0"/>
        </a:p>
      </dgm:t>
    </dgm:pt>
    <dgm:pt modelId="{2B79C485-941D-4E80-8266-4D1F45199AAA}" type="parTrans" cxnId="{C778F007-1C16-42F1-958A-45ED2312BC5F}">
      <dgm:prSet/>
      <dgm:spPr/>
      <dgm:t>
        <a:bodyPr/>
        <a:lstStyle/>
        <a:p>
          <a:endParaRPr lang="en-US"/>
        </a:p>
      </dgm:t>
    </dgm:pt>
    <dgm:pt modelId="{BEC7B0F8-7EDA-49A3-AA6A-F63B45BE366A}" type="sibTrans" cxnId="{C778F007-1C16-42F1-958A-45ED2312BC5F}">
      <dgm:prSet/>
      <dgm:spPr/>
      <dgm:t>
        <a:bodyPr/>
        <a:lstStyle/>
        <a:p>
          <a:endParaRPr lang="en-US"/>
        </a:p>
      </dgm:t>
    </dgm:pt>
    <dgm:pt modelId="{26D4A4CF-FA63-4012-8FB8-AAC0A5E84946}">
      <dgm:prSet phldrT="[Text]"/>
      <dgm:spPr/>
      <dgm:t>
        <a:bodyPr/>
        <a:lstStyle/>
        <a:p>
          <a:r>
            <a:rPr lang="en-US" dirty="0" smtClean="0"/>
            <a:t>Apply with extinguisher or scoop</a:t>
          </a:r>
        </a:p>
      </dgm:t>
    </dgm:pt>
    <dgm:pt modelId="{607C2327-E982-4981-9ED3-0B4BC045FFF8}" type="parTrans" cxnId="{1B7CCA75-D5F8-4732-967F-62F54C7D6C82}">
      <dgm:prSet/>
      <dgm:spPr/>
      <dgm:t>
        <a:bodyPr/>
        <a:lstStyle/>
        <a:p>
          <a:endParaRPr lang="en-US"/>
        </a:p>
      </dgm:t>
    </dgm:pt>
    <dgm:pt modelId="{DC67B1DB-1AE1-45D6-BF2D-DC56118B43FB}" type="sibTrans" cxnId="{1B7CCA75-D5F8-4732-967F-62F54C7D6C82}">
      <dgm:prSet/>
      <dgm:spPr/>
      <dgm:t>
        <a:bodyPr/>
        <a:lstStyle/>
        <a:p>
          <a:endParaRPr lang="en-US"/>
        </a:p>
      </dgm:t>
    </dgm:pt>
    <dgm:pt modelId="{0F3A65C7-AB5E-4F41-8D22-29D5855B5D92}" type="pres">
      <dgm:prSet presAssocID="{3E410CE4-50C1-484B-BABD-0F3DCED975EB}" presName="vert0" presStyleCnt="0">
        <dgm:presLayoutVars>
          <dgm:dir/>
          <dgm:animOne val="branch"/>
          <dgm:animLvl val="lvl"/>
        </dgm:presLayoutVars>
      </dgm:prSet>
      <dgm:spPr/>
      <dgm:t>
        <a:bodyPr/>
        <a:lstStyle/>
        <a:p>
          <a:endParaRPr lang="en-US"/>
        </a:p>
      </dgm:t>
    </dgm:pt>
    <dgm:pt modelId="{11CE408F-32F1-4C88-8CA4-DC0653288A15}" type="pres">
      <dgm:prSet presAssocID="{FB903A3B-47D5-48F8-9136-F74DBF4FF7CD}" presName="thickLine" presStyleLbl="alignNode1" presStyleIdx="0" presStyleCnt="4"/>
      <dgm:spPr/>
    </dgm:pt>
    <dgm:pt modelId="{217313D6-6324-4E28-A41C-55A742F8B3B2}" type="pres">
      <dgm:prSet presAssocID="{FB903A3B-47D5-48F8-9136-F74DBF4FF7CD}" presName="horz1" presStyleCnt="0"/>
      <dgm:spPr/>
    </dgm:pt>
    <dgm:pt modelId="{2C92355B-303B-432C-976C-33500AAE4E86}" type="pres">
      <dgm:prSet presAssocID="{FB903A3B-47D5-48F8-9136-F74DBF4FF7CD}" presName="tx1" presStyleLbl="revTx" presStyleIdx="0" presStyleCnt="4"/>
      <dgm:spPr/>
      <dgm:t>
        <a:bodyPr/>
        <a:lstStyle/>
        <a:p>
          <a:endParaRPr lang="en-US"/>
        </a:p>
      </dgm:t>
    </dgm:pt>
    <dgm:pt modelId="{05E5F6A4-4E4A-4856-B388-1CDE54C54CF1}" type="pres">
      <dgm:prSet presAssocID="{FB903A3B-47D5-48F8-9136-F74DBF4FF7CD}" presName="vert1" presStyleCnt="0"/>
      <dgm:spPr/>
    </dgm:pt>
    <dgm:pt modelId="{3C23CDF1-2D62-4BCA-898D-3CD8393618A7}" type="pres">
      <dgm:prSet presAssocID="{C6929160-EACF-49E8-979F-6BED07DFFCD1}" presName="thickLine" presStyleLbl="alignNode1" presStyleIdx="1" presStyleCnt="4"/>
      <dgm:spPr/>
    </dgm:pt>
    <dgm:pt modelId="{3956BE2A-04F8-4D61-B686-A5A069286F24}" type="pres">
      <dgm:prSet presAssocID="{C6929160-EACF-49E8-979F-6BED07DFFCD1}" presName="horz1" presStyleCnt="0"/>
      <dgm:spPr/>
    </dgm:pt>
    <dgm:pt modelId="{E5A98E92-B977-4BB3-8415-FC78AD12D2C4}" type="pres">
      <dgm:prSet presAssocID="{C6929160-EACF-49E8-979F-6BED07DFFCD1}" presName="tx1" presStyleLbl="revTx" presStyleIdx="1" presStyleCnt="4"/>
      <dgm:spPr/>
      <dgm:t>
        <a:bodyPr/>
        <a:lstStyle/>
        <a:p>
          <a:endParaRPr lang="en-US"/>
        </a:p>
      </dgm:t>
    </dgm:pt>
    <dgm:pt modelId="{E866C5BA-36AC-4ED6-8E8B-E4BFB671893F}" type="pres">
      <dgm:prSet presAssocID="{C6929160-EACF-49E8-979F-6BED07DFFCD1}" presName="vert1" presStyleCnt="0"/>
      <dgm:spPr/>
    </dgm:pt>
    <dgm:pt modelId="{107EB426-4D12-4DFB-9530-CCD2DD44C3E7}" type="pres">
      <dgm:prSet presAssocID="{26D4A4CF-FA63-4012-8FB8-AAC0A5E84946}" presName="thickLine" presStyleLbl="alignNode1" presStyleIdx="2" presStyleCnt="4"/>
      <dgm:spPr/>
    </dgm:pt>
    <dgm:pt modelId="{567D704A-E0C4-42BF-BCF2-A9DF80D8EABF}" type="pres">
      <dgm:prSet presAssocID="{26D4A4CF-FA63-4012-8FB8-AAC0A5E84946}" presName="horz1" presStyleCnt="0"/>
      <dgm:spPr/>
    </dgm:pt>
    <dgm:pt modelId="{EE0A71AE-67EE-4313-A255-4F947E030A6F}" type="pres">
      <dgm:prSet presAssocID="{26D4A4CF-FA63-4012-8FB8-AAC0A5E84946}" presName="tx1" presStyleLbl="revTx" presStyleIdx="2" presStyleCnt="4"/>
      <dgm:spPr/>
      <dgm:t>
        <a:bodyPr/>
        <a:lstStyle/>
        <a:p>
          <a:endParaRPr lang="en-US"/>
        </a:p>
      </dgm:t>
    </dgm:pt>
    <dgm:pt modelId="{293BF273-6784-4123-AA89-4BBA3FCFD108}" type="pres">
      <dgm:prSet presAssocID="{26D4A4CF-FA63-4012-8FB8-AAC0A5E84946}" presName="vert1" presStyleCnt="0"/>
      <dgm:spPr/>
    </dgm:pt>
    <dgm:pt modelId="{AA9ADD45-6C42-48E9-B974-E046D0FA2D4F}" type="pres">
      <dgm:prSet presAssocID="{FAE4BCB1-5281-4C49-B064-4C327445DCF7}" presName="thickLine" presStyleLbl="alignNode1" presStyleIdx="3" presStyleCnt="4"/>
      <dgm:spPr/>
    </dgm:pt>
    <dgm:pt modelId="{06836BDF-0213-4787-93CC-657069F70E36}" type="pres">
      <dgm:prSet presAssocID="{FAE4BCB1-5281-4C49-B064-4C327445DCF7}" presName="horz1" presStyleCnt="0"/>
      <dgm:spPr/>
    </dgm:pt>
    <dgm:pt modelId="{4FF20992-A18E-46F2-9725-A10B5EF5A69C}" type="pres">
      <dgm:prSet presAssocID="{FAE4BCB1-5281-4C49-B064-4C327445DCF7}" presName="tx1" presStyleLbl="revTx" presStyleIdx="3" presStyleCnt="4"/>
      <dgm:spPr/>
      <dgm:t>
        <a:bodyPr/>
        <a:lstStyle/>
        <a:p>
          <a:endParaRPr lang="en-US"/>
        </a:p>
      </dgm:t>
    </dgm:pt>
    <dgm:pt modelId="{1AA5E5DB-FB66-4741-A1A3-BB1D0B66C7BD}" type="pres">
      <dgm:prSet presAssocID="{FAE4BCB1-5281-4C49-B064-4C327445DCF7}" presName="vert1" presStyleCnt="0"/>
      <dgm:spPr/>
    </dgm:pt>
  </dgm:ptLst>
  <dgm:cxnLst>
    <dgm:cxn modelId="{1C85EE29-C532-4622-B4B6-5AC42927B3F7}" type="presOf" srcId="{3E410CE4-50C1-484B-BABD-0F3DCED975EB}" destId="{0F3A65C7-AB5E-4F41-8D22-29D5855B5D92}" srcOrd="0" destOrd="0" presId="urn:microsoft.com/office/officeart/2008/layout/LinedList"/>
    <dgm:cxn modelId="{C778F007-1C16-42F1-958A-45ED2312BC5F}" srcId="{3E410CE4-50C1-484B-BABD-0F3DCED975EB}" destId="{FAE4BCB1-5281-4C49-B064-4C327445DCF7}" srcOrd="3" destOrd="0" parTransId="{2B79C485-941D-4E80-8266-4D1F45199AAA}" sibTransId="{BEC7B0F8-7EDA-49A3-AA6A-F63B45BE366A}"/>
    <dgm:cxn modelId="{647E08FD-EDF0-4619-9509-2A07B6C53C39}" type="presOf" srcId="{26D4A4CF-FA63-4012-8FB8-AAC0A5E84946}" destId="{EE0A71AE-67EE-4313-A255-4F947E030A6F}" srcOrd="0" destOrd="0" presId="urn:microsoft.com/office/officeart/2008/layout/LinedList"/>
    <dgm:cxn modelId="{56F262CB-BD8E-41A2-979B-F71D912F0C87}" type="presOf" srcId="{FB903A3B-47D5-48F8-9136-F74DBF4FF7CD}" destId="{2C92355B-303B-432C-976C-33500AAE4E86}" srcOrd="0" destOrd="0" presId="urn:microsoft.com/office/officeart/2008/layout/LinedList"/>
    <dgm:cxn modelId="{44E54363-78A2-456E-B2D0-BCF084C36238}" srcId="{3E410CE4-50C1-484B-BABD-0F3DCED975EB}" destId="{C6929160-EACF-49E8-979F-6BED07DFFCD1}" srcOrd="1" destOrd="0" parTransId="{4928100B-A225-46EC-A488-AB3E1C2E365D}" sibTransId="{20B01B0F-1833-4B84-A0BA-5E58FB0F895F}"/>
    <dgm:cxn modelId="{1B7CCA75-D5F8-4732-967F-62F54C7D6C82}" srcId="{3E410CE4-50C1-484B-BABD-0F3DCED975EB}" destId="{26D4A4CF-FA63-4012-8FB8-AAC0A5E84946}" srcOrd="2" destOrd="0" parTransId="{607C2327-E982-4981-9ED3-0B4BC045FFF8}" sibTransId="{DC67B1DB-1AE1-45D6-BF2D-DC56118B43FB}"/>
    <dgm:cxn modelId="{59D965D3-ACF1-43F1-B0F9-B8BB64F7670E}" type="presOf" srcId="{C6929160-EACF-49E8-979F-6BED07DFFCD1}" destId="{E5A98E92-B977-4BB3-8415-FC78AD12D2C4}" srcOrd="0" destOrd="0" presId="urn:microsoft.com/office/officeart/2008/layout/LinedList"/>
    <dgm:cxn modelId="{583B2947-8144-4247-BFE8-BE0A9B20CFDE}" type="presOf" srcId="{FAE4BCB1-5281-4C49-B064-4C327445DCF7}" destId="{4FF20992-A18E-46F2-9725-A10B5EF5A69C}" srcOrd="0" destOrd="0" presId="urn:microsoft.com/office/officeart/2008/layout/LinedList"/>
    <dgm:cxn modelId="{100CA2E3-F63A-42EF-9165-834250B0DC47}" srcId="{3E410CE4-50C1-484B-BABD-0F3DCED975EB}" destId="{FB903A3B-47D5-48F8-9136-F74DBF4FF7CD}" srcOrd="0" destOrd="0" parTransId="{6D81DC22-94BE-495B-BC65-61D7601B1AA6}" sibTransId="{2BE4FF9E-E57F-4941-B455-AF70991BABDA}"/>
    <dgm:cxn modelId="{64306FA7-553D-4415-AF42-DEF435B0871C}" type="presParOf" srcId="{0F3A65C7-AB5E-4F41-8D22-29D5855B5D92}" destId="{11CE408F-32F1-4C88-8CA4-DC0653288A15}" srcOrd="0" destOrd="0" presId="urn:microsoft.com/office/officeart/2008/layout/LinedList"/>
    <dgm:cxn modelId="{D303F49D-7AE2-4DC0-A477-E2CE97852227}" type="presParOf" srcId="{0F3A65C7-AB5E-4F41-8D22-29D5855B5D92}" destId="{217313D6-6324-4E28-A41C-55A742F8B3B2}" srcOrd="1" destOrd="0" presId="urn:microsoft.com/office/officeart/2008/layout/LinedList"/>
    <dgm:cxn modelId="{94008BB8-88C5-4F9B-B801-652BFEB594F6}" type="presParOf" srcId="{217313D6-6324-4E28-A41C-55A742F8B3B2}" destId="{2C92355B-303B-432C-976C-33500AAE4E86}" srcOrd="0" destOrd="0" presId="urn:microsoft.com/office/officeart/2008/layout/LinedList"/>
    <dgm:cxn modelId="{6F7AD8A3-3DF1-4C1A-9829-F2396AB01207}" type="presParOf" srcId="{217313D6-6324-4E28-A41C-55A742F8B3B2}" destId="{05E5F6A4-4E4A-4856-B388-1CDE54C54CF1}" srcOrd="1" destOrd="0" presId="urn:microsoft.com/office/officeart/2008/layout/LinedList"/>
    <dgm:cxn modelId="{F24FA7E6-53F7-4DD1-AD35-92963705748A}" type="presParOf" srcId="{0F3A65C7-AB5E-4F41-8D22-29D5855B5D92}" destId="{3C23CDF1-2D62-4BCA-898D-3CD8393618A7}" srcOrd="2" destOrd="0" presId="urn:microsoft.com/office/officeart/2008/layout/LinedList"/>
    <dgm:cxn modelId="{5E28D007-07DE-45BB-8E32-9765F03A2DC4}" type="presParOf" srcId="{0F3A65C7-AB5E-4F41-8D22-29D5855B5D92}" destId="{3956BE2A-04F8-4D61-B686-A5A069286F24}" srcOrd="3" destOrd="0" presId="urn:microsoft.com/office/officeart/2008/layout/LinedList"/>
    <dgm:cxn modelId="{6FAFFF09-89DC-43C0-B347-A171E14E8D4F}" type="presParOf" srcId="{3956BE2A-04F8-4D61-B686-A5A069286F24}" destId="{E5A98E92-B977-4BB3-8415-FC78AD12D2C4}" srcOrd="0" destOrd="0" presId="urn:microsoft.com/office/officeart/2008/layout/LinedList"/>
    <dgm:cxn modelId="{18E19A9A-AED8-4D01-AA37-612A408C2478}" type="presParOf" srcId="{3956BE2A-04F8-4D61-B686-A5A069286F24}" destId="{E866C5BA-36AC-4ED6-8E8B-E4BFB671893F}" srcOrd="1" destOrd="0" presId="urn:microsoft.com/office/officeart/2008/layout/LinedList"/>
    <dgm:cxn modelId="{82561BE7-B7C4-42D0-A445-0AAC99255CDB}" type="presParOf" srcId="{0F3A65C7-AB5E-4F41-8D22-29D5855B5D92}" destId="{107EB426-4D12-4DFB-9530-CCD2DD44C3E7}" srcOrd="4" destOrd="0" presId="urn:microsoft.com/office/officeart/2008/layout/LinedList"/>
    <dgm:cxn modelId="{F69F0E5C-6CBA-43D7-9459-BB5F0E296746}" type="presParOf" srcId="{0F3A65C7-AB5E-4F41-8D22-29D5855B5D92}" destId="{567D704A-E0C4-42BF-BCF2-A9DF80D8EABF}" srcOrd="5" destOrd="0" presId="urn:microsoft.com/office/officeart/2008/layout/LinedList"/>
    <dgm:cxn modelId="{F3378B05-466A-4814-AFF1-5239D3496FD1}" type="presParOf" srcId="{567D704A-E0C4-42BF-BCF2-A9DF80D8EABF}" destId="{EE0A71AE-67EE-4313-A255-4F947E030A6F}" srcOrd="0" destOrd="0" presId="urn:microsoft.com/office/officeart/2008/layout/LinedList"/>
    <dgm:cxn modelId="{C1642939-A4CB-4B89-851E-1F8C882230A0}" type="presParOf" srcId="{567D704A-E0C4-42BF-BCF2-A9DF80D8EABF}" destId="{293BF273-6784-4123-AA89-4BBA3FCFD108}" srcOrd="1" destOrd="0" presId="urn:microsoft.com/office/officeart/2008/layout/LinedList"/>
    <dgm:cxn modelId="{F3DC9E90-87EA-4C97-BF2B-A0D10D6D1C75}" type="presParOf" srcId="{0F3A65C7-AB5E-4F41-8D22-29D5855B5D92}" destId="{AA9ADD45-6C42-48E9-B974-E046D0FA2D4F}" srcOrd="6" destOrd="0" presId="urn:microsoft.com/office/officeart/2008/layout/LinedList"/>
    <dgm:cxn modelId="{4CD00762-E078-4D1F-B248-7110E4CFF378}" type="presParOf" srcId="{0F3A65C7-AB5E-4F41-8D22-29D5855B5D92}" destId="{06836BDF-0213-4787-93CC-657069F70E36}" srcOrd="7" destOrd="0" presId="urn:microsoft.com/office/officeart/2008/layout/LinedList"/>
    <dgm:cxn modelId="{245961D3-FD05-4072-B37F-00637F209468}" type="presParOf" srcId="{06836BDF-0213-4787-93CC-657069F70E36}" destId="{4FF20992-A18E-46F2-9725-A10B5EF5A69C}" srcOrd="0" destOrd="0" presId="urn:microsoft.com/office/officeart/2008/layout/LinedList"/>
    <dgm:cxn modelId="{52CD0A65-667D-4BA9-976B-49892B721A7C}" type="presParOf" srcId="{06836BDF-0213-4787-93CC-657069F70E36}" destId="{1AA5E5DB-FB66-4741-A1A3-BB1D0B66C7B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410CE4-50C1-484B-BABD-0F3DCED975EB}"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FB903A3B-47D5-48F8-9136-F74DBF4FF7CD}">
      <dgm:prSet phldrT="[Text]"/>
      <dgm:spPr/>
      <dgm:t>
        <a:bodyPr/>
        <a:lstStyle/>
        <a:p>
          <a:r>
            <a:rPr lang="en-US" dirty="0" smtClean="0"/>
            <a:t>Apply sufficient depth</a:t>
          </a:r>
          <a:endParaRPr lang="en-US" dirty="0"/>
        </a:p>
      </dgm:t>
    </dgm:pt>
    <dgm:pt modelId="{6D81DC22-94BE-495B-BC65-61D7601B1AA6}" type="parTrans" cxnId="{100CA2E3-F63A-42EF-9165-834250B0DC47}">
      <dgm:prSet/>
      <dgm:spPr/>
      <dgm:t>
        <a:bodyPr/>
        <a:lstStyle/>
        <a:p>
          <a:endParaRPr lang="en-US"/>
        </a:p>
      </dgm:t>
    </dgm:pt>
    <dgm:pt modelId="{2BE4FF9E-E57F-4941-B455-AF70991BABDA}" type="sibTrans" cxnId="{100CA2E3-F63A-42EF-9165-834250B0DC47}">
      <dgm:prSet/>
      <dgm:spPr/>
      <dgm:t>
        <a:bodyPr/>
        <a:lstStyle/>
        <a:p>
          <a:endParaRPr lang="en-US"/>
        </a:p>
      </dgm:t>
    </dgm:pt>
    <dgm:pt modelId="{C6929160-EACF-49E8-979F-6BED07DFFCD1}">
      <dgm:prSet phldrT="[Text]"/>
      <dgm:spPr/>
      <dgm:t>
        <a:bodyPr/>
        <a:lstStyle/>
        <a:p>
          <a:r>
            <a:rPr lang="en-US" dirty="0" smtClean="0"/>
            <a:t>Apply gently; do not break crust</a:t>
          </a:r>
          <a:endParaRPr lang="en-US" dirty="0"/>
        </a:p>
      </dgm:t>
    </dgm:pt>
    <dgm:pt modelId="{4928100B-A225-46EC-A488-AB3E1C2E365D}" type="parTrans" cxnId="{44E54363-78A2-456E-B2D0-BCF084C36238}">
      <dgm:prSet/>
      <dgm:spPr/>
      <dgm:t>
        <a:bodyPr/>
        <a:lstStyle/>
        <a:p>
          <a:endParaRPr lang="en-US"/>
        </a:p>
      </dgm:t>
    </dgm:pt>
    <dgm:pt modelId="{20B01B0F-1833-4B84-A0BA-5E58FB0F895F}" type="sibTrans" cxnId="{44E54363-78A2-456E-B2D0-BCF084C36238}">
      <dgm:prSet/>
      <dgm:spPr/>
      <dgm:t>
        <a:bodyPr/>
        <a:lstStyle/>
        <a:p>
          <a:endParaRPr lang="en-US"/>
        </a:p>
      </dgm:t>
    </dgm:pt>
    <dgm:pt modelId="{FAE4BCB1-5281-4C49-B064-4C327445DCF7}">
      <dgm:prSet phldrT="[Text]"/>
      <dgm:spPr/>
      <dgm:t>
        <a:bodyPr/>
        <a:lstStyle/>
        <a:p>
          <a:r>
            <a:rPr lang="en-US" dirty="0" smtClean="0"/>
            <a:t>Avoid scattering</a:t>
          </a:r>
          <a:endParaRPr lang="en-US" dirty="0"/>
        </a:p>
      </dgm:t>
    </dgm:pt>
    <dgm:pt modelId="{2B79C485-941D-4E80-8266-4D1F45199AAA}" type="parTrans" cxnId="{C778F007-1C16-42F1-958A-45ED2312BC5F}">
      <dgm:prSet/>
      <dgm:spPr/>
      <dgm:t>
        <a:bodyPr/>
        <a:lstStyle/>
        <a:p>
          <a:endParaRPr lang="en-US"/>
        </a:p>
      </dgm:t>
    </dgm:pt>
    <dgm:pt modelId="{BEC7B0F8-7EDA-49A3-AA6A-F63B45BE366A}" type="sibTrans" cxnId="{C778F007-1C16-42F1-958A-45ED2312BC5F}">
      <dgm:prSet/>
      <dgm:spPr/>
      <dgm:t>
        <a:bodyPr/>
        <a:lstStyle/>
        <a:p>
          <a:endParaRPr lang="en-US"/>
        </a:p>
      </dgm:t>
    </dgm:pt>
    <dgm:pt modelId="{0F3A65C7-AB5E-4F41-8D22-29D5855B5D92}" type="pres">
      <dgm:prSet presAssocID="{3E410CE4-50C1-484B-BABD-0F3DCED975EB}" presName="vert0" presStyleCnt="0">
        <dgm:presLayoutVars>
          <dgm:dir/>
          <dgm:animOne val="branch"/>
          <dgm:animLvl val="lvl"/>
        </dgm:presLayoutVars>
      </dgm:prSet>
      <dgm:spPr/>
      <dgm:t>
        <a:bodyPr/>
        <a:lstStyle/>
        <a:p>
          <a:endParaRPr lang="en-US"/>
        </a:p>
      </dgm:t>
    </dgm:pt>
    <dgm:pt modelId="{11CE408F-32F1-4C88-8CA4-DC0653288A15}" type="pres">
      <dgm:prSet presAssocID="{FB903A3B-47D5-48F8-9136-F74DBF4FF7CD}" presName="thickLine" presStyleLbl="alignNode1" presStyleIdx="0" presStyleCnt="3"/>
      <dgm:spPr/>
    </dgm:pt>
    <dgm:pt modelId="{217313D6-6324-4E28-A41C-55A742F8B3B2}" type="pres">
      <dgm:prSet presAssocID="{FB903A3B-47D5-48F8-9136-F74DBF4FF7CD}" presName="horz1" presStyleCnt="0"/>
      <dgm:spPr/>
    </dgm:pt>
    <dgm:pt modelId="{2C92355B-303B-432C-976C-33500AAE4E86}" type="pres">
      <dgm:prSet presAssocID="{FB903A3B-47D5-48F8-9136-F74DBF4FF7CD}" presName="tx1" presStyleLbl="revTx" presStyleIdx="0" presStyleCnt="3"/>
      <dgm:spPr/>
      <dgm:t>
        <a:bodyPr/>
        <a:lstStyle/>
        <a:p>
          <a:endParaRPr lang="en-US"/>
        </a:p>
      </dgm:t>
    </dgm:pt>
    <dgm:pt modelId="{05E5F6A4-4E4A-4856-B388-1CDE54C54CF1}" type="pres">
      <dgm:prSet presAssocID="{FB903A3B-47D5-48F8-9136-F74DBF4FF7CD}" presName="vert1" presStyleCnt="0"/>
      <dgm:spPr/>
    </dgm:pt>
    <dgm:pt modelId="{3C23CDF1-2D62-4BCA-898D-3CD8393618A7}" type="pres">
      <dgm:prSet presAssocID="{C6929160-EACF-49E8-979F-6BED07DFFCD1}" presName="thickLine" presStyleLbl="alignNode1" presStyleIdx="1" presStyleCnt="3"/>
      <dgm:spPr/>
    </dgm:pt>
    <dgm:pt modelId="{3956BE2A-04F8-4D61-B686-A5A069286F24}" type="pres">
      <dgm:prSet presAssocID="{C6929160-EACF-49E8-979F-6BED07DFFCD1}" presName="horz1" presStyleCnt="0"/>
      <dgm:spPr/>
    </dgm:pt>
    <dgm:pt modelId="{E5A98E92-B977-4BB3-8415-FC78AD12D2C4}" type="pres">
      <dgm:prSet presAssocID="{C6929160-EACF-49E8-979F-6BED07DFFCD1}" presName="tx1" presStyleLbl="revTx" presStyleIdx="1" presStyleCnt="3"/>
      <dgm:spPr/>
      <dgm:t>
        <a:bodyPr/>
        <a:lstStyle/>
        <a:p>
          <a:endParaRPr lang="en-US"/>
        </a:p>
      </dgm:t>
    </dgm:pt>
    <dgm:pt modelId="{E866C5BA-36AC-4ED6-8E8B-E4BFB671893F}" type="pres">
      <dgm:prSet presAssocID="{C6929160-EACF-49E8-979F-6BED07DFFCD1}" presName="vert1" presStyleCnt="0"/>
      <dgm:spPr/>
    </dgm:pt>
    <dgm:pt modelId="{AA9ADD45-6C42-48E9-B974-E046D0FA2D4F}" type="pres">
      <dgm:prSet presAssocID="{FAE4BCB1-5281-4C49-B064-4C327445DCF7}" presName="thickLine" presStyleLbl="alignNode1" presStyleIdx="2" presStyleCnt="3"/>
      <dgm:spPr/>
    </dgm:pt>
    <dgm:pt modelId="{06836BDF-0213-4787-93CC-657069F70E36}" type="pres">
      <dgm:prSet presAssocID="{FAE4BCB1-5281-4C49-B064-4C327445DCF7}" presName="horz1" presStyleCnt="0"/>
      <dgm:spPr/>
    </dgm:pt>
    <dgm:pt modelId="{4FF20992-A18E-46F2-9725-A10B5EF5A69C}" type="pres">
      <dgm:prSet presAssocID="{FAE4BCB1-5281-4C49-B064-4C327445DCF7}" presName="tx1" presStyleLbl="revTx" presStyleIdx="2" presStyleCnt="3"/>
      <dgm:spPr/>
      <dgm:t>
        <a:bodyPr/>
        <a:lstStyle/>
        <a:p>
          <a:endParaRPr lang="en-US"/>
        </a:p>
      </dgm:t>
    </dgm:pt>
    <dgm:pt modelId="{1AA5E5DB-FB66-4741-A1A3-BB1D0B66C7BD}" type="pres">
      <dgm:prSet presAssocID="{FAE4BCB1-5281-4C49-B064-4C327445DCF7}" presName="vert1" presStyleCnt="0"/>
      <dgm:spPr/>
    </dgm:pt>
  </dgm:ptLst>
  <dgm:cxnLst>
    <dgm:cxn modelId="{82AEFD77-E9B2-4259-920E-E2883283D47A}" type="presOf" srcId="{3E410CE4-50C1-484B-BABD-0F3DCED975EB}" destId="{0F3A65C7-AB5E-4F41-8D22-29D5855B5D92}" srcOrd="0" destOrd="0" presId="urn:microsoft.com/office/officeart/2008/layout/LinedList"/>
    <dgm:cxn modelId="{C778F007-1C16-42F1-958A-45ED2312BC5F}" srcId="{3E410CE4-50C1-484B-BABD-0F3DCED975EB}" destId="{FAE4BCB1-5281-4C49-B064-4C327445DCF7}" srcOrd="2" destOrd="0" parTransId="{2B79C485-941D-4E80-8266-4D1F45199AAA}" sibTransId="{BEC7B0F8-7EDA-49A3-AA6A-F63B45BE366A}"/>
    <dgm:cxn modelId="{F4D84FC2-DBF7-47D9-94D6-616514CCB4DE}" type="presOf" srcId="{C6929160-EACF-49E8-979F-6BED07DFFCD1}" destId="{E5A98E92-B977-4BB3-8415-FC78AD12D2C4}" srcOrd="0" destOrd="0" presId="urn:microsoft.com/office/officeart/2008/layout/LinedList"/>
    <dgm:cxn modelId="{7E286251-1CC6-486C-B201-21BC7A24D6CD}" type="presOf" srcId="{FB903A3B-47D5-48F8-9136-F74DBF4FF7CD}" destId="{2C92355B-303B-432C-976C-33500AAE4E86}" srcOrd="0" destOrd="0" presId="urn:microsoft.com/office/officeart/2008/layout/LinedList"/>
    <dgm:cxn modelId="{44E54363-78A2-456E-B2D0-BCF084C36238}" srcId="{3E410CE4-50C1-484B-BABD-0F3DCED975EB}" destId="{C6929160-EACF-49E8-979F-6BED07DFFCD1}" srcOrd="1" destOrd="0" parTransId="{4928100B-A225-46EC-A488-AB3E1C2E365D}" sibTransId="{20B01B0F-1833-4B84-A0BA-5E58FB0F895F}"/>
    <dgm:cxn modelId="{100CA2E3-F63A-42EF-9165-834250B0DC47}" srcId="{3E410CE4-50C1-484B-BABD-0F3DCED975EB}" destId="{FB903A3B-47D5-48F8-9136-F74DBF4FF7CD}" srcOrd="0" destOrd="0" parTransId="{6D81DC22-94BE-495B-BC65-61D7601B1AA6}" sibTransId="{2BE4FF9E-E57F-4941-B455-AF70991BABDA}"/>
    <dgm:cxn modelId="{743CB510-7359-4B8E-BE40-AD0A5CDA4C3D}" type="presOf" srcId="{FAE4BCB1-5281-4C49-B064-4C327445DCF7}" destId="{4FF20992-A18E-46F2-9725-A10B5EF5A69C}" srcOrd="0" destOrd="0" presId="urn:microsoft.com/office/officeart/2008/layout/LinedList"/>
    <dgm:cxn modelId="{4DBBD3C0-D9EB-4C89-8842-30084D6DBB8F}" type="presParOf" srcId="{0F3A65C7-AB5E-4F41-8D22-29D5855B5D92}" destId="{11CE408F-32F1-4C88-8CA4-DC0653288A15}" srcOrd="0" destOrd="0" presId="urn:microsoft.com/office/officeart/2008/layout/LinedList"/>
    <dgm:cxn modelId="{5B48B13A-ECA9-4D45-A60A-A6103A7EB803}" type="presParOf" srcId="{0F3A65C7-AB5E-4F41-8D22-29D5855B5D92}" destId="{217313D6-6324-4E28-A41C-55A742F8B3B2}" srcOrd="1" destOrd="0" presId="urn:microsoft.com/office/officeart/2008/layout/LinedList"/>
    <dgm:cxn modelId="{2A2DF175-CC34-471D-8E45-7010682E2888}" type="presParOf" srcId="{217313D6-6324-4E28-A41C-55A742F8B3B2}" destId="{2C92355B-303B-432C-976C-33500AAE4E86}" srcOrd="0" destOrd="0" presId="urn:microsoft.com/office/officeart/2008/layout/LinedList"/>
    <dgm:cxn modelId="{F59016FC-C1A5-425C-83CC-4E242D7DED94}" type="presParOf" srcId="{217313D6-6324-4E28-A41C-55A742F8B3B2}" destId="{05E5F6A4-4E4A-4856-B388-1CDE54C54CF1}" srcOrd="1" destOrd="0" presId="urn:microsoft.com/office/officeart/2008/layout/LinedList"/>
    <dgm:cxn modelId="{FF352538-FFFB-46F5-AB59-23DA836B9649}" type="presParOf" srcId="{0F3A65C7-AB5E-4F41-8D22-29D5855B5D92}" destId="{3C23CDF1-2D62-4BCA-898D-3CD8393618A7}" srcOrd="2" destOrd="0" presId="urn:microsoft.com/office/officeart/2008/layout/LinedList"/>
    <dgm:cxn modelId="{9C0E2381-88C4-4622-A820-F3EDA237281F}" type="presParOf" srcId="{0F3A65C7-AB5E-4F41-8D22-29D5855B5D92}" destId="{3956BE2A-04F8-4D61-B686-A5A069286F24}" srcOrd="3" destOrd="0" presId="urn:microsoft.com/office/officeart/2008/layout/LinedList"/>
    <dgm:cxn modelId="{56613829-FFBD-4DEE-9F92-429BB2788B1C}" type="presParOf" srcId="{3956BE2A-04F8-4D61-B686-A5A069286F24}" destId="{E5A98E92-B977-4BB3-8415-FC78AD12D2C4}" srcOrd="0" destOrd="0" presId="urn:microsoft.com/office/officeart/2008/layout/LinedList"/>
    <dgm:cxn modelId="{56FCFBC4-60DC-45B3-9C39-A70E1A49311C}" type="presParOf" srcId="{3956BE2A-04F8-4D61-B686-A5A069286F24}" destId="{E866C5BA-36AC-4ED6-8E8B-E4BFB671893F}" srcOrd="1" destOrd="0" presId="urn:microsoft.com/office/officeart/2008/layout/LinedList"/>
    <dgm:cxn modelId="{89A068F6-6C66-427F-8AC9-BE7543E7EA91}" type="presParOf" srcId="{0F3A65C7-AB5E-4F41-8D22-29D5855B5D92}" destId="{AA9ADD45-6C42-48E9-B974-E046D0FA2D4F}" srcOrd="4" destOrd="0" presId="urn:microsoft.com/office/officeart/2008/layout/LinedList"/>
    <dgm:cxn modelId="{5E66C77B-AA04-4B3E-98B2-925B2F123ECF}" type="presParOf" srcId="{0F3A65C7-AB5E-4F41-8D22-29D5855B5D92}" destId="{06836BDF-0213-4787-93CC-657069F70E36}" srcOrd="5" destOrd="0" presId="urn:microsoft.com/office/officeart/2008/layout/LinedList"/>
    <dgm:cxn modelId="{5A8BF2E2-9FEE-4903-9B9D-3A52A3592284}" type="presParOf" srcId="{06836BDF-0213-4787-93CC-657069F70E36}" destId="{4FF20992-A18E-46F2-9725-A10B5EF5A69C}" srcOrd="0" destOrd="0" presId="urn:microsoft.com/office/officeart/2008/layout/LinedList"/>
    <dgm:cxn modelId="{870DD562-408A-4D6B-8C3A-0D283D89E7CB}" type="presParOf" srcId="{06836BDF-0213-4787-93CC-657069F70E36}" destId="{1AA5E5DB-FB66-4741-A1A3-BB1D0B66C7B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E410CE4-50C1-484B-BABD-0F3DCED975EB}"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FB903A3B-47D5-48F8-9136-F74DBF4FF7CD}">
      <dgm:prSet phldrT="[Text]"/>
      <dgm:spPr/>
      <dgm:t>
        <a:bodyPr/>
        <a:lstStyle/>
        <a:p>
          <a:r>
            <a:rPr lang="en-US" dirty="0" smtClean="0"/>
            <a:t>1.  Cover fire with powder</a:t>
          </a:r>
          <a:endParaRPr lang="en-US" dirty="0"/>
        </a:p>
      </dgm:t>
    </dgm:pt>
    <dgm:pt modelId="{6D81DC22-94BE-495B-BC65-61D7601B1AA6}" type="parTrans" cxnId="{100CA2E3-F63A-42EF-9165-834250B0DC47}">
      <dgm:prSet/>
      <dgm:spPr/>
      <dgm:t>
        <a:bodyPr/>
        <a:lstStyle/>
        <a:p>
          <a:endParaRPr lang="en-US"/>
        </a:p>
      </dgm:t>
    </dgm:pt>
    <dgm:pt modelId="{2BE4FF9E-E57F-4941-B455-AF70991BABDA}" type="sibTrans" cxnId="{100CA2E3-F63A-42EF-9165-834250B0DC47}">
      <dgm:prSet/>
      <dgm:spPr/>
      <dgm:t>
        <a:bodyPr/>
        <a:lstStyle/>
        <a:p>
          <a:endParaRPr lang="en-US"/>
        </a:p>
      </dgm:t>
    </dgm:pt>
    <dgm:pt modelId="{C6929160-EACF-49E8-979F-6BED07DFFCD1}">
      <dgm:prSet phldrT="[Text]"/>
      <dgm:spPr/>
      <dgm:t>
        <a:bodyPr/>
        <a:lstStyle/>
        <a:p>
          <a:r>
            <a:rPr lang="en-US" dirty="0" smtClean="0"/>
            <a:t>2.  Create layer of powder nearby, 1-2 inches (25-50 mm) deep</a:t>
          </a:r>
          <a:endParaRPr lang="en-US" dirty="0"/>
        </a:p>
      </dgm:t>
    </dgm:pt>
    <dgm:pt modelId="{4928100B-A225-46EC-A488-AB3E1C2E365D}" type="parTrans" cxnId="{44E54363-78A2-456E-B2D0-BCF084C36238}">
      <dgm:prSet/>
      <dgm:spPr/>
      <dgm:t>
        <a:bodyPr/>
        <a:lstStyle/>
        <a:p>
          <a:endParaRPr lang="en-US"/>
        </a:p>
      </dgm:t>
    </dgm:pt>
    <dgm:pt modelId="{20B01B0F-1833-4B84-A0BA-5E58FB0F895F}" type="sibTrans" cxnId="{44E54363-78A2-456E-B2D0-BCF084C36238}">
      <dgm:prSet/>
      <dgm:spPr/>
      <dgm:t>
        <a:bodyPr/>
        <a:lstStyle/>
        <a:p>
          <a:endParaRPr lang="en-US"/>
        </a:p>
      </dgm:t>
    </dgm:pt>
    <dgm:pt modelId="{FAE4BCB1-5281-4C49-B064-4C327445DCF7}">
      <dgm:prSet phldrT="[Text]"/>
      <dgm:spPr/>
      <dgm:t>
        <a:bodyPr/>
        <a:lstStyle/>
        <a:p>
          <a:r>
            <a:rPr lang="en-US" dirty="0" smtClean="0"/>
            <a:t>3.  Spread nearby – Add more as needed</a:t>
          </a:r>
          <a:endParaRPr lang="en-US" dirty="0"/>
        </a:p>
      </dgm:t>
    </dgm:pt>
    <dgm:pt modelId="{2B79C485-941D-4E80-8266-4D1F45199AAA}" type="parTrans" cxnId="{C778F007-1C16-42F1-958A-45ED2312BC5F}">
      <dgm:prSet/>
      <dgm:spPr/>
      <dgm:t>
        <a:bodyPr/>
        <a:lstStyle/>
        <a:p>
          <a:endParaRPr lang="en-US"/>
        </a:p>
      </dgm:t>
    </dgm:pt>
    <dgm:pt modelId="{BEC7B0F8-7EDA-49A3-AA6A-F63B45BE366A}" type="sibTrans" cxnId="{C778F007-1C16-42F1-958A-45ED2312BC5F}">
      <dgm:prSet/>
      <dgm:spPr/>
      <dgm:t>
        <a:bodyPr/>
        <a:lstStyle/>
        <a:p>
          <a:endParaRPr lang="en-US"/>
        </a:p>
      </dgm:t>
    </dgm:pt>
    <dgm:pt modelId="{9B36796E-5D92-4D74-83C0-3FFC555EC85D}">
      <dgm:prSet phldrT="[Text]"/>
      <dgm:spPr/>
      <dgm:t>
        <a:bodyPr/>
        <a:lstStyle/>
        <a:p>
          <a:r>
            <a:rPr lang="en-US" dirty="0" smtClean="0"/>
            <a:t>4.  Leave undisturbed until completely cool</a:t>
          </a:r>
          <a:endParaRPr lang="en-US" dirty="0"/>
        </a:p>
      </dgm:t>
    </dgm:pt>
    <dgm:pt modelId="{A8FB0799-4CE7-4B88-8C1D-A392191F8BD0}" type="parTrans" cxnId="{DB8DA630-2260-4666-A6C3-4A934F3B1F8F}">
      <dgm:prSet/>
      <dgm:spPr/>
      <dgm:t>
        <a:bodyPr/>
        <a:lstStyle/>
        <a:p>
          <a:endParaRPr lang="en-US"/>
        </a:p>
      </dgm:t>
    </dgm:pt>
    <dgm:pt modelId="{DC14054D-7D39-4534-9F2D-D43C6CC471D0}" type="sibTrans" cxnId="{DB8DA630-2260-4666-A6C3-4A934F3B1F8F}">
      <dgm:prSet/>
      <dgm:spPr/>
      <dgm:t>
        <a:bodyPr/>
        <a:lstStyle/>
        <a:p>
          <a:endParaRPr lang="en-US"/>
        </a:p>
      </dgm:t>
    </dgm:pt>
    <dgm:pt modelId="{0F3A65C7-AB5E-4F41-8D22-29D5855B5D92}" type="pres">
      <dgm:prSet presAssocID="{3E410CE4-50C1-484B-BABD-0F3DCED975EB}" presName="vert0" presStyleCnt="0">
        <dgm:presLayoutVars>
          <dgm:dir/>
          <dgm:animOne val="branch"/>
          <dgm:animLvl val="lvl"/>
        </dgm:presLayoutVars>
      </dgm:prSet>
      <dgm:spPr/>
      <dgm:t>
        <a:bodyPr/>
        <a:lstStyle/>
        <a:p>
          <a:endParaRPr lang="en-US"/>
        </a:p>
      </dgm:t>
    </dgm:pt>
    <dgm:pt modelId="{11CE408F-32F1-4C88-8CA4-DC0653288A15}" type="pres">
      <dgm:prSet presAssocID="{FB903A3B-47D5-48F8-9136-F74DBF4FF7CD}" presName="thickLine" presStyleLbl="alignNode1" presStyleIdx="0" presStyleCnt="4"/>
      <dgm:spPr/>
    </dgm:pt>
    <dgm:pt modelId="{217313D6-6324-4E28-A41C-55A742F8B3B2}" type="pres">
      <dgm:prSet presAssocID="{FB903A3B-47D5-48F8-9136-F74DBF4FF7CD}" presName="horz1" presStyleCnt="0"/>
      <dgm:spPr/>
    </dgm:pt>
    <dgm:pt modelId="{2C92355B-303B-432C-976C-33500AAE4E86}" type="pres">
      <dgm:prSet presAssocID="{FB903A3B-47D5-48F8-9136-F74DBF4FF7CD}" presName="tx1" presStyleLbl="revTx" presStyleIdx="0" presStyleCnt="4"/>
      <dgm:spPr/>
      <dgm:t>
        <a:bodyPr/>
        <a:lstStyle/>
        <a:p>
          <a:endParaRPr lang="en-US"/>
        </a:p>
      </dgm:t>
    </dgm:pt>
    <dgm:pt modelId="{05E5F6A4-4E4A-4856-B388-1CDE54C54CF1}" type="pres">
      <dgm:prSet presAssocID="{FB903A3B-47D5-48F8-9136-F74DBF4FF7CD}" presName="vert1" presStyleCnt="0"/>
      <dgm:spPr/>
    </dgm:pt>
    <dgm:pt modelId="{3C23CDF1-2D62-4BCA-898D-3CD8393618A7}" type="pres">
      <dgm:prSet presAssocID="{C6929160-EACF-49E8-979F-6BED07DFFCD1}" presName="thickLine" presStyleLbl="alignNode1" presStyleIdx="1" presStyleCnt="4"/>
      <dgm:spPr/>
    </dgm:pt>
    <dgm:pt modelId="{3956BE2A-04F8-4D61-B686-A5A069286F24}" type="pres">
      <dgm:prSet presAssocID="{C6929160-EACF-49E8-979F-6BED07DFFCD1}" presName="horz1" presStyleCnt="0"/>
      <dgm:spPr/>
    </dgm:pt>
    <dgm:pt modelId="{E5A98E92-B977-4BB3-8415-FC78AD12D2C4}" type="pres">
      <dgm:prSet presAssocID="{C6929160-EACF-49E8-979F-6BED07DFFCD1}" presName="tx1" presStyleLbl="revTx" presStyleIdx="1" presStyleCnt="4"/>
      <dgm:spPr/>
      <dgm:t>
        <a:bodyPr/>
        <a:lstStyle/>
        <a:p>
          <a:endParaRPr lang="en-US"/>
        </a:p>
      </dgm:t>
    </dgm:pt>
    <dgm:pt modelId="{E866C5BA-36AC-4ED6-8E8B-E4BFB671893F}" type="pres">
      <dgm:prSet presAssocID="{C6929160-EACF-49E8-979F-6BED07DFFCD1}" presName="vert1" presStyleCnt="0"/>
      <dgm:spPr/>
    </dgm:pt>
    <dgm:pt modelId="{AA9ADD45-6C42-48E9-B974-E046D0FA2D4F}" type="pres">
      <dgm:prSet presAssocID="{FAE4BCB1-5281-4C49-B064-4C327445DCF7}" presName="thickLine" presStyleLbl="alignNode1" presStyleIdx="2" presStyleCnt="4"/>
      <dgm:spPr/>
    </dgm:pt>
    <dgm:pt modelId="{06836BDF-0213-4787-93CC-657069F70E36}" type="pres">
      <dgm:prSet presAssocID="{FAE4BCB1-5281-4C49-B064-4C327445DCF7}" presName="horz1" presStyleCnt="0"/>
      <dgm:spPr/>
    </dgm:pt>
    <dgm:pt modelId="{4FF20992-A18E-46F2-9725-A10B5EF5A69C}" type="pres">
      <dgm:prSet presAssocID="{FAE4BCB1-5281-4C49-B064-4C327445DCF7}" presName="tx1" presStyleLbl="revTx" presStyleIdx="2" presStyleCnt="4"/>
      <dgm:spPr/>
      <dgm:t>
        <a:bodyPr/>
        <a:lstStyle/>
        <a:p>
          <a:endParaRPr lang="en-US"/>
        </a:p>
      </dgm:t>
    </dgm:pt>
    <dgm:pt modelId="{1AA5E5DB-FB66-4741-A1A3-BB1D0B66C7BD}" type="pres">
      <dgm:prSet presAssocID="{FAE4BCB1-5281-4C49-B064-4C327445DCF7}" presName="vert1" presStyleCnt="0"/>
      <dgm:spPr/>
    </dgm:pt>
    <dgm:pt modelId="{F6239A86-807E-49E1-8F47-6E5C93E61176}" type="pres">
      <dgm:prSet presAssocID="{9B36796E-5D92-4D74-83C0-3FFC555EC85D}" presName="thickLine" presStyleLbl="alignNode1" presStyleIdx="3" presStyleCnt="4"/>
      <dgm:spPr/>
    </dgm:pt>
    <dgm:pt modelId="{66DBD49B-E7E3-4738-96BD-C6DFE0D8976D}" type="pres">
      <dgm:prSet presAssocID="{9B36796E-5D92-4D74-83C0-3FFC555EC85D}" presName="horz1" presStyleCnt="0"/>
      <dgm:spPr/>
    </dgm:pt>
    <dgm:pt modelId="{4D91A8DB-D95D-4EE2-8EA6-2298AC38EECC}" type="pres">
      <dgm:prSet presAssocID="{9B36796E-5D92-4D74-83C0-3FFC555EC85D}" presName="tx1" presStyleLbl="revTx" presStyleIdx="3" presStyleCnt="4"/>
      <dgm:spPr/>
      <dgm:t>
        <a:bodyPr/>
        <a:lstStyle/>
        <a:p>
          <a:endParaRPr lang="en-US"/>
        </a:p>
      </dgm:t>
    </dgm:pt>
    <dgm:pt modelId="{DC944576-7C1F-4694-950C-6F2764D8EBF7}" type="pres">
      <dgm:prSet presAssocID="{9B36796E-5D92-4D74-83C0-3FFC555EC85D}" presName="vert1" presStyleCnt="0"/>
      <dgm:spPr/>
    </dgm:pt>
  </dgm:ptLst>
  <dgm:cxnLst>
    <dgm:cxn modelId="{44E54363-78A2-456E-B2D0-BCF084C36238}" srcId="{3E410CE4-50C1-484B-BABD-0F3DCED975EB}" destId="{C6929160-EACF-49E8-979F-6BED07DFFCD1}" srcOrd="1" destOrd="0" parTransId="{4928100B-A225-46EC-A488-AB3E1C2E365D}" sibTransId="{20B01B0F-1833-4B84-A0BA-5E58FB0F895F}"/>
    <dgm:cxn modelId="{FF7CACB3-5EAE-4032-859E-0B233FEFBA5D}" type="presOf" srcId="{FAE4BCB1-5281-4C49-B064-4C327445DCF7}" destId="{4FF20992-A18E-46F2-9725-A10B5EF5A69C}" srcOrd="0" destOrd="0" presId="urn:microsoft.com/office/officeart/2008/layout/LinedList"/>
    <dgm:cxn modelId="{100CA2E3-F63A-42EF-9165-834250B0DC47}" srcId="{3E410CE4-50C1-484B-BABD-0F3DCED975EB}" destId="{FB903A3B-47D5-48F8-9136-F74DBF4FF7CD}" srcOrd="0" destOrd="0" parTransId="{6D81DC22-94BE-495B-BC65-61D7601B1AA6}" sibTransId="{2BE4FF9E-E57F-4941-B455-AF70991BABDA}"/>
    <dgm:cxn modelId="{AE002D05-6770-44C1-92B1-D9D4B4D9BE64}" type="presOf" srcId="{9B36796E-5D92-4D74-83C0-3FFC555EC85D}" destId="{4D91A8DB-D95D-4EE2-8EA6-2298AC38EECC}" srcOrd="0" destOrd="0" presId="urn:microsoft.com/office/officeart/2008/layout/LinedList"/>
    <dgm:cxn modelId="{C778F007-1C16-42F1-958A-45ED2312BC5F}" srcId="{3E410CE4-50C1-484B-BABD-0F3DCED975EB}" destId="{FAE4BCB1-5281-4C49-B064-4C327445DCF7}" srcOrd="2" destOrd="0" parTransId="{2B79C485-941D-4E80-8266-4D1F45199AAA}" sibTransId="{BEC7B0F8-7EDA-49A3-AA6A-F63B45BE366A}"/>
    <dgm:cxn modelId="{DB8DA630-2260-4666-A6C3-4A934F3B1F8F}" srcId="{3E410CE4-50C1-484B-BABD-0F3DCED975EB}" destId="{9B36796E-5D92-4D74-83C0-3FFC555EC85D}" srcOrd="3" destOrd="0" parTransId="{A8FB0799-4CE7-4B88-8C1D-A392191F8BD0}" sibTransId="{DC14054D-7D39-4534-9F2D-D43C6CC471D0}"/>
    <dgm:cxn modelId="{DDAF6ADD-5866-4A98-ACF1-5D10AF17691E}" type="presOf" srcId="{3E410CE4-50C1-484B-BABD-0F3DCED975EB}" destId="{0F3A65C7-AB5E-4F41-8D22-29D5855B5D92}" srcOrd="0" destOrd="0" presId="urn:microsoft.com/office/officeart/2008/layout/LinedList"/>
    <dgm:cxn modelId="{28AD2FEA-45A6-4D44-A639-BC4F28CA0978}" type="presOf" srcId="{FB903A3B-47D5-48F8-9136-F74DBF4FF7CD}" destId="{2C92355B-303B-432C-976C-33500AAE4E86}" srcOrd="0" destOrd="0" presId="urn:microsoft.com/office/officeart/2008/layout/LinedList"/>
    <dgm:cxn modelId="{76F7A48C-BB10-4CE2-AF76-7CEFDE354379}" type="presOf" srcId="{C6929160-EACF-49E8-979F-6BED07DFFCD1}" destId="{E5A98E92-B977-4BB3-8415-FC78AD12D2C4}" srcOrd="0" destOrd="0" presId="urn:microsoft.com/office/officeart/2008/layout/LinedList"/>
    <dgm:cxn modelId="{5E60674F-30A8-448A-BF91-21B557E38505}" type="presParOf" srcId="{0F3A65C7-AB5E-4F41-8D22-29D5855B5D92}" destId="{11CE408F-32F1-4C88-8CA4-DC0653288A15}" srcOrd="0" destOrd="0" presId="urn:microsoft.com/office/officeart/2008/layout/LinedList"/>
    <dgm:cxn modelId="{5C465933-0E40-45BF-8B28-6D303E849485}" type="presParOf" srcId="{0F3A65C7-AB5E-4F41-8D22-29D5855B5D92}" destId="{217313D6-6324-4E28-A41C-55A742F8B3B2}" srcOrd="1" destOrd="0" presId="urn:microsoft.com/office/officeart/2008/layout/LinedList"/>
    <dgm:cxn modelId="{D7498FC3-348E-44C0-B267-D91CC4B41BDB}" type="presParOf" srcId="{217313D6-6324-4E28-A41C-55A742F8B3B2}" destId="{2C92355B-303B-432C-976C-33500AAE4E86}" srcOrd="0" destOrd="0" presId="urn:microsoft.com/office/officeart/2008/layout/LinedList"/>
    <dgm:cxn modelId="{F54D85DE-0A42-4116-BEA4-37BDD0AC8CB9}" type="presParOf" srcId="{217313D6-6324-4E28-A41C-55A742F8B3B2}" destId="{05E5F6A4-4E4A-4856-B388-1CDE54C54CF1}" srcOrd="1" destOrd="0" presId="urn:microsoft.com/office/officeart/2008/layout/LinedList"/>
    <dgm:cxn modelId="{EC80A23D-1499-4F8E-9F52-5887D0286CF7}" type="presParOf" srcId="{0F3A65C7-AB5E-4F41-8D22-29D5855B5D92}" destId="{3C23CDF1-2D62-4BCA-898D-3CD8393618A7}" srcOrd="2" destOrd="0" presId="urn:microsoft.com/office/officeart/2008/layout/LinedList"/>
    <dgm:cxn modelId="{0D12ED14-D833-4B6C-A912-CEB32E449EA6}" type="presParOf" srcId="{0F3A65C7-AB5E-4F41-8D22-29D5855B5D92}" destId="{3956BE2A-04F8-4D61-B686-A5A069286F24}" srcOrd="3" destOrd="0" presId="urn:microsoft.com/office/officeart/2008/layout/LinedList"/>
    <dgm:cxn modelId="{3A87AF81-A36D-4260-A286-37DEA36EDF00}" type="presParOf" srcId="{3956BE2A-04F8-4D61-B686-A5A069286F24}" destId="{E5A98E92-B977-4BB3-8415-FC78AD12D2C4}" srcOrd="0" destOrd="0" presId="urn:microsoft.com/office/officeart/2008/layout/LinedList"/>
    <dgm:cxn modelId="{E5EFA0A7-4AC6-40BD-B804-C740A735E18E}" type="presParOf" srcId="{3956BE2A-04F8-4D61-B686-A5A069286F24}" destId="{E866C5BA-36AC-4ED6-8E8B-E4BFB671893F}" srcOrd="1" destOrd="0" presId="urn:microsoft.com/office/officeart/2008/layout/LinedList"/>
    <dgm:cxn modelId="{7CFA33D0-9E95-4590-A500-021C968C01F7}" type="presParOf" srcId="{0F3A65C7-AB5E-4F41-8D22-29D5855B5D92}" destId="{AA9ADD45-6C42-48E9-B974-E046D0FA2D4F}" srcOrd="4" destOrd="0" presId="urn:microsoft.com/office/officeart/2008/layout/LinedList"/>
    <dgm:cxn modelId="{C6C01641-7B06-4760-90F9-8B5B15B02231}" type="presParOf" srcId="{0F3A65C7-AB5E-4F41-8D22-29D5855B5D92}" destId="{06836BDF-0213-4787-93CC-657069F70E36}" srcOrd="5" destOrd="0" presId="urn:microsoft.com/office/officeart/2008/layout/LinedList"/>
    <dgm:cxn modelId="{0D17C63F-C3AA-4977-AA4F-A9C5A2DAA3BC}" type="presParOf" srcId="{06836BDF-0213-4787-93CC-657069F70E36}" destId="{4FF20992-A18E-46F2-9725-A10B5EF5A69C}" srcOrd="0" destOrd="0" presId="urn:microsoft.com/office/officeart/2008/layout/LinedList"/>
    <dgm:cxn modelId="{76905228-A0A8-4452-AC65-D6674F40AC6B}" type="presParOf" srcId="{06836BDF-0213-4787-93CC-657069F70E36}" destId="{1AA5E5DB-FB66-4741-A1A3-BB1D0B66C7BD}" srcOrd="1" destOrd="0" presId="urn:microsoft.com/office/officeart/2008/layout/LinedList"/>
    <dgm:cxn modelId="{0E6EAA50-8545-4228-8F3D-0BF1D68C3B36}" type="presParOf" srcId="{0F3A65C7-AB5E-4F41-8D22-29D5855B5D92}" destId="{F6239A86-807E-49E1-8F47-6E5C93E61176}" srcOrd="6" destOrd="0" presId="urn:microsoft.com/office/officeart/2008/layout/LinedList"/>
    <dgm:cxn modelId="{64D35261-2811-4E01-871F-81193F554FA5}" type="presParOf" srcId="{0F3A65C7-AB5E-4F41-8D22-29D5855B5D92}" destId="{66DBD49B-E7E3-4738-96BD-C6DFE0D8976D}" srcOrd="7" destOrd="0" presId="urn:microsoft.com/office/officeart/2008/layout/LinedList"/>
    <dgm:cxn modelId="{2AD82E6A-1EA6-48D9-807D-46EE7A070110}" type="presParOf" srcId="{66DBD49B-E7E3-4738-96BD-C6DFE0D8976D}" destId="{4D91A8DB-D95D-4EE2-8EA6-2298AC38EECC}" srcOrd="0" destOrd="0" presId="urn:microsoft.com/office/officeart/2008/layout/LinedList"/>
    <dgm:cxn modelId="{F5BA6F63-0A11-4A3C-8184-369064AB0CDD}" type="presParOf" srcId="{66DBD49B-E7E3-4738-96BD-C6DFE0D8976D}" destId="{DC944576-7C1F-4694-950C-6F2764D8EB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234331-5BB5-42EF-8DA3-30B104698338}" type="doc">
      <dgm:prSet loTypeId="urn:microsoft.com/office/officeart/2005/8/layout/process1" loCatId="process" qsTypeId="urn:microsoft.com/office/officeart/2005/8/quickstyle/simple1" qsCatId="simple" csTypeId="urn:microsoft.com/office/officeart/2005/8/colors/accent2_2" csCatId="accent2" phldr="1"/>
      <dgm:spPr/>
    </dgm:pt>
    <dgm:pt modelId="{9D9FF37B-AAA3-420F-B538-40B2768F8DAC}">
      <dgm:prSet phldrT="[Text]"/>
      <dgm:spPr>
        <a:blipFill rotWithShape="0">
          <a:blip xmlns:r="http://schemas.openxmlformats.org/officeDocument/2006/relationships" r:embed="rId1"/>
          <a:tile tx="0" ty="0" sx="100000" sy="100000" flip="none" algn="tl"/>
        </a:blipFill>
      </dgm:spPr>
      <dgm:t>
        <a:bodyPr/>
        <a:lstStyle/>
        <a:p>
          <a:endParaRPr lang="en-US" dirty="0"/>
        </a:p>
      </dgm:t>
    </dgm:pt>
    <dgm:pt modelId="{D3710F16-BCDB-4871-8AA2-37C9EA478F75}" type="parTrans" cxnId="{C08368E9-1B47-4120-86BC-82528A06B246}">
      <dgm:prSet/>
      <dgm:spPr/>
      <dgm:t>
        <a:bodyPr/>
        <a:lstStyle/>
        <a:p>
          <a:endParaRPr lang="en-US"/>
        </a:p>
      </dgm:t>
    </dgm:pt>
    <dgm:pt modelId="{EB428FFF-6ACF-42BC-A9C8-01E0ADE014E5}" type="sibTrans" cxnId="{C08368E9-1B47-4120-86BC-82528A06B246}">
      <dgm:prSet/>
      <dgm:spPr>
        <a:solidFill>
          <a:schemeClr val="accent6"/>
        </a:solidFill>
      </dgm:spPr>
      <dgm:t>
        <a:bodyPr/>
        <a:lstStyle/>
        <a:p>
          <a:endParaRPr lang="en-US" dirty="0"/>
        </a:p>
      </dgm:t>
    </dgm:pt>
    <dgm:pt modelId="{D033DE36-BCD4-49E4-8A7F-5294728982D9}">
      <dgm:prSet phldrT="[Text]"/>
      <dgm:spPr>
        <a:blipFill dpi="0" rotWithShape="0">
          <a:blip xmlns:r="http://schemas.openxmlformats.org/officeDocument/2006/relationships" r:embed="rId2"/>
          <a:srcRect/>
          <a:stretch>
            <a:fillRect l="-12751" t="-59558" r="-24989" b="-45478"/>
          </a:stretch>
        </a:blipFill>
      </dgm:spPr>
      <dgm:t>
        <a:bodyPr/>
        <a:lstStyle/>
        <a:p>
          <a:r>
            <a:rPr lang="en-US" dirty="0" smtClean="0"/>
            <a:t> </a:t>
          </a:r>
          <a:endParaRPr lang="en-US" dirty="0"/>
        </a:p>
      </dgm:t>
    </dgm:pt>
    <dgm:pt modelId="{815BCDFD-75A8-4A4C-BE05-BB7EFD4E3A3A}" type="parTrans" cxnId="{3CF57842-0E40-4DAF-9264-B69AB7D5C248}">
      <dgm:prSet/>
      <dgm:spPr/>
      <dgm:t>
        <a:bodyPr/>
        <a:lstStyle/>
        <a:p>
          <a:endParaRPr lang="en-US"/>
        </a:p>
      </dgm:t>
    </dgm:pt>
    <dgm:pt modelId="{BD689B43-E811-4F81-BF02-CD04D307CE1D}" type="sibTrans" cxnId="{3CF57842-0E40-4DAF-9264-B69AB7D5C248}">
      <dgm:prSet/>
      <dgm:spPr>
        <a:solidFill>
          <a:schemeClr val="accent6"/>
        </a:solidFill>
      </dgm:spPr>
      <dgm:t>
        <a:bodyPr/>
        <a:lstStyle/>
        <a:p>
          <a:endParaRPr lang="en-US" dirty="0"/>
        </a:p>
      </dgm:t>
    </dgm:pt>
    <dgm:pt modelId="{74007F53-52DD-4704-83DD-63B5D5FFF4D7}">
      <dgm:prSet phldrT="[Text]"/>
      <dgm:spPr>
        <a:blipFill rotWithShape="0">
          <a:blip xmlns:r="http://schemas.openxmlformats.org/officeDocument/2006/relationships" r:embed="rId3"/>
          <a:stretch>
            <a:fillRect/>
          </a:stretch>
        </a:blipFill>
      </dgm:spPr>
      <dgm:t>
        <a:bodyPr/>
        <a:lstStyle/>
        <a:p>
          <a:r>
            <a:rPr lang="en-US" dirty="0" smtClean="0"/>
            <a:t> </a:t>
          </a:r>
          <a:endParaRPr lang="en-US" dirty="0"/>
        </a:p>
      </dgm:t>
    </dgm:pt>
    <dgm:pt modelId="{2DB81086-0127-4119-AEC2-E0F79227DF50}" type="parTrans" cxnId="{9ED5CDE9-7229-467E-B9F2-9B37C9F65DFC}">
      <dgm:prSet/>
      <dgm:spPr/>
      <dgm:t>
        <a:bodyPr/>
        <a:lstStyle/>
        <a:p>
          <a:endParaRPr lang="en-US"/>
        </a:p>
      </dgm:t>
    </dgm:pt>
    <dgm:pt modelId="{B5CA0322-8120-43D2-BE61-F0C83EDD34D6}" type="sibTrans" cxnId="{9ED5CDE9-7229-467E-B9F2-9B37C9F65DFC}">
      <dgm:prSet/>
      <dgm:spPr/>
      <dgm:t>
        <a:bodyPr/>
        <a:lstStyle/>
        <a:p>
          <a:endParaRPr lang="en-US"/>
        </a:p>
      </dgm:t>
    </dgm:pt>
    <dgm:pt modelId="{0E453DA0-2870-4306-BABA-31A2AFC2B979}" type="pres">
      <dgm:prSet presAssocID="{3D234331-5BB5-42EF-8DA3-30B104698338}" presName="Name0" presStyleCnt="0">
        <dgm:presLayoutVars>
          <dgm:dir/>
          <dgm:resizeHandles val="exact"/>
        </dgm:presLayoutVars>
      </dgm:prSet>
      <dgm:spPr/>
    </dgm:pt>
    <dgm:pt modelId="{9BDB0C41-2EA2-4CF2-92EE-50D0157215CA}" type="pres">
      <dgm:prSet presAssocID="{9D9FF37B-AAA3-420F-B538-40B2768F8DAC}" presName="node" presStyleLbl="node1" presStyleIdx="0" presStyleCnt="3" custScaleY="167942">
        <dgm:presLayoutVars>
          <dgm:bulletEnabled val="1"/>
        </dgm:presLayoutVars>
      </dgm:prSet>
      <dgm:spPr/>
      <dgm:t>
        <a:bodyPr/>
        <a:lstStyle/>
        <a:p>
          <a:endParaRPr lang="en-US"/>
        </a:p>
      </dgm:t>
    </dgm:pt>
    <dgm:pt modelId="{D76B8F1D-8607-420D-86FC-221DBCE1C10F}" type="pres">
      <dgm:prSet presAssocID="{EB428FFF-6ACF-42BC-A9C8-01E0ADE014E5}" presName="sibTrans" presStyleLbl="sibTrans2D1" presStyleIdx="0" presStyleCnt="2"/>
      <dgm:spPr/>
      <dgm:t>
        <a:bodyPr/>
        <a:lstStyle/>
        <a:p>
          <a:endParaRPr lang="en-US"/>
        </a:p>
      </dgm:t>
    </dgm:pt>
    <dgm:pt modelId="{B80CDF55-BCFC-46AF-89D7-94C7B04C4A6B}" type="pres">
      <dgm:prSet presAssocID="{EB428FFF-6ACF-42BC-A9C8-01E0ADE014E5}" presName="connectorText" presStyleLbl="sibTrans2D1" presStyleIdx="0" presStyleCnt="2"/>
      <dgm:spPr/>
      <dgm:t>
        <a:bodyPr/>
        <a:lstStyle/>
        <a:p>
          <a:endParaRPr lang="en-US"/>
        </a:p>
      </dgm:t>
    </dgm:pt>
    <dgm:pt modelId="{C7EC2848-2476-404C-899C-B56992B61E18}" type="pres">
      <dgm:prSet presAssocID="{D033DE36-BCD4-49E4-8A7F-5294728982D9}" presName="node" presStyleLbl="node1" presStyleIdx="1" presStyleCnt="3" custScaleY="167942">
        <dgm:presLayoutVars>
          <dgm:bulletEnabled val="1"/>
        </dgm:presLayoutVars>
      </dgm:prSet>
      <dgm:spPr/>
      <dgm:t>
        <a:bodyPr/>
        <a:lstStyle/>
        <a:p>
          <a:endParaRPr lang="en-US"/>
        </a:p>
      </dgm:t>
    </dgm:pt>
    <dgm:pt modelId="{C2A30AC9-6B84-4F8E-A45B-8C1E2183F6F7}" type="pres">
      <dgm:prSet presAssocID="{BD689B43-E811-4F81-BF02-CD04D307CE1D}" presName="sibTrans" presStyleLbl="sibTrans2D1" presStyleIdx="1" presStyleCnt="2"/>
      <dgm:spPr/>
      <dgm:t>
        <a:bodyPr/>
        <a:lstStyle/>
        <a:p>
          <a:endParaRPr lang="en-US"/>
        </a:p>
      </dgm:t>
    </dgm:pt>
    <dgm:pt modelId="{2B5B101A-25A6-4808-AABA-2A163ED80627}" type="pres">
      <dgm:prSet presAssocID="{BD689B43-E811-4F81-BF02-CD04D307CE1D}" presName="connectorText" presStyleLbl="sibTrans2D1" presStyleIdx="1" presStyleCnt="2"/>
      <dgm:spPr/>
      <dgm:t>
        <a:bodyPr/>
        <a:lstStyle/>
        <a:p>
          <a:endParaRPr lang="en-US"/>
        </a:p>
      </dgm:t>
    </dgm:pt>
    <dgm:pt modelId="{953CDD37-2D35-4483-A7A4-00C34C16D2B8}" type="pres">
      <dgm:prSet presAssocID="{74007F53-52DD-4704-83DD-63B5D5FFF4D7}" presName="node" presStyleLbl="node1" presStyleIdx="2" presStyleCnt="3" custScaleY="167942">
        <dgm:presLayoutVars>
          <dgm:bulletEnabled val="1"/>
        </dgm:presLayoutVars>
      </dgm:prSet>
      <dgm:spPr/>
      <dgm:t>
        <a:bodyPr/>
        <a:lstStyle/>
        <a:p>
          <a:endParaRPr lang="en-US"/>
        </a:p>
      </dgm:t>
    </dgm:pt>
  </dgm:ptLst>
  <dgm:cxnLst>
    <dgm:cxn modelId="{1544DD00-69E6-4A47-A57B-012318E49851}" type="presOf" srcId="{D033DE36-BCD4-49E4-8A7F-5294728982D9}" destId="{C7EC2848-2476-404C-899C-B56992B61E18}" srcOrd="0" destOrd="0" presId="urn:microsoft.com/office/officeart/2005/8/layout/process1"/>
    <dgm:cxn modelId="{1471C572-1E2F-4793-A80C-D27D2DF0D70E}" type="presOf" srcId="{EB428FFF-6ACF-42BC-A9C8-01E0ADE014E5}" destId="{B80CDF55-BCFC-46AF-89D7-94C7B04C4A6B}" srcOrd="1" destOrd="0" presId="urn:microsoft.com/office/officeart/2005/8/layout/process1"/>
    <dgm:cxn modelId="{3CF57842-0E40-4DAF-9264-B69AB7D5C248}" srcId="{3D234331-5BB5-42EF-8DA3-30B104698338}" destId="{D033DE36-BCD4-49E4-8A7F-5294728982D9}" srcOrd="1" destOrd="0" parTransId="{815BCDFD-75A8-4A4C-BE05-BB7EFD4E3A3A}" sibTransId="{BD689B43-E811-4F81-BF02-CD04D307CE1D}"/>
    <dgm:cxn modelId="{6C308B61-366B-4777-9357-2B9CE21A1DA2}" type="presOf" srcId="{74007F53-52DD-4704-83DD-63B5D5FFF4D7}" destId="{953CDD37-2D35-4483-A7A4-00C34C16D2B8}" srcOrd="0" destOrd="0" presId="urn:microsoft.com/office/officeart/2005/8/layout/process1"/>
    <dgm:cxn modelId="{9ED5CDE9-7229-467E-B9F2-9B37C9F65DFC}" srcId="{3D234331-5BB5-42EF-8DA3-30B104698338}" destId="{74007F53-52DD-4704-83DD-63B5D5FFF4D7}" srcOrd="2" destOrd="0" parTransId="{2DB81086-0127-4119-AEC2-E0F79227DF50}" sibTransId="{B5CA0322-8120-43D2-BE61-F0C83EDD34D6}"/>
    <dgm:cxn modelId="{57C1E7AB-C056-41AB-BAF9-07AF3993BF37}" type="presOf" srcId="{9D9FF37B-AAA3-420F-B538-40B2768F8DAC}" destId="{9BDB0C41-2EA2-4CF2-92EE-50D0157215CA}" srcOrd="0" destOrd="0" presId="urn:microsoft.com/office/officeart/2005/8/layout/process1"/>
    <dgm:cxn modelId="{C08368E9-1B47-4120-86BC-82528A06B246}" srcId="{3D234331-5BB5-42EF-8DA3-30B104698338}" destId="{9D9FF37B-AAA3-420F-B538-40B2768F8DAC}" srcOrd="0" destOrd="0" parTransId="{D3710F16-BCDB-4871-8AA2-37C9EA478F75}" sibTransId="{EB428FFF-6ACF-42BC-A9C8-01E0ADE014E5}"/>
    <dgm:cxn modelId="{FDE05FF1-3B3E-4B7E-8ECF-BD4228473EAF}" type="presOf" srcId="{3D234331-5BB5-42EF-8DA3-30B104698338}" destId="{0E453DA0-2870-4306-BABA-31A2AFC2B979}" srcOrd="0" destOrd="0" presId="urn:microsoft.com/office/officeart/2005/8/layout/process1"/>
    <dgm:cxn modelId="{244C95E4-598D-4DAD-A111-90489F0BA387}" type="presOf" srcId="{BD689B43-E811-4F81-BF02-CD04D307CE1D}" destId="{C2A30AC9-6B84-4F8E-A45B-8C1E2183F6F7}" srcOrd="0" destOrd="0" presId="urn:microsoft.com/office/officeart/2005/8/layout/process1"/>
    <dgm:cxn modelId="{9A06E71D-58B0-4D62-BB33-6E2FD353D230}" type="presOf" srcId="{EB428FFF-6ACF-42BC-A9C8-01E0ADE014E5}" destId="{D76B8F1D-8607-420D-86FC-221DBCE1C10F}" srcOrd="0" destOrd="0" presId="urn:microsoft.com/office/officeart/2005/8/layout/process1"/>
    <dgm:cxn modelId="{9ED1777E-23AE-4487-A071-B7293BA59E1F}" type="presOf" srcId="{BD689B43-E811-4F81-BF02-CD04D307CE1D}" destId="{2B5B101A-25A6-4808-AABA-2A163ED80627}" srcOrd="1" destOrd="0" presId="urn:microsoft.com/office/officeart/2005/8/layout/process1"/>
    <dgm:cxn modelId="{152C9AEE-0018-49F7-845C-B816B9A69A37}" type="presParOf" srcId="{0E453DA0-2870-4306-BABA-31A2AFC2B979}" destId="{9BDB0C41-2EA2-4CF2-92EE-50D0157215CA}" srcOrd="0" destOrd="0" presId="urn:microsoft.com/office/officeart/2005/8/layout/process1"/>
    <dgm:cxn modelId="{9964EDDB-C23E-4EAE-9269-9FE0A37CD6D7}" type="presParOf" srcId="{0E453DA0-2870-4306-BABA-31A2AFC2B979}" destId="{D76B8F1D-8607-420D-86FC-221DBCE1C10F}" srcOrd="1" destOrd="0" presId="urn:microsoft.com/office/officeart/2005/8/layout/process1"/>
    <dgm:cxn modelId="{B0DF1087-CE9C-44F0-B67E-30043C57AB5D}" type="presParOf" srcId="{D76B8F1D-8607-420D-86FC-221DBCE1C10F}" destId="{B80CDF55-BCFC-46AF-89D7-94C7B04C4A6B}" srcOrd="0" destOrd="0" presId="urn:microsoft.com/office/officeart/2005/8/layout/process1"/>
    <dgm:cxn modelId="{8964D8B7-12D0-4925-9DC8-BA75C1547047}" type="presParOf" srcId="{0E453DA0-2870-4306-BABA-31A2AFC2B979}" destId="{C7EC2848-2476-404C-899C-B56992B61E18}" srcOrd="2" destOrd="0" presId="urn:microsoft.com/office/officeart/2005/8/layout/process1"/>
    <dgm:cxn modelId="{55A086A1-E98D-4C09-BB55-2F4F36F0B7D9}" type="presParOf" srcId="{0E453DA0-2870-4306-BABA-31A2AFC2B979}" destId="{C2A30AC9-6B84-4F8E-A45B-8C1E2183F6F7}" srcOrd="3" destOrd="0" presId="urn:microsoft.com/office/officeart/2005/8/layout/process1"/>
    <dgm:cxn modelId="{AFF0F400-C57A-4A5A-BE24-CC16A48E5930}" type="presParOf" srcId="{C2A30AC9-6B84-4F8E-A45B-8C1E2183F6F7}" destId="{2B5B101A-25A6-4808-AABA-2A163ED80627}" srcOrd="0" destOrd="0" presId="urn:microsoft.com/office/officeart/2005/8/layout/process1"/>
    <dgm:cxn modelId="{975F6B37-DB50-404E-B204-70DE8846F8C1}" type="presParOf" srcId="{0E453DA0-2870-4306-BABA-31A2AFC2B979}" destId="{953CDD37-2D35-4483-A7A4-00C34C16D2B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1C5654-F070-4BE0-A3E1-AF498FA387CF}"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4F4411B3-66F6-43C6-9FF5-DDD1855226E9}">
      <dgm:prSet phldrT="[Text]"/>
      <dgm:spPr/>
      <dgm:t>
        <a:bodyPr/>
        <a:lstStyle/>
        <a:p>
          <a:pPr algn="ctr"/>
          <a:r>
            <a:rPr lang="en-US" dirty="0" smtClean="0"/>
            <a:t>Lithium</a:t>
          </a:r>
          <a:endParaRPr lang="en-US" dirty="0"/>
        </a:p>
      </dgm:t>
    </dgm:pt>
    <dgm:pt modelId="{646213DD-1F8D-4A31-8267-07C43F645985}" type="parTrans" cxnId="{68366431-8AC2-4D7B-9E64-3F380D8CCDFB}">
      <dgm:prSet/>
      <dgm:spPr/>
      <dgm:t>
        <a:bodyPr/>
        <a:lstStyle/>
        <a:p>
          <a:endParaRPr lang="en-US"/>
        </a:p>
      </dgm:t>
    </dgm:pt>
    <dgm:pt modelId="{08101B24-980D-4BA8-94CD-75E909FA1DB2}" type="sibTrans" cxnId="{68366431-8AC2-4D7B-9E64-3F380D8CCDFB}">
      <dgm:prSet/>
      <dgm:spPr/>
      <dgm:t>
        <a:bodyPr/>
        <a:lstStyle/>
        <a:p>
          <a:endParaRPr lang="en-US"/>
        </a:p>
      </dgm:t>
    </dgm:pt>
    <dgm:pt modelId="{51ADA303-5049-482C-922A-0B428BFB7FBD}">
      <dgm:prSet phldrT="[Text]"/>
      <dgm:spPr/>
      <dgm:t>
        <a:bodyPr/>
        <a:lstStyle/>
        <a:p>
          <a:pPr algn="ctr"/>
          <a:r>
            <a:rPr lang="en-US" dirty="0" smtClean="0"/>
            <a:t>Magnesium</a:t>
          </a:r>
          <a:endParaRPr lang="en-US" dirty="0"/>
        </a:p>
      </dgm:t>
    </dgm:pt>
    <dgm:pt modelId="{E2649B71-210C-4E4B-8EE0-62B2BD0E2A4D}" type="parTrans" cxnId="{4A0B3D74-2498-445D-89BE-9B72DF613B16}">
      <dgm:prSet/>
      <dgm:spPr/>
      <dgm:t>
        <a:bodyPr/>
        <a:lstStyle/>
        <a:p>
          <a:endParaRPr lang="en-US"/>
        </a:p>
      </dgm:t>
    </dgm:pt>
    <dgm:pt modelId="{DAC4E5A7-CFCA-4D18-9913-870AA800B40C}" type="sibTrans" cxnId="{4A0B3D74-2498-445D-89BE-9B72DF613B16}">
      <dgm:prSet/>
      <dgm:spPr/>
      <dgm:t>
        <a:bodyPr/>
        <a:lstStyle/>
        <a:p>
          <a:endParaRPr lang="en-US"/>
        </a:p>
      </dgm:t>
    </dgm:pt>
    <dgm:pt modelId="{A4B0E97C-1951-40FC-8D21-829D735B52B3}">
      <dgm:prSet phldrT="[Text]"/>
      <dgm:spPr/>
      <dgm:t>
        <a:bodyPr/>
        <a:lstStyle/>
        <a:p>
          <a:pPr algn="ctr"/>
          <a:r>
            <a:rPr lang="en-US" dirty="0" smtClean="0"/>
            <a:t>Potassium</a:t>
          </a:r>
          <a:endParaRPr lang="en-US" dirty="0"/>
        </a:p>
      </dgm:t>
    </dgm:pt>
    <dgm:pt modelId="{C8795CB0-580F-491B-B51C-48BBE34FDC17}" type="parTrans" cxnId="{E2BBAC1B-7210-4705-9FE8-07EEC358F6FE}">
      <dgm:prSet/>
      <dgm:spPr/>
      <dgm:t>
        <a:bodyPr/>
        <a:lstStyle/>
        <a:p>
          <a:endParaRPr lang="en-US"/>
        </a:p>
      </dgm:t>
    </dgm:pt>
    <dgm:pt modelId="{6B815BF8-CAED-4D51-B097-9B5C5FE23964}" type="sibTrans" cxnId="{E2BBAC1B-7210-4705-9FE8-07EEC358F6FE}">
      <dgm:prSet/>
      <dgm:spPr/>
      <dgm:t>
        <a:bodyPr/>
        <a:lstStyle/>
        <a:p>
          <a:endParaRPr lang="en-US"/>
        </a:p>
      </dgm:t>
    </dgm:pt>
    <dgm:pt modelId="{31376579-A2FA-46B2-A620-E6C6C5662133}">
      <dgm:prSet phldrT="[Text]"/>
      <dgm:spPr/>
      <dgm:t>
        <a:bodyPr/>
        <a:lstStyle/>
        <a:p>
          <a:pPr algn="ctr"/>
          <a:r>
            <a:rPr lang="en-US" dirty="0" smtClean="0"/>
            <a:t>Sodium</a:t>
          </a:r>
          <a:endParaRPr lang="en-US" dirty="0"/>
        </a:p>
      </dgm:t>
    </dgm:pt>
    <dgm:pt modelId="{89FB548F-CD25-4AEC-B0E6-D461BEE3CAC5}" type="parTrans" cxnId="{8EA72394-BA36-440D-AFA5-4E7405A745D3}">
      <dgm:prSet/>
      <dgm:spPr/>
      <dgm:t>
        <a:bodyPr/>
        <a:lstStyle/>
        <a:p>
          <a:endParaRPr lang="en-US"/>
        </a:p>
      </dgm:t>
    </dgm:pt>
    <dgm:pt modelId="{5466FF29-35BE-45FE-8D88-113BD99D5A7F}" type="sibTrans" cxnId="{8EA72394-BA36-440D-AFA5-4E7405A745D3}">
      <dgm:prSet/>
      <dgm:spPr/>
      <dgm:t>
        <a:bodyPr/>
        <a:lstStyle/>
        <a:p>
          <a:endParaRPr lang="en-US"/>
        </a:p>
      </dgm:t>
    </dgm:pt>
    <dgm:pt modelId="{5A46BE27-6431-47A5-B605-977754DF0A56}" type="pres">
      <dgm:prSet presAssocID="{A61C5654-F070-4BE0-A3E1-AF498FA387CF}" presName="linear" presStyleCnt="0">
        <dgm:presLayoutVars>
          <dgm:animLvl val="lvl"/>
          <dgm:resizeHandles val="exact"/>
        </dgm:presLayoutVars>
      </dgm:prSet>
      <dgm:spPr/>
      <dgm:t>
        <a:bodyPr/>
        <a:lstStyle/>
        <a:p>
          <a:endParaRPr lang="en-US"/>
        </a:p>
      </dgm:t>
    </dgm:pt>
    <dgm:pt modelId="{F57E94AA-8F0D-45D9-878A-1D2EC499354B}" type="pres">
      <dgm:prSet presAssocID="{4F4411B3-66F6-43C6-9FF5-DDD1855226E9}" presName="parentText" presStyleLbl="node1" presStyleIdx="0" presStyleCnt="4">
        <dgm:presLayoutVars>
          <dgm:chMax val="0"/>
          <dgm:bulletEnabled val="1"/>
        </dgm:presLayoutVars>
      </dgm:prSet>
      <dgm:spPr/>
      <dgm:t>
        <a:bodyPr/>
        <a:lstStyle/>
        <a:p>
          <a:endParaRPr lang="en-US"/>
        </a:p>
      </dgm:t>
    </dgm:pt>
    <dgm:pt modelId="{15581ADD-8CD9-435F-AEA7-94DEE703C575}" type="pres">
      <dgm:prSet presAssocID="{08101B24-980D-4BA8-94CD-75E909FA1DB2}" presName="spacer" presStyleCnt="0"/>
      <dgm:spPr/>
    </dgm:pt>
    <dgm:pt modelId="{1200116C-C4BA-4B51-9B59-35D3F5A7037F}" type="pres">
      <dgm:prSet presAssocID="{51ADA303-5049-482C-922A-0B428BFB7FBD}" presName="parentText" presStyleLbl="node1" presStyleIdx="1" presStyleCnt="4">
        <dgm:presLayoutVars>
          <dgm:chMax val="0"/>
          <dgm:bulletEnabled val="1"/>
        </dgm:presLayoutVars>
      </dgm:prSet>
      <dgm:spPr/>
      <dgm:t>
        <a:bodyPr/>
        <a:lstStyle/>
        <a:p>
          <a:endParaRPr lang="en-US"/>
        </a:p>
      </dgm:t>
    </dgm:pt>
    <dgm:pt modelId="{00758AA0-7307-48B8-93EC-FF2E5DD183D8}" type="pres">
      <dgm:prSet presAssocID="{DAC4E5A7-CFCA-4D18-9913-870AA800B40C}" presName="spacer" presStyleCnt="0"/>
      <dgm:spPr/>
    </dgm:pt>
    <dgm:pt modelId="{8EF308FD-0735-4DC4-B4C4-7047359EFD44}" type="pres">
      <dgm:prSet presAssocID="{A4B0E97C-1951-40FC-8D21-829D735B52B3}" presName="parentText" presStyleLbl="node1" presStyleIdx="2" presStyleCnt="4">
        <dgm:presLayoutVars>
          <dgm:chMax val="0"/>
          <dgm:bulletEnabled val="1"/>
        </dgm:presLayoutVars>
      </dgm:prSet>
      <dgm:spPr/>
      <dgm:t>
        <a:bodyPr/>
        <a:lstStyle/>
        <a:p>
          <a:endParaRPr lang="en-US"/>
        </a:p>
      </dgm:t>
    </dgm:pt>
    <dgm:pt modelId="{A05E59D3-887E-4426-8484-52A9E75E4E9A}" type="pres">
      <dgm:prSet presAssocID="{6B815BF8-CAED-4D51-B097-9B5C5FE23964}" presName="spacer" presStyleCnt="0"/>
      <dgm:spPr/>
    </dgm:pt>
    <dgm:pt modelId="{A8EF8CC4-804E-48B2-AC1C-641C54FBF16B}" type="pres">
      <dgm:prSet presAssocID="{31376579-A2FA-46B2-A620-E6C6C5662133}" presName="parentText" presStyleLbl="node1" presStyleIdx="3" presStyleCnt="4">
        <dgm:presLayoutVars>
          <dgm:chMax val="0"/>
          <dgm:bulletEnabled val="1"/>
        </dgm:presLayoutVars>
      </dgm:prSet>
      <dgm:spPr/>
      <dgm:t>
        <a:bodyPr/>
        <a:lstStyle/>
        <a:p>
          <a:endParaRPr lang="en-US"/>
        </a:p>
      </dgm:t>
    </dgm:pt>
  </dgm:ptLst>
  <dgm:cxnLst>
    <dgm:cxn modelId="{4A0B3D74-2498-445D-89BE-9B72DF613B16}" srcId="{A61C5654-F070-4BE0-A3E1-AF498FA387CF}" destId="{51ADA303-5049-482C-922A-0B428BFB7FBD}" srcOrd="1" destOrd="0" parTransId="{E2649B71-210C-4E4B-8EE0-62B2BD0E2A4D}" sibTransId="{DAC4E5A7-CFCA-4D18-9913-870AA800B40C}"/>
    <dgm:cxn modelId="{6E69F61E-9789-424B-9422-8C17778E154A}" type="presOf" srcId="{4F4411B3-66F6-43C6-9FF5-DDD1855226E9}" destId="{F57E94AA-8F0D-45D9-878A-1D2EC499354B}" srcOrd="0" destOrd="0" presId="urn:microsoft.com/office/officeart/2005/8/layout/vList2"/>
    <dgm:cxn modelId="{1A92349D-12F5-4AAD-BDA1-33B6D8271636}" type="presOf" srcId="{A4B0E97C-1951-40FC-8D21-829D735B52B3}" destId="{8EF308FD-0735-4DC4-B4C4-7047359EFD44}" srcOrd="0" destOrd="0" presId="urn:microsoft.com/office/officeart/2005/8/layout/vList2"/>
    <dgm:cxn modelId="{E2BBAC1B-7210-4705-9FE8-07EEC358F6FE}" srcId="{A61C5654-F070-4BE0-A3E1-AF498FA387CF}" destId="{A4B0E97C-1951-40FC-8D21-829D735B52B3}" srcOrd="2" destOrd="0" parTransId="{C8795CB0-580F-491B-B51C-48BBE34FDC17}" sibTransId="{6B815BF8-CAED-4D51-B097-9B5C5FE23964}"/>
    <dgm:cxn modelId="{A8E4257F-C31C-4F75-9D01-F7805B1AE5A2}" type="presOf" srcId="{A61C5654-F070-4BE0-A3E1-AF498FA387CF}" destId="{5A46BE27-6431-47A5-B605-977754DF0A56}" srcOrd="0" destOrd="0" presId="urn:microsoft.com/office/officeart/2005/8/layout/vList2"/>
    <dgm:cxn modelId="{510CC818-B065-4EA5-A7C6-E16AB72FF287}" type="presOf" srcId="{51ADA303-5049-482C-922A-0B428BFB7FBD}" destId="{1200116C-C4BA-4B51-9B59-35D3F5A7037F}" srcOrd="0" destOrd="0" presId="urn:microsoft.com/office/officeart/2005/8/layout/vList2"/>
    <dgm:cxn modelId="{68366431-8AC2-4D7B-9E64-3F380D8CCDFB}" srcId="{A61C5654-F070-4BE0-A3E1-AF498FA387CF}" destId="{4F4411B3-66F6-43C6-9FF5-DDD1855226E9}" srcOrd="0" destOrd="0" parTransId="{646213DD-1F8D-4A31-8267-07C43F645985}" sibTransId="{08101B24-980D-4BA8-94CD-75E909FA1DB2}"/>
    <dgm:cxn modelId="{8EA72394-BA36-440D-AFA5-4E7405A745D3}" srcId="{A61C5654-F070-4BE0-A3E1-AF498FA387CF}" destId="{31376579-A2FA-46B2-A620-E6C6C5662133}" srcOrd="3" destOrd="0" parTransId="{89FB548F-CD25-4AEC-B0E6-D461BEE3CAC5}" sibTransId="{5466FF29-35BE-45FE-8D88-113BD99D5A7F}"/>
    <dgm:cxn modelId="{5969FE19-2146-47E8-ABD5-3BE81CF6A2C1}" type="presOf" srcId="{31376579-A2FA-46B2-A620-E6C6C5662133}" destId="{A8EF8CC4-804E-48B2-AC1C-641C54FBF16B}" srcOrd="0" destOrd="0" presId="urn:microsoft.com/office/officeart/2005/8/layout/vList2"/>
    <dgm:cxn modelId="{CD495997-A6AF-4A93-9620-2EA0E0850FC0}" type="presParOf" srcId="{5A46BE27-6431-47A5-B605-977754DF0A56}" destId="{F57E94AA-8F0D-45D9-878A-1D2EC499354B}" srcOrd="0" destOrd="0" presId="urn:microsoft.com/office/officeart/2005/8/layout/vList2"/>
    <dgm:cxn modelId="{C9978F51-6712-4495-AF21-CC691EA29963}" type="presParOf" srcId="{5A46BE27-6431-47A5-B605-977754DF0A56}" destId="{15581ADD-8CD9-435F-AEA7-94DEE703C575}" srcOrd="1" destOrd="0" presId="urn:microsoft.com/office/officeart/2005/8/layout/vList2"/>
    <dgm:cxn modelId="{0967F7B2-2500-4250-879C-6E6288BE4F60}" type="presParOf" srcId="{5A46BE27-6431-47A5-B605-977754DF0A56}" destId="{1200116C-C4BA-4B51-9B59-35D3F5A7037F}" srcOrd="2" destOrd="0" presId="urn:microsoft.com/office/officeart/2005/8/layout/vList2"/>
    <dgm:cxn modelId="{ED8B1D38-0399-4F0C-B617-439C50BEBF17}" type="presParOf" srcId="{5A46BE27-6431-47A5-B605-977754DF0A56}" destId="{00758AA0-7307-48B8-93EC-FF2E5DD183D8}" srcOrd="3" destOrd="0" presId="urn:microsoft.com/office/officeart/2005/8/layout/vList2"/>
    <dgm:cxn modelId="{EEE1A02A-489D-43D0-A438-BBB399B9B5B4}" type="presParOf" srcId="{5A46BE27-6431-47A5-B605-977754DF0A56}" destId="{8EF308FD-0735-4DC4-B4C4-7047359EFD44}" srcOrd="4" destOrd="0" presId="urn:microsoft.com/office/officeart/2005/8/layout/vList2"/>
    <dgm:cxn modelId="{B873330E-2A46-4069-BD5A-49F7BDA796FE}" type="presParOf" srcId="{5A46BE27-6431-47A5-B605-977754DF0A56}" destId="{A05E59D3-887E-4426-8484-52A9E75E4E9A}" srcOrd="5" destOrd="0" presId="urn:microsoft.com/office/officeart/2005/8/layout/vList2"/>
    <dgm:cxn modelId="{F37137F0-28C2-48E3-AAEE-DCB30BAAC1F8}" type="presParOf" srcId="{5A46BE27-6431-47A5-B605-977754DF0A56}" destId="{A8EF8CC4-804E-48B2-AC1C-641C54FBF16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758713-7E4A-4C2A-9721-DCEEED69E63C}" type="doc">
      <dgm:prSet loTypeId="urn:microsoft.com/office/officeart/2005/8/layout/equation1" loCatId="relationship" qsTypeId="urn:microsoft.com/office/officeart/2005/8/quickstyle/simple1" qsCatId="simple" csTypeId="urn:microsoft.com/office/officeart/2005/8/colors/accent2_3" csCatId="accent2" phldr="1"/>
      <dgm:spPr/>
    </dgm:pt>
    <dgm:pt modelId="{DBA1E4D4-44CC-455D-9C4E-8FE07EAF132E}">
      <dgm:prSet phldrT="[Text]"/>
      <dgm:spPr/>
      <dgm:t>
        <a:bodyPr/>
        <a:lstStyle/>
        <a:p>
          <a:r>
            <a:rPr lang="en-US" dirty="0" smtClean="0"/>
            <a:t>Dry powder</a:t>
          </a:r>
          <a:endParaRPr lang="en-US" dirty="0"/>
        </a:p>
      </dgm:t>
    </dgm:pt>
    <dgm:pt modelId="{8984B2D3-4E9E-44D9-8175-4315F55BDEB5}" type="parTrans" cxnId="{2BBD50EF-958D-4BAB-984F-058F95512785}">
      <dgm:prSet/>
      <dgm:spPr/>
      <dgm:t>
        <a:bodyPr/>
        <a:lstStyle/>
        <a:p>
          <a:endParaRPr lang="en-US"/>
        </a:p>
      </dgm:t>
    </dgm:pt>
    <dgm:pt modelId="{934FEE97-43F8-470B-8FFA-195A9F3E4913}" type="sibTrans" cxnId="{2BBD50EF-958D-4BAB-984F-058F95512785}">
      <dgm:prSet/>
      <dgm:spPr/>
      <dgm:t>
        <a:bodyPr/>
        <a:lstStyle/>
        <a:p>
          <a:endParaRPr lang="en-US" dirty="0"/>
        </a:p>
      </dgm:t>
    </dgm:pt>
    <dgm:pt modelId="{5BA52D89-1134-4E1A-B21B-88B53A8E561B}">
      <dgm:prSet phldrT="[Text]"/>
      <dgm:spPr/>
      <dgm:t>
        <a:bodyPr/>
        <a:lstStyle/>
        <a:p>
          <a:r>
            <a:rPr lang="en-US" dirty="0" smtClean="0"/>
            <a:t>Dry chemical</a:t>
          </a:r>
          <a:endParaRPr lang="en-US" dirty="0"/>
        </a:p>
      </dgm:t>
    </dgm:pt>
    <dgm:pt modelId="{C88D533F-4AD2-455B-A9F1-1730CBD4B995}" type="parTrans" cxnId="{10956F1E-33E9-4AC2-A562-C1DF5E60D162}">
      <dgm:prSet/>
      <dgm:spPr/>
      <dgm:t>
        <a:bodyPr/>
        <a:lstStyle/>
        <a:p>
          <a:endParaRPr lang="en-US"/>
        </a:p>
      </dgm:t>
    </dgm:pt>
    <dgm:pt modelId="{395D32D8-BB2D-4F46-A9D9-60E896F433A8}" type="sibTrans" cxnId="{10956F1E-33E9-4AC2-A562-C1DF5E60D162}">
      <dgm:prSet/>
      <dgm:spPr/>
      <dgm:t>
        <a:bodyPr/>
        <a:lstStyle/>
        <a:p>
          <a:endParaRPr lang="en-US"/>
        </a:p>
      </dgm:t>
    </dgm:pt>
    <dgm:pt modelId="{E62A6040-CF36-45BF-B21A-82061E99D486}" type="pres">
      <dgm:prSet presAssocID="{D3758713-7E4A-4C2A-9721-DCEEED69E63C}" presName="linearFlow" presStyleCnt="0">
        <dgm:presLayoutVars>
          <dgm:dir/>
          <dgm:resizeHandles val="exact"/>
        </dgm:presLayoutVars>
      </dgm:prSet>
      <dgm:spPr/>
    </dgm:pt>
    <dgm:pt modelId="{1EB91846-5F13-41CB-B62F-6CF5BFBFA63F}" type="pres">
      <dgm:prSet presAssocID="{DBA1E4D4-44CC-455D-9C4E-8FE07EAF132E}" presName="node" presStyleLbl="node1" presStyleIdx="0" presStyleCnt="2">
        <dgm:presLayoutVars>
          <dgm:bulletEnabled val="1"/>
        </dgm:presLayoutVars>
      </dgm:prSet>
      <dgm:spPr/>
      <dgm:t>
        <a:bodyPr/>
        <a:lstStyle/>
        <a:p>
          <a:endParaRPr lang="en-US"/>
        </a:p>
      </dgm:t>
    </dgm:pt>
    <dgm:pt modelId="{AAB00F84-DA6B-4561-A3C0-2B1837033CE4}" type="pres">
      <dgm:prSet presAssocID="{934FEE97-43F8-470B-8FFA-195A9F3E4913}" presName="spacerL" presStyleCnt="0"/>
      <dgm:spPr/>
    </dgm:pt>
    <dgm:pt modelId="{13B24B3E-C9C1-4356-A27B-042CB9CFB730}" type="pres">
      <dgm:prSet presAssocID="{934FEE97-43F8-470B-8FFA-195A9F3E4913}" presName="sibTrans" presStyleLbl="sibTrans2D1" presStyleIdx="0" presStyleCnt="1" custScaleX="153908"/>
      <dgm:spPr/>
      <dgm:t>
        <a:bodyPr/>
        <a:lstStyle/>
        <a:p>
          <a:endParaRPr lang="en-US"/>
        </a:p>
      </dgm:t>
    </dgm:pt>
    <dgm:pt modelId="{5F5E9A82-DD82-4854-BB67-9E0A89FBB0E2}" type="pres">
      <dgm:prSet presAssocID="{934FEE97-43F8-470B-8FFA-195A9F3E4913}" presName="spacerR" presStyleCnt="0"/>
      <dgm:spPr/>
    </dgm:pt>
    <dgm:pt modelId="{84572485-23FB-47FE-A567-BC52FFFA0847}" type="pres">
      <dgm:prSet presAssocID="{5BA52D89-1134-4E1A-B21B-88B53A8E561B}" presName="node" presStyleLbl="node1" presStyleIdx="1" presStyleCnt="2">
        <dgm:presLayoutVars>
          <dgm:bulletEnabled val="1"/>
        </dgm:presLayoutVars>
      </dgm:prSet>
      <dgm:spPr/>
      <dgm:t>
        <a:bodyPr/>
        <a:lstStyle/>
        <a:p>
          <a:endParaRPr lang="en-US"/>
        </a:p>
      </dgm:t>
    </dgm:pt>
  </dgm:ptLst>
  <dgm:cxnLst>
    <dgm:cxn modelId="{2BBD50EF-958D-4BAB-984F-058F95512785}" srcId="{D3758713-7E4A-4C2A-9721-DCEEED69E63C}" destId="{DBA1E4D4-44CC-455D-9C4E-8FE07EAF132E}" srcOrd="0" destOrd="0" parTransId="{8984B2D3-4E9E-44D9-8175-4315F55BDEB5}" sibTransId="{934FEE97-43F8-470B-8FFA-195A9F3E4913}"/>
    <dgm:cxn modelId="{46DE2EF8-8351-4ECF-99AC-3A823336C6F6}" type="presOf" srcId="{5BA52D89-1134-4E1A-B21B-88B53A8E561B}" destId="{84572485-23FB-47FE-A567-BC52FFFA0847}" srcOrd="0" destOrd="0" presId="urn:microsoft.com/office/officeart/2005/8/layout/equation1"/>
    <dgm:cxn modelId="{10956F1E-33E9-4AC2-A562-C1DF5E60D162}" srcId="{D3758713-7E4A-4C2A-9721-DCEEED69E63C}" destId="{5BA52D89-1134-4E1A-B21B-88B53A8E561B}" srcOrd="1" destOrd="0" parTransId="{C88D533F-4AD2-455B-A9F1-1730CBD4B995}" sibTransId="{395D32D8-BB2D-4F46-A9D9-60E896F433A8}"/>
    <dgm:cxn modelId="{593E011D-CB40-4C47-AE7B-5B31091C7254}" type="presOf" srcId="{DBA1E4D4-44CC-455D-9C4E-8FE07EAF132E}" destId="{1EB91846-5F13-41CB-B62F-6CF5BFBFA63F}" srcOrd="0" destOrd="0" presId="urn:microsoft.com/office/officeart/2005/8/layout/equation1"/>
    <dgm:cxn modelId="{C49CB238-EBAB-422F-98C4-859C990C88E9}" type="presOf" srcId="{D3758713-7E4A-4C2A-9721-DCEEED69E63C}" destId="{E62A6040-CF36-45BF-B21A-82061E99D486}" srcOrd="0" destOrd="0" presId="urn:microsoft.com/office/officeart/2005/8/layout/equation1"/>
    <dgm:cxn modelId="{CFF5291E-9BCD-4A8C-890E-24A283E3AAC0}" type="presOf" srcId="{934FEE97-43F8-470B-8FFA-195A9F3E4913}" destId="{13B24B3E-C9C1-4356-A27B-042CB9CFB730}" srcOrd="0" destOrd="0" presId="urn:microsoft.com/office/officeart/2005/8/layout/equation1"/>
    <dgm:cxn modelId="{1419996F-5CBD-4FDF-8819-9E466AF06FB9}" type="presParOf" srcId="{E62A6040-CF36-45BF-B21A-82061E99D486}" destId="{1EB91846-5F13-41CB-B62F-6CF5BFBFA63F}" srcOrd="0" destOrd="0" presId="urn:microsoft.com/office/officeart/2005/8/layout/equation1"/>
    <dgm:cxn modelId="{A1E1EFBC-8F7A-489D-8BA6-619D810B2421}" type="presParOf" srcId="{E62A6040-CF36-45BF-B21A-82061E99D486}" destId="{AAB00F84-DA6B-4561-A3C0-2B1837033CE4}" srcOrd="1" destOrd="0" presId="urn:microsoft.com/office/officeart/2005/8/layout/equation1"/>
    <dgm:cxn modelId="{830315EF-34E5-4DC6-A39F-E78BF39FDA1B}" type="presParOf" srcId="{E62A6040-CF36-45BF-B21A-82061E99D486}" destId="{13B24B3E-C9C1-4356-A27B-042CB9CFB730}" srcOrd="2" destOrd="0" presId="urn:microsoft.com/office/officeart/2005/8/layout/equation1"/>
    <dgm:cxn modelId="{D2C76B40-3E50-481D-86C2-A86908384B42}" type="presParOf" srcId="{E62A6040-CF36-45BF-B21A-82061E99D486}" destId="{5F5E9A82-DD82-4854-BB67-9E0A89FBB0E2}" srcOrd="3" destOrd="0" presId="urn:microsoft.com/office/officeart/2005/8/layout/equation1"/>
    <dgm:cxn modelId="{35DC3B50-6B58-4307-AB24-E26E22607951}" type="presParOf" srcId="{E62A6040-CF36-45BF-B21A-82061E99D486}" destId="{84572485-23FB-47FE-A567-BC52FFFA0847}"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38BED6-89DD-4B12-91F7-BAADFF7FC42A}" type="doc">
      <dgm:prSet loTypeId="urn:microsoft.com/office/officeart/2005/8/layout/hierarchy3" loCatId="hierarchy" qsTypeId="urn:microsoft.com/office/officeart/2005/8/quickstyle/simple1" qsCatId="simple" csTypeId="urn:microsoft.com/office/officeart/2005/8/colors/accent2_3" csCatId="accent2" phldr="1"/>
      <dgm:spPr/>
      <dgm:t>
        <a:bodyPr/>
        <a:lstStyle/>
        <a:p>
          <a:endParaRPr lang="en-US"/>
        </a:p>
      </dgm:t>
    </dgm:pt>
    <dgm:pt modelId="{4CBAFAF1-6289-4148-ACAD-6EA7A7374A1F}">
      <dgm:prSet phldrT="[Text]"/>
      <dgm:spPr/>
      <dgm:t>
        <a:bodyPr/>
        <a:lstStyle/>
        <a:p>
          <a:r>
            <a:rPr lang="en-US" dirty="0" smtClean="0"/>
            <a:t>Extinguishing agent</a:t>
          </a:r>
          <a:endParaRPr lang="en-US" dirty="0"/>
        </a:p>
      </dgm:t>
    </dgm:pt>
    <dgm:pt modelId="{EE7E5409-BABB-48C9-AB55-29CE1B42E7F4}" type="parTrans" cxnId="{284E7C65-C146-4C67-89BF-3E409AF90456}">
      <dgm:prSet/>
      <dgm:spPr/>
      <dgm:t>
        <a:bodyPr/>
        <a:lstStyle/>
        <a:p>
          <a:endParaRPr lang="en-US"/>
        </a:p>
      </dgm:t>
    </dgm:pt>
    <dgm:pt modelId="{632BEA03-9BD2-4642-A383-D360CA21C701}" type="sibTrans" cxnId="{284E7C65-C146-4C67-89BF-3E409AF90456}">
      <dgm:prSet/>
      <dgm:spPr/>
      <dgm:t>
        <a:bodyPr/>
        <a:lstStyle/>
        <a:p>
          <a:endParaRPr lang="en-US"/>
        </a:p>
      </dgm:t>
    </dgm:pt>
    <dgm:pt modelId="{3811CE5A-C61A-41B3-A7AE-2BDF592F2850}">
      <dgm:prSet phldrT="[Text]"/>
      <dgm:spPr/>
      <dgm:t>
        <a:bodyPr/>
        <a:lstStyle/>
        <a:p>
          <a:pPr algn="l"/>
          <a:r>
            <a:rPr lang="en-US" b="1" dirty="0" smtClean="0"/>
            <a:t>Cooling</a:t>
          </a:r>
          <a:r>
            <a:rPr lang="en-US" dirty="0" smtClean="0"/>
            <a:t> – Reduces temperature</a:t>
          </a:r>
          <a:endParaRPr lang="en-US" dirty="0"/>
        </a:p>
      </dgm:t>
    </dgm:pt>
    <dgm:pt modelId="{1BAAC59B-42AC-4796-8CB9-25F66EE41E2E}" type="parTrans" cxnId="{C65785BA-5B4B-44CE-92FF-3EACA2FFFCD3}">
      <dgm:prSet/>
      <dgm:spPr/>
      <dgm:t>
        <a:bodyPr/>
        <a:lstStyle/>
        <a:p>
          <a:endParaRPr lang="en-US" dirty="0"/>
        </a:p>
      </dgm:t>
    </dgm:pt>
    <dgm:pt modelId="{144F2741-F9CB-4870-B968-9669A380CD09}" type="sibTrans" cxnId="{C65785BA-5B4B-44CE-92FF-3EACA2FFFCD3}">
      <dgm:prSet/>
      <dgm:spPr/>
      <dgm:t>
        <a:bodyPr/>
        <a:lstStyle/>
        <a:p>
          <a:endParaRPr lang="en-US"/>
        </a:p>
      </dgm:t>
    </dgm:pt>
    <dgm:pt modelId="{CB7B7ED0-04D8-4E96-962B-3E252B0FEE8E}">
      <dgm:prSet phldrT="[Text]"/>
      <dgm:spPr/>
      <dgm:t>
        <a:bodyPr/>
        <a:lstStyle/>
        <a:p>
          <a:pPr algn="l"/>
          <a:r>
            <a:rPr lang="en-US" b="1" dirty="0" smtClean="0"/>
            <a:t>Smothering</a:t>
          </a:r>
          <a:r>
            <a:rPr lang="en-US" dirty="0" smtClean="0"/>
            <a:t> – Excludes oxygen</a:t>
          </a:r>
          <a:endParaRPr lang="en-US" dirty="0"/>
        </a:p>
      </dgm:t>
    </dgm:pt>
    <dgm:pt modelId="{AA66D161-CC30-41AD-8BD0-11A8AF6B2E56}" type="parTrans" cxnId="{459BAAEC-FC5C-466F-8953-04D51B7E41F3}">
      <dgm:prSet/>
      <dgm:spPr/>
      <dgm:t>
        <a:bodyPr/>
        <a:lstStyle/>
        <a:p>
          <a:endParaRPr lang="en-US" dirty="0"/>
        </a:p>
      </dgm:t>
    </dgm:pt>
    <dgm:pt modelId="{BD259D2C-51AF-412E-A2EA-389BA5D2950B}" type="sibTrans" cxnId="{459BAAEC-FC5C-466F-8953-04D51B7E41F3}">
      <dgm:prSet/>
      <dgm:spPr/>
      <dgm:t>
        <a:bodyPr/>
        <a:lstStyle/>
        <a:p>
          <a:endParaRPr lang="en-US"/>
        </a:p>
      </dgm:t>
    </dgm:pt>
    <dgm:pt modelId="{736A591D-ACF8-4D46-80DE-E987D2DEF52B}">
      <dgm:prSet phldrT="[Text]"/>
      <dgm:spPr/>
      <dgm:t>
        <a:bodyPr/>
        <a:lstStyle/>
        <a:p>
          <a:pPr algn="l"/>
          <a:r>
            <a:rPr lang="en-US" b="1" dirty="0" smtClean="0"/>
            <a:t>Chain</a:t>
          </a:r>
          <a:r>
            <a:rPr lang="en-US" dirty="0" smtClean="0"/>
            <a:t> </a:t>
          </a:r>
          <a:r>
            <a:rPr lang="en-US" b="1" dirty="0" smtClean="0"/>
            <a:t>breaking</a:t>
          </a:r>
          <a:r>
            <a:rPr lang="en-US" dirty="0" smtClean="0"/>
            <a:t> – Interrupts chemical chain reaction</a:t>
          </a:r>
          <a:endParaRPr lang="en-US" dirty="0"/>
        </a:p>
      </dgm:t>
    </dgm:pt>
    <dgm:pt modelId="{EAB5B2F5-9927-43E4-B1C8-00482001EA9C}" type="parTrans" cxnId="{D30C058A-717B-46BC-A1B4-2EF1734B1B27}">
      <dgm:prSet/>
      <dgm:spPr/>
      <dgm:t>
        <a:bodyPr/>
        <a:lstStyle/>
        <a:p>
          <a:endParaRPr lang="en-US" dirty="0"/>
        </a:p>
      </dgm:t>
    </dgm:pt>
    <dgm:pt modelId="{281A41AB-DC80-4F3A-8F1A-308FCF1347C6}" type="sibTrans" cxnId="{D30C058A-717B-46BC-A1B4-2EF1734B1B27}">
      <dgm:prSet/>
      <dgm:spPr/>
      <dgm:t>
        <a:bodyPr/>
        <a:lstStyle/>
        <a:p>
          <a:endParaRPr lang="en-US"/>
        </a:p>
      </dgm:t>
    </dgm:pt>
    <dgm:pt modelId="{ACE39A4E-DB48-4893-9EE8-E2AB394470A3}">
      <dgm:prSet phldrT="[Text]"/>
      <dgm:spPr/>
      <dgm:t>
        <a:bodyPr/>
        <a:lstStyle/>
        <a:p>
          <a:pPr algn="l"/>
          <a:r>
            <a:rPr lang="en-US" b="1" dirty="0" smtClean="0"/>
            <a:t>Saponification</a:t>
          </a:r>
          <a:r>
            <a:rPr lang="en-US" dirty="0" smtClean="0"/>
            <a:t> – Forms oxygen-excluding foam</a:t>
          </a:r>
          <a:endParaRPr lang="en-US" dirty="0"/>
        </a:p>
      </dgm:t>
    </dgm:pt>
    <dgm:pt modelId="{87AEFDD6-6434-4F23-8ED9-A554B1D81D16}" type="parTrans" cxnId="{E350750A-DAF2-4FF8-B936-745C1293C8B9}">
      <dgm:prSet/>
      <dgm:spPr/>
      <dgm:t>
        <a:bodyPr/>
        <a:lstStyle/>
        <a:p>
          <a:endParaRPr lang="en-US" dirty="0"/>
        </a:p>
      </dgm:t>
    </dgm:pt>
    <dgm:pt modelId="{C2415A01-DF43-49AE-ACD5-413CC1CAF046}" type="sibTrans" cxnId="{E350750A-DAF2-4FF8-B936-745C1293C8B9}">
      <dgm:prSet/>
      <dgm:spPr/>
      <dgm:t>
        <a:bodyPr/>
        <a:lstStyle/>
        <a:p>
          <a:endParaRPr lang="en-US"/>
        </a:p>
      </dgm:t>
    </dgm:pt>
    <dgm:pt modelId="{3FCF1BB6-F259-4801-974D-3041B36A597A}" type="pres">
      <dgm:prSet presAssocID="{0638BED6-89DD-4B12-91F7-BAADFF7FC42A}" presName="diagram" presStyleCnt="0">
        <dgm:presLayoutVars>
          <dgm:chPref val="1"/>
          <dgm:dir/>
          <dgm:animOne val="branch"/>
          <dgm:animLvl val="lvl"/>
          <dgm:resizeHandles/>
        </dgm:presLayoutVars>
      </dgm:prSet>
      <dgm:spPr/>
      <dgm:t>
        <a:bodyPr/>
        <a:lstStyle/>
        <a:p>
          <a:endParaRPr lang="en-US"/>
        </a:p>
      </dgm:t>
    </dgm:pt>
    <dgm:pt modelId="{F0DA30E4-E042-42BF-8B18-A1479BA34B46}" type="pres">
      <dgm:prSet presAssocID="{4CBAFAF1-6289-4148-ACAD-6EA7A7374A1F}" presName="root" presStyleCnt="0"/>
      <dgm:spPr/>
    </dgm:pt>
    <dgm:pt modelId="{46F49D88-921F-4D72-87EC-202243FDB6B9}" type="pres">
      <dgm:prSet presAssocID="{4CBAFAF1-6289-4148-ACAD-6EA7A7374A1F}" presName="rootComposite" presStyleCnt="0"/>
      <dgm:spPr/>
    </dgm:pt>
    <dgm:pt modelId="{21EC733D-9282-4E6B-8045-69AC94A6E705}" type="pres">
      <dgm:prSet presAssocID="{4CBAFAF1-6289-4148-ACAD-6EA7A7374A1F}" presName="rootText" presStyleLbl="node1" presStyleIdx="0" presStyleCnt="1" custScaleX="331337"/>
      <dgm:spPr/>
      <dgm:t>
        <a:bodyPr/>
        <a:lstStyle/>
        <a:p>
          <a:endParaRPr lang="en-US"/>
        </a:p>
      </dgm:t>
    </dgm:pt>
    <dgm:pt modelId="{57E47318-B997-4A98-A187-3381BDE17656}" type="pres">
      <dgm:prSet presAssocID="{4CBAFAF1-6289-4148-ACAD-6EA7A7374A1F}" presName="rootConnector" presStyleLbl="node1" presStyleIdx="0" presStyleCnt="1"/>
      <dgm:spPr/>
      <dgm:t>
        <a:bodyPr/>
        <a:lstStyle/>
        <a:p>
          <a:endParaRPr lang="en-US"/>
        </a:p>
      </dgm:t>
    </dgm:pt>
    <dgm:pt modelId="{71A420AD-CA7D-441E-B6AD-78BA7141F4C5}" type="pres">
      <dgm:prSet presAssocID="{4CBAFAF1-6289-4148-ACAD-6EA7A7374A1F}" presName="childShape" presStyleCnt="0"/>
      <dgm:spPr/>
    </dgm:pt>
    <dgm:pt modelId="{EF26F4D8-262A-44F6-A968-9778B37D07E9}" type="pres">
      <dgm:prSet presAssocID="{AA66D161-CC30-41AD-8BD0-11A8AF6B2E56}" presName="Name13" presStyleLbl="parChTrans1D2" presStyleIdx="0" presStyleCnt="4"/>
      <dgm:spPr/>
      <dgm:t>
        <a:bodyPr/>
        <a:lstStyle/>
        <a:p>
          <a:endParaRPr lang="en-US"/>
        </a:p>
      </dgm:t>
    </dgm:pt>
    <dgm:pt modelId="{27D6EFFA-A850-435C-9273-45421205A353}" type="pres">
      <dgm:prSet presAssocID="{CB7B7ED0-04D8-4E96-962B-3E252B0FEE8E}" presName="childText" presStyleLbl="bgAcc1" presStyleIdx="0" presStyleCnt="4" custScaleX="513880">
        <dgm:presLayoutVars>
          <dgm:bulletEnabled val="1"/>
        </dgm:presLayoutVars>
      </dgm:prSet>
      <dgm:spPr/>
      <dgm:t>
        <a:bodyPr/>
        <a:lstStyle/>
        <a:p>
          <a:endParaRPr lang="en-US"/>
        </a:p>
      </dgm:t>
    </dgm:pt>
    <dgm:pt modelId="{5C1CD7F1-EF70-43C4-BC9F-90958DB5D86A}" type="pres">
      <dgm:prSet presAssocID="{1BAAC59B-42AC-4796-8CB9-25F66EE41E2E}" presName="Name13" presStyleLbl="parChTrans1D2" presStyleIdx="1" presStyleCnt="4"/>
      <dgm:spPr/>
      <dgm:t>
        <a:bodyPr/>
        <a:lstStyle/>
        <a:p>
          <a:endParaRPr lang="en-US"/>
        </a:p>
      </dgm:t>
    </dgm:pt>
    <dgm:pt modelId="{5003B815-D37F-405B-85F9-E649890E60F0}" type="pres">
      <dgm:prSet presAssocID="{3811CE5A-C61A-41B3-A7AE-2BDF592F2850}" presName="childText" presStyleLbl="bgAcc1" presStyleIdx="1" presStyleCnt="4" custScaleX="513880">
        <dgm:presLayoutVars>
          <dgm:bulletEnabled val="1"/>
        </dgm:presLayoutVars>
      </dgm:prSet>
      <dgm:spPr/>
      <dgm:t>
        <a:bodyPr/>
        <a:lstStyle/>
        <a:p>
          <a:endParaRPr lang="en-US"/>
        </a:p>
      </dgm:t>
    </dgm:pt>
    <dgm:pt modelId="{C4D0C366-ABCC-48A0-963A-9AAA6A4855D4}" type="pres">
      <dgm:prSet presAssocID="{EAB5B2F5-9927-43E4-B1C8-00482001EA9C}" presName="Name13" presStyleLbl="parChTrans1D2" presStyleIdx="2" presStyleCnt="4"/>
      <dgm:spPr/>
      <dgm:t>
        <a:bodyPr/>
        <a:lstStyle/>
        <a:p>
          <a:endParaRPr lang="en-US"/>
        </a:p>
      </dgm:t>
    </dgm:pt>
    <dgm:pt modelId="{AC7A30EA-BCA4-4043-B5A9-55F7459C2729}" type="pres">
      <dgm:prSet presAssocID="{736A591D-ACF8-4D46-80DE-E987D2DEF52B}" presName="childText" presStyleLbl="bgAcc1" presStyleIdx="2" presStyleCnt="4" custScaleX="513880">
        <dgm:presLayoutVars>
          <dgm:bulletEnabled val="1"/>
        </dgm:presLayoutVars>
      </dgm:prSet>
      <dgm:spPr/>
      <dgm:t>
        <a:bodyPr/>
        <a:lstStyle/>
        <a:p>
          <a:endParaRPr lang="en-US"/>
        </a:p>
      </dgm:t>
    </dgm:pt>
    <dgm:pt modelId="{2E3B2953-B4A0-49D5-A8A8-38B54F930687}" type="pres">
      <dgm:prSet presAssocID="{87AEFDD6-6434-4F23-8ED9-A554B1D81D16}" presName="Name13" presStyleLbl="parChTrans1D2" presStyleIdx="3" presStyleCnt="4"/>
      <dgm:spPr/>
      <dgm:t>
        <a:bodyPr/>
        <a:lstStyle/>
        <a:p>
          <a:endParaRPr lang="en-US"/>
        </a:p>
      </dgm:t>
    </dgm:pt>
    <dgm:pt modelId="{A7829106-131D-41AF-A2D9-3898A46FF0A1}" type="pres">
      <dgm:prSet presAssocID="{ACE39A4E-DB48-4893-9EE8-E2AB394470A3}" presName="childText" presStyleLbl="bgAcc1" presStyleIdx="3" presStyleCnt="4" custScaleX="513880">
        <dgm:presLayoutVars>
          <dgm:bulletEnabled val="1"/>
        </dgm:presLayoutVars>
      </dgm:prSet>
      <dgm:spPr/>
      <dgm:t>
        <a:bodyPr/>
        <a:lstStyle/>
        <a:p>
          <a:endParaRPr lang="en-US"/>
        </a:p>
      </dgm:t>
    </dgm:pt>
  </dgm:ptLst>
  <dgm:cxnLst>
    <dgm:cxn modelId="{16EB2064-F697-409B-A7FA-B78B816FF0B2}" type="presOf" srcId="{CB7B7ED0-04D8-4E96-962B-3E252B0FEE8E}" destId="{27D6EFFA-A850-435C-9273-45421205A353}" srcOrd="0" destOrd="0" presId="urn:microsoft.com/office/officeart/2005/8/layout/hierarchy3"/>
    <dgm:cxn modelId="{E350750A-DAF2-4FF8-B936-745C1293C8B9}" srcId="{4CBAFAF1-6289-4148-ACAD-6EA7A7374A1F}" destId="{ACE39A4E-DB48-4893-9EE8-E2AB394470A3}" srcOrd="3" destOrd="0" parTransId="{87AEFDD6-6434-4F23-8ED9-A554B1D81D16}" sibTransId="{C2415A01-DF43-49AE-ACD5-413CC1CAF046}"/>
    <dgm:cxn modelId="{06D039F3-21D2-4761-9FE9-B54050FD2EC8}" type="presOf" srcId="{736A591D-ACF8-4D46-80DE-E987D2DEF52B}" destId="{AC7A30EA-BCA4-4043-B5A9-55F7459C2729}" srcOrd="0" destOrd="0" presId="urn:microsoft.com/office/officeart/2005/8/layout/hierarchy3"/>
    <dgm:cxn modelId="{6F5EFD4A-910F-4ABB-BBE9-C1DDD36B0E06}" type="presOf" srcId="{0638BED6-89DD-4B12-91F7-BAADFF7FC42A}" destId="{3FCF1BB6-F259-4801-974D-3041B36A597A}" srcOrd="0" destOrd="0" presId="urn:microsoft.com/office/officeart/2005/8/layout/hierarchy3"/>
    <dgm:cxn modelId="{459BAAEC-FC5C-466F-8953-04D51B7E41F3}" srcId="{4CBAFAF1-6289-4148-ACAD-6EA7A7374A1F}" destId="{CB7B7ED0-04D8-4E96-962B-3E252B0FEE8E}" srcOrd="0" destOrd="0" parTransId="{AA66D161-CC30-41AD-8BD0-11A8AF6B2E56}" sibTransId="{BD259D2C-51AF-412E-A2EA-389BA5D2950B}"/>
    <dgm:cxn modelId="{C65785BA-5B4B-44CE-92FF-3EACA2FFFCD3}" srcId="{4CBAFAF1-6289-4148-ACAD-6EA7A7374A1F}" destId="{3811CE5A-C61A-41B3-A7AE-2BDF592F2850}" srcOrd="1" destOrd="0" parTransId="{1BAAC59B-42AC-4796-8CB9-25F66EE41E2E}" sibTransId="{144F2741-F9CB-4870-B968-9669A380CD09}"/>
    <dgm:cxn modelId="{D1C21E94-556F-43EA-AC46-8FBB18DE59C6}" type="presOf" srcId="{ACE39A4E-DB48-4893-9EE8-E2AB394470A3}" destId="{A7829106-131D-41AF-A2D9-3898A46FF0A1}" srcOrd="0" destOrd="0" presId="urn:microsoft.com/office/officeart/2005/8/layout/hierarchy3"/>
    <dgm:cxn modelId="{FDBBC507-9BC4-4861-A6EE-3B53F3FA5DCC}" type="presOf" srcId="{AA66D161-CC30-41AD-8BD0-11A8AF6B2E56}" destId="{EF26F4D8-262A-44F6-A968-9778B37D07E9}" srcOrd="0" destOrd="0" presId="urn:microsoft.com/office/officeart/2005/8/layout/hierarchy3"/>
    <dgm:cxn modelId="{93D80F00-3305-4F9B-81F4-9219121F6EB3}" type="presOf" srcId="{4CBAFAF1-6289-4148-ACAD-6EA7A7374A1F}" destId="{21EC733D-9282-4E6B-8045-69AC94A6E705}" srcOrd="0" destOrd="0" presId="urn:microsoft.com/office/officeart/2005/8/layout/hierarchy3"/>
    <dgm:cxn modelId="{D810516D-2893-48EE-A5A9-A754D78169F6}" type="presOf" srcId="{4CBAFAF1-6289-4148-ACAD-6EA7A7374A1F}" destId="{57E47318-B997-4A98-A187-3381BDE17656}" srcOrd="1" destOrd="0" presId="urn:microsoft.com/office/officeart/2005/8/layout/hierarchy3"/>
    <dgm:cxn modelId="{B975F25A-0AB8-43AD-89AC-14BE4D9FE2F7}" type="presOf" srcId="{1BAAC59B-42AC-4796-8CB9-25F66EE41E2E}" destId="{5C1CD7F1-EF70-43C4-BC9F-90958DB5D86A}" srcOrd="0" destOrd="0" presId="urn:microsoft.com/office/officeart/2005/8/layout/hierarchy3"/>
    <dgm:cxn modelId="{2EBB8F38-98C9-462D-9CE3-791B0B0C1FE3}" type="presOf" srcId="{EAB5B2F5-9927-43E4-B1C8-00482001EA9C}" destId="{C4D0C366-ABCC-48A0-963A-9AAA6A4855D4}" srcOrd="0" destOrd="0" presId="urn:microsoft.com/office/officeart/2005/8/layout/hierarchy3"/>
    <dgm:cxn modelId="{D30C058A-717B-46BC-A1B4-2EF1734B1B27}" srcId="{4CBAFAF1-6289-4148-ACAD-6EA7A7374A1F}" destId="{736A591D-ACF8-4D46-80DE-E987D2DEF52B}" srcOrd="2" destOrd="0" parTransId="{EAB5B2F5-9927-43E4-B1C8-00482001EA9C}" sibTransId="{281A41AB-DC80-4F3A-8F1A-308FCF1347C6}"/>
    <dgm:cxn modelId="{A1C05B4A-693B-4824-A3B1-F8B2EA29DA63}" type="presOf" srcId="{3811CE5A-C61A-41B3-A7AE-2BDF592F2850}" destId="{5003B815-D37F-405B-85F9-E649890E60F0}" srcOrd="0" destOrd="0" presId="urn:microsoft.com/office/officeart/2005/8/layout/hierarchy3"/>
    <dgm:cxn modelId="{BFC5E8B1-98F4-4DC2-8CC2-424EB3AA71CB}" type="presOf" srcId="{87AEFDD6-6434-4F23-8ED9-A554B1D81D16}" destId="{2E3B2953-B4A0-49D5-A8A8-38B54F930687}" srcOrd="0" destOrd="0" presId="urn:microsoft.com/office/officeart/2005/8/layout/hierarchy3"/>
    <dgm:cxn modelId="{284E7C65-C146-4C67-89BF-3E409AF90456}" srcId="{0638BED6-89DD-4B12-91F7-BAADFF7FC42A}" destId="{4CBAFAF1-6289-4148-ACAD-6EA7A7374A1F}" srcOrd="0" destOrd="0" parTransId="{EE7E5409-BABB-48C9-AB55-29CE1B42E7F4}" sibTransId="{632BEA03-9BD2-4642-A383-D360CA21C701}"/>
    <dgm:cxn modelId="{74A07FFF-4CE6-4439-8263-35E66324DB68}" type="presParOf" srcId="{3FCF1BB6-F259-4801-974D-3041B36A597A}" destId="{F0DA30E4-E042-42BF-8B18-A1479BA34B46}" srcOrd="0" destOrd="0" presId="urn:microsoft.com/office/officeart/2005/8/layout/hierarchy3"/>
    <dgm:cxn modelId="{F8DDE569-C8F4-448E-B81B-0873407F5DD7}" type="presParOf" srcId="{F0DA30E4-E042-42BF-8B18-A1479BA34B46}" destId="{46F49D88-921F-4D72-87EC-202243FDB6B9}" srcOrd="0" destOrd="0" presId="urn:microsoft.com/office/officeart/2005/8/layout/hierarchy3"/>
    <dgm:cxn modelId="{FEB007F1-A4DD-45ED-82CA-AE3E4F5FD601}" type="presParOf" srcId="{46F49D88-921F-4D72-87EC-202243FDB6B9}" destId="{21EC733D-9282-4E6B-8045-69AC94A6E705}" srcOrd="0" destOrd="0" presId="urn:microsoft.com/office/officeart/2005/8/layout/hierarchy3"/>
    <dgm:cxn modelId="{563147A1-39F0-4269-AA3F-28C8A59AB093}" type="presParOf" srcId="{46F49D88-921F-4D72-87EC-202243FDB6B9}" destId="{57E47318-B997-4A98-A187-3381BDE17656}" srcOrd="1" destOrd="0" presId="urn:microsoft.com/office/officeart/2005/8/layout/hierarchy3"/>
    <dgm:cxn modelId="{954AAB56-5D49-41FC-96D4-1089213E5796}" type="presParOf" srcId="{F0DA30E4-E042-42BF-8B18-A1479BA34B46}" destId="{71A420AD-CA7D-441E-B6AD-78BA7141F4C5}" srcOrd="1" destOrd="0" presId="urn:microsoft.com/office/officeart/2005/8/layout/hierarchy3"/>
    <dgm:cxn modelId="{AE3D5008-90FE-46D0-900C-D60CAFF8C1B0}" type="presParOf" srcId="{71A420AD-CA7D-441E-B6AD-78BA7141F4C5}" destId="{EF26F4D8-262A-44F6-A968-9778B37D07E9}" srcOrd="0" destOrd="0" presId="urn:microsoft.com/office/officeart/2005/8/layout/hierarchy3"/>
    <dgm:cxn modelId="{6D4E0576-8773-4521-8DC2-4E489124E347}" type="presParOf" srcId="{71A420AD-CA7D-441E-B6AD-78BA7141F4C5}" destId="{27D6EFFA-A850-435C-9273-45421205A353}" srcOrd="1" destOrd="0" presId="urn:microsoft.com/office/officeart/2005/8/layout/hierarchy3"/>
    <dgm:cxn modelId="{10C48805-4D51-4B41-89B7-D53E68FB4868}" type="presParOf" srcId="{71A420AD-CA7D-441E-B6AD-78BA7141F4C5}" destId="{5C1CD7F1-EF70-43C4-BC9F-90958DB5D86A}" srcOrd="2" destOrd="0" presId="urn:microsoft.com/office/officeart/2005/8/layout/hierarchy3"/>
    <dgm:cxn modelId="{07766BAE-A021-4E9A-ADE9-D02D344A66A4}" type="presParOf" srcId="{71A420AD-CA7D-441E-B6AD-78BA7141F4C5}" destId="{5003B815-D37F-405B-85F9-E649890E60F0}" srcOrd="3" destOrd="0" presId="urn:microsoft.com/office/officeart/2005/8/layout/hierarchy3"/>
    <dgm:cxn modelId="{84524ADD-83F5-4F46-91BC-17B25D21234C}" type="presParOf" srcId="{71A420AD-CA7D-441E-B6AD-78BA7141F4C5}" destId="{C4D0C366-ABCC-48A0-963A-9AAA6A4855D4}" srcOrd="4" destOrd="0" presId="urn:microsoft.com/office/officeart/2005/8/layout/hierarchy3"/>
    <dgm:cxn modelId="{1C09837B-9727-4781-8BDF-89A784BA5C7B}" type="presParOf" srcId="{71A420AD-CA7D-441E-B6AD-78BA7141F4C5}" destId="{AC7A30EA-BCA4-4043-B5A9-55F7459C2729}" srcOrd="5" destOrd="0" presId="urn:microsoft.com/office/officeart/2005/8/layout/hierarchy3"/>
    <dgm:cxn modelId="{360DA593-8725-4EC8-8FEC-FE25F5A6CF16}" type="presParOf" srcId="{71A420AD-CA7D-441E-B6AD-78BA7141F4C5}" destId="{2E3B2953-B4A0-49D5-A8A8-38B54F930687}" srcOrd="6" destOrd="0" presId="urn:microsoft.com/office/officeart/2005/8/layout/hierarchy3"/>
    <dgm:cxn modelId="{D23D772F-DE6F-4086-903D-6010370D420D}" type="presParOf" srcId="{71A420AD-CA7D-441E-B6AD-78BA7141F4C5}" destId="{A7829106-131D-41AF-A2D9-3898A46FF0A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38BED6-89DD-4B12-91F7-BAADFF7FC42A}" type="doc">
      <dgm:prSet loTypeId="urn:microsoft.com/office/officeart/2005/8/layout/hierarchy3" loCatId="hierarchy" qsTypeId="urn:microsoft.com/office/officeart/2005/8/quickstyle/simple1" qsCatId="simple" csTypeId="urn:microsoft.com/office/officeart/2005/8/colors/accent2_3" csCatId="accent2" phldr="1"/>
      <dgm:spPr/>
      <dgm:t>
        <a:bodyPr/>
        <a:lstStyle/>
        <a:p>
          <a:endParaRPr lang="en-US"/>
        </a:p>
      </dgm:t>
    </dgm:pt>
    <dgm:pt modelId="{51614539-FD0B-4487-8518-8F107B20E487}">
      <dgm:prSet phldrT="[Text]"/>
      <dgm:spPr/>
      <dgm:t>
        <a:bodyPr/>
        <a:lstStyle/>
        <a:p>
          <a:pPr algn="l"/>
          <a:r>
            <a:rPr lang="en-US" b="1" dirty="0" smtClean="0"/>
            <a:t>Manual pump </a:t>
          </a:r>
          <a:r>
            <a:rPr lang="en-US" dirty="0" smtClean="0"/>
            <a:t>– Physical pressure forces agent out nozzle</a:t>
          </a:r>
          <a:endParaRPr lang="en-US" dirty="0"/>
        </a:p>
      </dgm:t>
    </dgm:pt>
    <dgm:pt modelId="{6152485B-052B-41C3-AF32-7CFDD8747DEA}" type="parTrans" cxnId="{6FBFE85D-A55C-48BA-9D96-7861E4EBF222}">
      <dgm:prSet/>
      <dgm:spPr/>
      <dgm:t>
        <a:bodyPr/>
        <a:lstStyle/>
        <a:p>
          <a:endParaRPr lang="en-US" dirty="0"/>
        </a:p>
      </dgm:t>
    </dgm:pt>
    <dgm:pt modelId="{895C4A69-7927-43EC-9579-82A028748F25}" type="sibTrans" cxnId="{6FBFE85D-A55C-48BA-9D96-7861E4EBF222}">
      <dgm:prSet/>
      <dgm:spPr/>
      <dgm:t>
        <a:bodyPr/>
        <a:lstStyle/>
        <a:p>
          <a:endParaRPr lang="en-US"/>
        </a:p>
      </dgm:t>
    </dgm:pt>
    <dgm:pt modelId="{2244CB6E-783F-4258-91C6-CFBF313E68F2}">
      <dgm:prSet phldrT="[Text]"/>
      <dgm:spPr/>
      <dgm:t>
        <a:bodyPr/>
        <a:lstStyle/>
        <a:p>
          <a:pPr algn="l"/>
          <a:r>
            <a:rPr lang="en-US" b="1" dirty="0" smtClean="0"/>
            <a:t>Stored pressure </a:t>
          </a:r>
          <a:r>
            <a:rPr lang="en-US" dirty="0" smtClean="0"/>
            <a:t>– Compressed air or inert gas forces agent out nozzle</a:t>
          </a:r>
          <a:endParaRPr lang="en-US" dirty="0"/>
        </a:p>
      </dgm:t>
    </dgm:pt>
    <dgm:pt modelId="{95F249A8-77A8-4335-8F8F-A8C4342053B0}" type="parTrans" cxnId="{479BE53D-50C7-4E78-A55C-482B940BF820}">
      <dgm:prSet/>
      <dgm:spPr/>
      <dgm:t>
        <a:bodyPr/>
        <a:lstStyle/>
        <a:p>
          <a:endParaRPr lang="en-US" dirty="0"/>
        </a:p>
      </dgm:t>
    </dgm:pt>
    <dgm:pt modelId="{098F34C3-62B0-4EF6-BE8D-676C62ECFEA1}" type="sibTrans" cxnId="{479BE53D-50C7-4E78-A55C-482B940BF820}">
      <dgm:prSet/>
      <dgm:spPr/>
      <dgm:t>
        <a:bodyPr/>
        <a:lstStyle/>
        <a:p>
          <a:endParaRPr lang="en-US"/>
        </a:p>
      </dgm:t>
    </dgm:pt>
    <dgm:pt modelId="{BB9C9ECD-A288-4C5F-ABB4-E76394B91CBA}">
      <dgm:prSet phldrT="[Text]"/>
      <dgm:spPr/>
      <dgm:t>
        <a:bodyPr/>
        <a:lstStyle/>
        <a:p>
          <a:pPr algn="l"/>
          <a:r>
            <a:rPr lang="en-US" b="1" dirty="0" smtClean="0"/>
            <a:t>Pressure cartridge </a:t>
          </a:r>
          <a:r>
            <a:rPr lang="en-US" dirty="0" smtClean="0"/>
            <a:t>– External expellant forces agent out nozzle when introduced to container </a:t>
          </a:r>
          <a:endParaRPr lang="en-US" dirty="0"/>
        </a:p>
      </dgm:t>
    </dgm:pt>
    <dgm:pt modelId="{419D3B81-0AB8-4977-A65E-10810FFEEA06}" type="parTrans" cxnId="{4D9B06DC-917F-4D77-9309-84BD522C8341}">
      <dgm:prSet/>
      <dgm:spPr/>
      <dgm:t>
        <a:bodyPr/>
        <a:lstStyle/>
        <a:p>
          <a:endParaRPr lang="en-US" dirty="0"/>
        </a:p>
      </dgm:t>
    </dgm:pt>
    <dgm:pt modelId="{37131F49-D6CA-4551-86E7-4F35FC5D2BD8}" type="sibTrans" cxnId="{4D9B06DC-917F-4D77-9309-84BD522C8341}">
      <dgm:prSet/>
      <dgm:spPr/>
      <dgm:t>
        <a:bodyPr/>
        <a:lstStyle/>
        <a:p>
          <a:endParaRPr lang="en-US"/>
        </a:p>
      </dgm:t>
    </dgm:pt>
    <dgm:pt modelId="{AF8B8581-09D1-4A32-8AA8-56E5963A8E34}">
      <dgm:prSet phldrT="[Text]"/>
      <dgm:spPr/>
      <dgm:t>
        <a:bodyPr/>
        <a:lstStyle/>
        <a:p>
          <a:r>
            <a:rPr lang="en-US" dirty="0" smtClean="0"/>
            <a:t>Mechanisms to expel</a:t>
          </a:r>
          <a:endParaRPr lang="en-US" dirty="0"/>
        </a:p>
      </dgm:t>
    </dgm:pt>
    <dgm:pt modelId="{5544A3ED-D75B-4AE7-B57F-F56B04EFED34}" type="parTrans" cxnId="{7301FC93-F216-4EC3-98B4-3275AC65D300}">
      <dgm:prSet/>
      <dgm:spPr/>
      <dgm:t>
        <a:bodyPr/>
        <a:lstStyle/>
        <a:p>
          <a:endParaRPr lang="en-US"/>
        </a:p>
      </dgm:t>
    </dgm:pt>
    <dgm:pt modelId="{D709B568-CFC3-49D2-B58A-1B6F3DB23CA1}" type="sibTrans" cxnId="{7301FC93-F216-4EC3-98B4-3275AC65D300}">
      <dgm:prSet/>
      <dgm:spPr/>
      <dgm:t>
        <a:bodyPr/>
        <a:lstStyle/>
        <a:p>
          <a:endParaRPr lang="en-US"/>
        </a:p>
      </dgm:t>
    </dgm:pt>
    <dgm:pt modelId="{3FCF1BB6-F259-4801-974D-3041B36A597A}" type="pres">
      <dgm:prSet presAssocID="{0638BED6-89DD-4B12-91F7-BAADFF7FC42A}" presName="diagram" presStyleCnt="0">
        <dgm:presLayoutVars>
          <dgm:chPref val="1"/>
          <dgm:dir/>
          <dgm:animOne val="branch"/>
          <dgm:animLvl val="lvl"/>
          <dgm:resizeHandles/>
        </dgm:presLayoutVars>
      </dgm:prSet>
      <dgm:spPr/>
      <dgm:t>
        <a:bodyPr/>
        <a:lstStyle/>
        <a:p>
          <a:endParaRPr lang="en-US"/>
        </a:p>
      </dgm:t>
    </dgm:pt>
    <dgm:pt modelId="{42DB28F1-36EB-438D-B5C0-DCC8370717E1}" type="pres">
      <dgm:prSet presAssocID="{AF8B8581-09D1-4A32-8AA8-56E5963A8E34}" presName="root" presStyleCnt="0"/>
      <dgm:spPr/>
    </dgm:pt>
    <dgm:pt modelId="{05A0F691-167D-4286-8341-69F2DBAEE527}" type="pres">
      <dgm:prSet presAssocID="{AF8B8581-09D1-4A32-8AA8-56E5963A8E34}" presName="rootComposite" presStyleCnt="0"/>
      <dgm:spPr/>
    </dgm:pt>
    <dgm:pt modelId="{23EE20BB-3A3D-4919-9309-9FBFAD70EAD1}" type="pres">
      <dgm:prSet presAssocID="{AF8B8581-09D1-4A32-8AA8-56E5963A8E34}" presName="rootText" presStyleLbl="node1" presStyleIdx="0" presStyleCnt="1" custScaleX="271067" custScaleY="78055"/>
      <dgm:spPr/>
      <dgm:t>
        <a:bodyPr/>
        <a:lstStyle/>
        <a:p>
          <a:endParaRPr lang="en-US"/>
        </a:p>
      </dgm:t>
    </dgm:pt>
    <dgm:pt modelId="{F96AED24-A08A-457C-8D2E-0FA74472F64B}" type="pres">
      <dgm:prSet presAssocID="{AF8B8581-09D1-4A32-8AA8-56E5963A8E34}" presName="rootConnector" presStyleLbl="node1" presStyleIdx="0" presStyleCnt="1"/>
      <dgm:spPr/>
      <dgm:t>
        <a:bodyPr/>
        <a:lstStyle/>
        <a:p>
          <a:endParaRPr lang="en-US"/>
        </a:p>
      </dgm:t>
    </dgm:pt>
    <dgm:pt modelId="{99D5F546-A571-4038-AF44-61E38D496D56}" type="pres">
      <dgm:prSet presAssocID="{AF8B8581-09D1-4A32-8AA8-56E5963A8E34}" presName="childShape" presStyleCnt="0"/>
      <dgm:spPr/>
    </dgm:pt>
    <dgm:pt modelId="{7F008E42-FC67-4C72-83F4-6375B23817FC}" type="pres">
      <dgm:prSet presAssocID="{6152485B-052B-41C3-AF32-7CFDD8747DEA}" presName="Name13" presStyleLbl="parChTrans1D2" presStyleIdx="0" presStyleCnt="3"/>
      <dgm:spPr/>
      <dgm:t>
        <a:bodyPr/>
        <a:lstStyle/>
        <a:p>
          <a:endParaRPr lang="en-US"/>
        </a:p>
      </dgm:t>
    </dgm:pt>
    <dgm:pt modelId="{609E2BDA-8EE0-4258-A11B-BF839C059F9E}" type="pres">
      <dgm:prSet presAssocID="{51614539-FD0B-4487-8518-8F107B20E487}" presName="childText" presStyleLbl="bgAcc1" presStyleIdx="0" presStyleCnt="3" custScaleX="445624">
        <dgm:presLayoutVars>
          <dgm:bulletEnabled val="1"/>
        </dgm:presLayoutVars>
      </dgm:prSet>
      <dgm:spPr/>
      <dgm:t>
        <a:bodyPr/>
        <a:lstStyle/>
        <a:p>
          <a:endParaRPr lang="en-US"/>
        </a:p>
      </dgm:t>
    </dgm:pt>
    <dgm:pt modelId="{B9BBA5F7-5FC0-4980-91C9-25AE93DA4E0F}" type="pres">
      <dgm:prSet presAssocID="{95F249A8-77A8-4335-8F8F-A8C4342053B0}" presName="Name13" presStyleLbl="parChTrans1D2" presStyleIdx="1" presStyleCnt="3"/>
      <dgm:spPr/>
      <dgm:t>
        <a:bodyPr/>
        <a:lstStyle/>
        <a:p>
          <a:endParaRPr lang="en-US"/>
        </a:p>
      </dgm:t>
    </dgm:pt>
    <dgm:pt modelId="{50B03715-A497-4650-9648-3FE35AE19923}" type="pres">
      <dgm:prSet presAssocID="{2244CB6E-783F-4258-91C6-CFBF313E68F2}" presName="childText" presStyleLbl="bgAcc1" presStyleIdx="1" presStyleCnt="3" custScaleX="445624">
        <dgm:presLayoutVars>
          <dgm:bulletEnabled val="1"/>
        </dgm:presLayoutVars>
      </dgm:prSet>
      <dgm:spPr/>
      <dgm:t>
        <a:bodyPr/>
        <a:lstStyle/>
        <a:p>
          <a:endParaRPr lang="en-US"/>
        </a:p>
      </dgm:t>
    </dgm:pt>
    <dgm:pt modelId="{1DE1EF0E-7299-4035-88AE-EA56C2B786F9}" type="pres">
      <dgm:prSet presAssocID="{419D3B81-0AB8-4977-A65E-10810FFEEA06}" presName="Name13" presStyleLbl="parChTrans1D2" presStyleIdx="2" presStyleCnt="3"/>
      <dgm:spPr/>
      <dgm:t>
        <a:bodyPr/>
        <a:lstStyle/>
        <a:p>
          <a:endParaRPr lang="en-US"/>
        </a:p>
      </dgm:t>
    </dgm:pt>
    <dgm:pt modelId="{BE905057-5A71-420E-8F2D-A105898E40F9}" type="pres">
      <dgm:prSet presAssocID="{BB9C9ECD-A288-4C5F-ABB4-E76394B91CBA}" presName="childText" presStyleLbl="bgAcc1" presStyleIdx="2" presStyleCnt="3" custScaleX="445624">
        <dgm:presLayoutVars>
          <dgm:bulletEnabled val="1"/>
        </dgm:presLayoutVars>
      </dgm:prSet>
      <dgm:spPr/>
      <dgm:t>
        <a:bodyPr/>
        <a:lstStyle/>
        <a:p>
          <a:endParaRPr lang="en-US"/>
        </a:p>
      </dgm:t>
    </dgm:pt>
  </dgm:ptLst>
  <dgm:cxnLst>
    <dgm:cxn modelId="{52331DA7-F6CF-4CFD-86AE-5CD8EF397904}" type="presOf" srcId="{51614539-FD0B-4487-8518-8F107B20E487}" destId="{609E2BDA-8EE0-4258-A11B-BF839C059F9E}" srcOrd="0" destOrd="0" presId="urn:microsoft.com/office/officeart/2005/8/layout/hierarchy3"/>
    <dgm:cxn modelId="{B5FA5B21-A66A-49E4-B64D-D53A36D7FBBC}" type="presOf" srcId="{6152485B-052B-41C3-AF32-7CFDD8747DEA}" destId="{7F008E42-FC67-4C72-83F4-6375B23817FC}" srcOrd="0" destOrd="0" presId="urn:microsoft.com/office/officeart/2005/8/layout/hierarchy3"/>
    <dgm:cxn modelId="{BBE50B31-8CC7-40C0-B8EA-AA8EDC5B2E24}" type="presOf" srcId="{0638BED6-89DD-4B12-91F7-BAADFF7FC42A}" destId="{3FCF1BB6-F259-4801-974D-3041B36A597A}" srcOrd="0" destOrd="0" presId="urn:microsoft.com/office/officeart/2005/8/layout/hierarchy3"/>
    <dgm:cxn modelId="{DDBB72E2-3192-457D-B0B7-DF0C3DE93013}" type="presOf" srcId="{BB9C9ECD-A288-4C5F-ABB4-E76394B91CBA}" destId="{BE905057-5A71-420E-8F2D-A105898E40F9}" srcOrd="0" destOrd="0" presId="urn:microsoft.com/office/officeart/2005/8/layout/hierarchy3"/>
    <dgm:cxn modelId="{3B8C1C44-5BC6-4647-8340-105879888429}" type="presOf" srcId="{AF8B8581-09D1-4A32-8AA8-56E5963A8E34}" destId="{F96AED24-A08A-457C-8D2E-0FA74472F64B}" srcOrd="1" destOrd="0" presId="urn:microsoft.com/office/officeart/2005/8/layout/hierarchy3"/>
    <dgm:cxn modelId="{372F2FE8-8FF0-40AD-A92E-CD52DB53693D}" type="presOf" srcId="{AF8B8581-09D1-4A32-8AA8-56E5963A8E34}" destId="{23EE20BB-3A3D-4919-9309-9FBFAD70EAD1}" srcOrd="0" destOrd="0" presId="urn:microsoft.com/office/officeart/2005/8/layout/hierarchy3"/>
    <dgm:cxn modelId="{7301FC93-F216-4EC3-98B4-3275AC65D300}" srcId="{0638BED6-89DD-4B12-91F7-BAADFF7FC42A}" destId="{AF8B8581-09D1-4A32-8AA8-56E5963A8E34}" srcOrd="0" destOrd="0" parTransId="{5544A3ED-D75B-4AE7-B57F-F56B04EFED34}" sibTransId="{D709B568-CFC3-49D2-B58A-1B6F3DB23CA1}"/>
    <dgm:cxn modelId="{F12C6F92-1C51-476B-AEF4-FF54A988F560}" type="presOf" srcId="{2244CB6E-783F-4258-91C6-CFBF313E68F2}" destId="{50B03715-A497-4650-9648-3FE35AE19923}" srcOrd="0" destOrd="0" presId="urn:microsoft.com/office/officeart/2005/8/layout/hierarchy3"/>
    <dgm:cxn modelId="{6FBFE85D-A55C-48BA-9D96-7861E4EBF222}" srcId="{AF8B8581-09D1-4A32-8AA8-56E5963A8E34}" destId="{51614539-FD0B-4487-8518-8F107B20E487}" srcOrd="0" destOrd="0" parTransId="{6152485B-052B-41C3-AF32-7CFDD8747DEA}" sibTransId="{895C4A69-7927-43EC-9579-82A028748F25}"/>
    <dgm:cxn modelId="{A3CFB788-AE12-4901-AC7F-A25EA690C28A}" type="presOf" srcId="{95F249A8-77A8-4335-8F8F-A8C4342053B0}" destId="{B9BBA5F7-5FC0-4980-91C9-25AE93DA4E0F}" srcOrd="0" destOrd="0" presId="urn:microsoft.com/office/officeart/2005/8/layout/hierarchy3"/>
    <dgm:cxn modelId="{30788071-384C-4DCC-8ECE-539FBF0F2BF1}" type="presOf" srcId="{419D3B81-0AB8-4977-A65E-10810FFEEA06}" destId="{1DE1EF0E-7299-4035-88AE-EA56C2B786F9}" srcOrd="0" destOrd="0" presId="urn:microsoft.com/office/officeart/2005/8/layout/hierarchy3"/>
    <dgm:cxn modelId="{4D9B06DC-917F-4D77-9309-84BD522C8341}" srcId="{AF8B8581-09D1-4A32-8AA8-56E5963A8E34}" destId="{BB9C9ECD-A288-4C5F-ABB4-E76394B91CBA}" srcOrd="2" destOrd="0" parTransId="{419D3B81-0AB8-4977-A65E-10810FFEEA06}" sibTransId="{37131F49-D6CA-4551-86E7-4F35FC5D2BD8}"/>
    <dgm:cxn modelId="{479BE53D-50C7-4E78-A55C-482B940BF820}" srcId="{AF8B8581-09D1-4A32-8AA8-56E5963A8E34}" destId="{2244CB6E-783F-4258-91C6-CFBF313E68F2}" srcOrd="1" destOrd="0" parTransId="{95F249A8-77A8-4335-8F8F-A8C4342053B0}" sibTransId="{098F34C3-62B0-4EF6-BE8D-676C62ECFEA1}"/>
    <dgm:cxn modelId="{026D152E-F206-40EE-9AFF-7AA2321583C9}" type="presParOf" srcId="{3FCF1BB6-F259-4801-974D-3041B36A597A}" destId="{42DB28F1-36EB-438D-B5C0-DCC8370717E1}" srcOrd="0" destOrd="0" presId="urn:microsoft.com/office/officeart/2005/8/layout/hierarchy3"/>
    <dgm:cxn modelId="{FB259FDD-4308-45BC-AA50-896CCA8C8A9A}" type="presParOf" srcId="{42DB28F1-36EB-438D-B5C0-DCC8370717E1}" destId="{05A0F691-167D-4286-8341-69F2DBAEE527}" srcOrd="0" destOrd="0" presId="urn:microsoft.com/office/officeart/2005/8/layout/hierarchy3"/>
    <dgm:cxn modelId="{C36EC41F-8CF2-46F5-BD61-610AA075B853}" type="presParOf" srcId="{05A0F691-167D-4286-8341-69F2DBAEE527}" destId="{23EE20BB-3A3D-4919-9309-9FBFAD70EAD1}" srcOrd="0" destOrd="0" presId="urn:microsoft.com/office/officeart/2005/8/layout/hierarchy3"/>
    <dgm:cxn modelId="{9C91BA84-2A45-4442-8B1B-93BF395DE679}" type="presParOf" srcId="{05A0F691-167D-4286-8341-69F2DBAEE527}" destId="{F96AED24-A08A-457C-8D2E-0FA74472F64B}" srcOrd="1" destOrd="0" presId="urn:microsoft.com/office/officeart/2005/8/layout/hierarchy3"/>
    <dgm:cxn modelId="{B6F65056-9777-4DB0-AA95-E98F0E75ED51}" type="presParOf" srcId="{42DB28F1-36EB-438D-B5C0-DCC8370717E1}" destId="{99D5F546-A571-4038-AF44-61E38D496D56}" srcOrd="1" destOrd="0" presId="urn:microsoft.com/office/officeart/2005/8/layout/hierarchy3"/>
    <dgm:cxn modelId="{C9A39457-FD7B-49CC-9973-DD417A85CCD0}" type="presParOf" srcId="{99D5F546-A571-4038-AF44-61E38D496D56}" destId="{7F008E42-FC67-4C72-83F4-6375B23817FC}" srcOrd="0" destOrd="0" presId="urn:microsoft.com/office/officeart/2005/8/layout/hierarchy3"/>
    <dgm:cxn modelId="{B38D6723-BB70-414B-9338-C4EDE0E6869E}" type="presParOf" srcId="{99D5F546-A571-4038-AF44-61E38D496D56}" destId="{609E2BDA-8EE0-4258-A11B-BF839C059F9E}" srcOrd="1" destOrd="0" presId="urn:microsoft.com/office/officeart/2005/8/layout/hierarchy3"/>
    <dgm:cxn modelId="{AB7A04AA-4040-4D29-802E-DEE64F9EFB6E}" type="presParOf" srcId="{99D5F546-A571-4038-AF44-61E38D496D56}" destId="{B9BBA5F7-5FC0-4980-91C9-25AE93DA4E0F}" srcOrd="2" destOrd="0" presId="urn:microsoft.com/office/officeart/2005/8/layout/hierarchy3"/>
    <dgm:cxn modelId="{C940B413-CF5C-4628-A42F-FAE0A035E739}" type="presParOf" srcId="{99D5F546-A571-4038-AF44-61E38D496D56}" destId="{50B03715-A497-4650-9648-3FE35AE19923}" srcOrd="3" destOrd="0" presId="urn:microsoft.com/office/officeart/2005/8/layout/hierarchy3"/>
    <dgm:cxn modelId="{E735568C-C9ED-46DF-BC2F-CF23C288E1E9}" type="presParOf" srcId="{99D5F546-A571-4038-AF44-61E38D496D56}" destId="{1DE1EF0E-7299-4035-88AE-EA56C2B786F9}" srcOrd="4" destOrd="0" presId="urn:microsoft.com/office/officeart/2005/8/layout/hierarchy3"/>
    <dgm:cxn modelId="{AADC76A2-4358-456A-BE73-FD0C14F95461}" type="presParOf" srcId="{99D5F546-A571-4038-AF44-61E38D496D56}" destId="{BE905057-5A71-420E-8F2D-A105898E40F9}"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410CE4-50C1-484B-BABD-0F3DCED975EB}"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FB903A3B-47D5-48F8-9136-F74DBF4FF7CD}">
      <dgm:prSet phldrT="[Text]"/>
      <dgm:spPr/>
      <dgm:t>
        <a:bodyPr/>
        <a:lstStyle/>
        <a:p>
          <a:r>
            <a:rPr lang="en-US" dirty="0" smtClean="0"/>
            <a:t>Rapidly evaporating liquid that leaves no residue</a:t>
          </a:r>
          <a:endParaRPr lang="en-US" dirty="0"/>
        </a:p>
      </dgm:t>
    </dgm:pt>
    <dgm:pt modelId="{6D81DC22-94BE-495B-BC65-61D7601B1AA6}" type="parTrans" cxnId="{100CA2E3-F63A-42EF-9165-834250B0DC47}">
      <dgm:prSet/>
      <dgm:spPr/>
      <dgm:t>
        <a:bodyPr/>
        <a:lstStyle/>
        <a:p>
          <a:endParaRPr lang="en-US"/>
        </a:p>
      </dgm:t>
    </dgm:pt>
    <dgm:pt modelId="{2BE4FF9E-E57F-4941-B455-AF70991BABDA}" type="sibTrans" cxnId="{100CA2E3-F63A-42EF-9165-834250B0DC47}">
      <dgm:prSet/>
      <dgm:spPr/>
      <dgm:t>
        <a:bodyPr/>
        <a:lstStyle/>
        <a:p>
          <a:endParaRPr lang="en-US"/>
        </a:p>
      </dgm:t>
    </dgm:pt>
    <dgm:pt modelId="{C6929160-EACF-49E8-979F-6BED07DFFCD1}">
      <dgm:prSet phldrT="[Text]"/>
      <dgm:spPr/>
      <dgm:t>
        <a:bodyPr/>
        <a:lstStyle/>
        <a:p>
          <a:r>
            <a:rPr lang="en-US" dirty="0" smtClean="0"/>
            <a:t>Cools, smothers Class A and B fires</a:t>
          </a:r>
          <a:endParaRPr lang="en-US" dirty="0"/>
        </a:p>
      </dgm:t>
    </dgm:pt>
    <dgm:pt modelId="{4928100B-A225-46EC-A488-AB3E1C2E365D}" type="parTrans" cxnId="{44E54363-78A2-456E-B2D0-BCF084C36238}">
      <dgm:prSet/>
      <dgm:spPr/>
      <dgm:t>
        <a:bodyPr/>
        <a:lstStyle/>
        <a:p>
          <a:endParaRPr lang="en-US"/>
        </a:p>
      </dgm:t>
    </dgm:pt>
    <dgm:pt modelId="{20B01B0F-1833-4B84-A0BA-5E58FB0F895F}" type="sibTrans" cxnId="{44E54363-78A2-456E-B2D0-BCF084C36238}">
      <dgm:prSet/>
      <dgm:spPr/>
      <dgm:t>
        <a:bodyPr/>
        <a:lstStyle/>
        <a:p>
          <a:endParaRPr lang="en-US"/>
        </a:p>
      </dgm:t>
    </dgm:pt>
    <dgm:pt modelId="{FAE4BCB1-5281-4C49-B064-4C327445DCF7}">
      <dgm:prSet phldrT="[Text]"/>
      <dgm:spPr/>
      <dgm:t>
        <a:bodyPr/>
        <a:lstStyle/>
        <a:p>
          <a:r>
            <a:rPr lang="en-US" dirty="0" smtClean="0"/>
            <a:t>Nonconductive, safe on energized electrical equipment</a:t>
          </a:r>
          <a:endParaRPr lang="en-US" dirty="0"/>
        </a:p>
      </dgm:t>
    </dgm:pt>
    <dgm:pt modelId="{2B79C485-941D-4E80-8266-4D1F45199AAA}" type="parTrans" cxnId="{C778F007-1C16-42F1-958A-45ED2312BC5F}">
      <dgm:prSet/>
      <dgm:spPr/>
      <dgm:t>
        <a:bodyPr/>
        <a:lstStyle/>
        <a:p>
          <a:endParaRPr lang="en-US"/>
        </a:p>
      </dgm:t>
    </dgm:pt>
    <dgm:pt modelId="{BEC7B0F8-7EDA-49A3-AA6A-F63B45BE366A}" type="sibTrans" cxnId="{C778F007-1C16-42F1-958A-45ED2312BC5F}">
      <dgm:prSet/>
      <dgm:spPr/>
      <dgm:t>
        <a:bodyPr/>
        <a:lstStyle/>
        <a:p>
          <a:endParaRPr lang="en-US"/>
        </a:p>
      </dgm:t>
    </dgm:pt>
    <dgm:pt modelId="{0F3A65C7-AB5E-4F41-8D22-29D5855B5D92}" type="pres">
      <dgm:prSet presAssocID="{3E410CE4-50C1-484B-BABD-0F3DCED975EB}" presName="vert0" presStyleCnt="0">
        <dgm:presLayoutVars>
          <dgm:dir/>
          <dgm:animOne val="branch"/>
          <dgm:animLvl val="lvl"/>
        </dgm:presLayoutVars>
      </dgm:prSet>
      <dgm:spPr/>
      <dgm:t>
        <a:bodyPr/>
        <a:lstStyle/>
        <a:p>
          <a:endParaRPr lang="en-US"/>
        </a:p>
      </dgm:t>
    </dgm:pt>
    <dgm:pt modelId="{11CE408F-32F1-4C88-8CA4-DC0653288A15}" type="pres">
      <dgm:prSet presAssocID="{FB903A3B-47D5-48F8-9136-F74DBF4FF7CD}" presName="thickLine" presStyleLbl="alignNode1" presStyleIdx="0" presStyleCnt="3"/>
      <dgm:spPr/>
    </dgm:pt>
    <dgm:pt modelId="{217313D6-6324-4E28-A41C-55A742F8B3B2}" type="pres">
      <dgm:prSet presAssocID="{FB903A3B-47D5-48F8-9136-F74DBF4FF7CD}" presName="horz1" presStyleCnt="0"/>
      <dgm:spPr/>
    </dgm:pt>
    <dgm:pt modelId="{2C92355B-303B-432C-976C-33500AAE4E86}" type="pres">
      <dgm:prSet presAssocID="{FB903A3B-47D5-48F8-9136-F74DBF4FF7CD}" presName="tx1" presStyleLbl="revTx" presStyleIdx="0" presStyleCnt="3"/>
      <dgm:spPr/>
      <dgm:t>
        <a:bodyPr/>
        <a:lstStyle/>
        <a:p>
          <a:endParaRPr lang="en-US"/>
        </a:p>
      </dgm:t>
    </dgm:pt>
    <dgm:pt modelId="{05E5F6A4-4E4A-4856-B388-1CDE54C54CF1}" type="pres">
      <dgm:prSet presAssocID="{FB903A3B-47D5-48F8-9136-F74DBF4FF7CD}" presName="vert1" presStyleCnt="0"/>
      <dgm:spPr/>
    </dgm:pt>
    <dgm:pt modelId="{3C23CDF1-2D62-4BCA-898D-3CD8393618A7}" type="pres">
      <dgm:prSet presAssocID="{C6929160-EACF-49E8-979F-6BED07DFFCD1}" presName="thickLine" presStyleLbl="alignNode1" presStyleIdx="1" presStyleCnt="3"/>
      <dgm:spPr/>
    </dgm:pt>
    <dgm:pt modelId="{3956BE2A-04F8-4D61-B686-A5A069286F24}" type="pres">
      <dgm:prSet presAssocID="{C6929160-EACF-49E8-979F-6BED07DFFCD1}" presName="horz1" presStyleCnt="0"/>
      <dgm:spPr/>
    </dgm:pt>
    <dgm:pt modelId="{E5A98E92-B977-4BB3-8415-FC78AD12D2C4}" type="pres">
      <dgm:prSet presAssocID="{C6929160-EACF-49E8-979F-6BED07DFFCD1}" presName="tx1" presStyleLbl="revTx" presStyleIdx="1" presStyleCnt="3"/>
      <dgm:spPr/>
      <dgm:t>
        <a:bodyPr/>
        <a:lstStyle/>
        <a:p>
          <a:endParaRPr lang="en-US"/>
        </a:p>
      </dgm:t>
    </dgm:pt>
    <dgm:pt modelId="{E866C5BA-36AC-4ED6-8E8B-E4BFB671893F}" type="pres">
      <dgm:prSet presAssocID="{C6929160-EACF-49E8-979F-6BED07DFFCD1}" presName="vert1" presStyleCnt="0"/>
      <dgm:spPr/>
    </dgm:pt>
    <dgm:pt modelId="{AA9ADD45-6C42-48E9-B974-E046D0FA2D4F}" type="pres">
      <dgm:prSet presAssocID="{FAE4BCB1-5281-4C49-B064-4C327445DCF7}" presName="thickLine" presStyleLbl="alignNode1" presStyleIdx="2" presStyleCnt="3"/>
      <dgm:spPr/>
    </dgm:pt>
    <dgm:pt modelId="{06836BDF-0213-4787-93CC-657069F70E36}" type="pres">
      <dgm:prSet presAssocID="{FAE4BCB1-5281-4C49-B064-4C327445DCF7}" presName="horz1" presStyleCnt="0"/>
      <dgm:spPr/>
    </dgm:pt>
    <dgm:pt modelId="{4FF20992-A18E-46F2-9725-A10B5EF5A69C}" type="pres">
      <dgm:prSet presAssocID="{FAE4BCB1-5281-4C49-B064-4C327445DCF7}" presName="tx1" presStyleLbl="revTx" presStyleIdx="2" presStyleCnt="3"/>
      <dgm:spPr/>
      <dgm:t>
        <a:bodyPr/>
        <a:lstStyle/>
        <a:p>
          <a:endParaRPr lang="en-US"/>
        </a:p>
      </dgm:t>
    </dgm:pt>
    <dgm:pt modelId="{1AA5E5DB-FB66-4741-A1A3-BB1D0B66C7BD}" type="pres">
      <dgm:prSet presAssocID="{FAE4BCB1-5281-4C49-B064-4C327445DCF7}" presName="vert1" presStyleCnt="0"/>
      <dgm:spPr/>
    </dgm:pt>
  </dgm:ptLst>
  <dgm:cxnLst>
    <dgm:cxn modelId="{09EBFF9F-DF92-4E52-B900-D4575F6A9100}" type="presOf" srcId="{FB903A3B-47D5-48F8-9136-F74DBF4FF7CD}" destId="{2C92355B-303B-432C-976C-33500AAE4E86}" srcOrd="0" destOrd="0" presId="urn:microsoft.com/office/officeart/2008/layout/LinedList"/>
    <dgm:cxn modelId="{C778F007-1C16-42F1-958A-45ED2312BC5F}" srcId="{3E410CE4-50C1-484B-BABD-0F3DCED975EB}" destId="{FAE4BCB1-5281-4C49-B064-4C327445DCF7}" srcOrd="2" destOrd="0" parTransId="{2B79C485-941D-4E80-8266-4D1F45199AAA}" sibTransId="{BEC7B0F8-7EDA-49A3-AA6A-F63B45BE366A}"/>
    <dgm:cxn modelId="{C895EB1F-4D60-4803-BA0C-0AEC9BAEB60B}" type="presOf" srcId="{C6929160-EACF-49E8-979F-6BED07DFFCD1}" destId="{E5A98E92-B977-4BB3-8415-FC78AD12D2C4}" srcOrd="0" destOrd="0" presId="urn:microsoft.com/office/officeart/2008/layout/LinedList"/>
    <dgm:cxn modelId="{4D584EBB-B9D9-4456-94F4-E9786D260EA6}" type="presOf" srcId="{3E410CE4-50C1-484B-BABD-0F3DCED975EB}" destId="{0F3A65C7-AB5E-4F41-8D22-29D5855B5D92}" srcOrd="0" destOrd="0" presId="urn:microsoft.com/office/officeart/2008/layout/LinedList"/>
    <dgm:cxn modelId="{911D0FC8-8AC0-4823-B119-87B8A1598602}" type="presOf" srcId="{FAE4BCB1-5281-4C49-B064-4C327445DCF7}" destId="{4FF20992-A18E-46F2-9725-A10B5EF5A69C}" srcOrd="0" destOrd="0" presId="urn:microsoft.com/office/officeart/2008/layout/LinedList"/>
    <dgm:cxn modelId="{44E54363-78A2-456E-B2D0-BCF084C36238}" srcId="{3E410CE4-50C1-484B-BABD-0F3DCED975EB}" destId="{C6929160-EACF-49E8-979F-6BED07DFFCD1}" srcOrd="1" destOrd="0" parTransId="{4928100B-A225-46EC-A488-AB3E1C2E365D}" sibTransId="{20B01B0F-1833-4B84-A0BA-5E58FB0F895F}"/>
    <dgm:cxn modelId="{100CA2E3-F63A-42EF-9165-834250B0DC47}" srcId="{3E410CE4-50C1-484B-BABD-0F3DCED975EB}" destId="{FB903A3B-47D5-48F8-9136-F74DBF4FF7CD}" srcOrd="0" destOrd="0" parTransId="{6D81DC22-94BE-495B-BC65-61D7601B1AA6}" sibTransId="{2BE4FF9E-E57F-4941-B455-AF70991BABDA}"/>
    <dgm:cxn modelId="{8FBA0D7C-E5AA-4CED-8AA1-6A3A6E2E0A01}" type="presParOf" srcId="{0F3A65C7-AB5E-4F41-8D22-29D5855B5D92}" destId="{11CE408F-32F1-4C88-8CA4-DC0653288A15}" srcOrd="0" destOrd="0" presId="urn:microsoft.com/office/officeart/2008/layout/LinedList"/>
    <dgm:cxn modelId="{7B3F3DB4-3FF7-4C14-9AC3-35E50F8542CF}" type="presParOf" srcId="{0F3A65C7-AB5E-4F41-8D22-29D5855B5D92}" destId="{217313D6-6324-4E28-A41C-55A742F8B3B2}" srcOrd="1" destOrd="0" presId="urn:microsoft.com/office/officeart/2008/layout/LinedList"/>
    <dgm:cxn modelId="{B9D65523-766B-4EF2-89D9-B150C0E278B0}" type="presParOf" srcId="{217313D6-6324-4E28-A41C-55A742F8B3B2}" destId="{2C92355B-303B-432C-976C-33500AAE4E86}" srcOrd="0" destOrd="0" presId="urn:microsoft.com/office/officeart/2008/layout/LinedList"/>
    <dgm:cxn modelId="{466F51BF-383C-4A3D-A5A0-22942F1D65F9}" type="presParOf" srcId="{217313D6-6324-4E28-A41C-55A742F8B3B2}" destId="{05E5F6A4-4E4A-4856-B388-1CDE54C54CF1}" srcOrd="1" destOrd="0" presId="urn:microsoft.com/office/officeart/2008/layout/LinedList"/>
    <dgm:cxn modelId="{5624D38F-1FB2-409B-8074-3EEE15539CE5}" type="presParOf" srcId="{0F3A65C7-AB5E-4F41-8D22-29D5855B5D92}" destId="{3C23CDF1-2D62-4BCA-898D-3CD8393618A7}" srcOrd="2" destOrd="0" presId="urn:microsoft.com/office/officeart/2008/layout/LinedList"/>
    <dgm:cxn modelId="{A1EAE159-65B8-453D-A049-10B27B2BCA4F}" type="presParOf" srcId="{0F3A65C7-AB5E-4F41-8D22-29D5855B5D92}" destId="{3956BE2A-04F8-4D61-B686-A5A069286F24}" srcOrd="3" destOrd="0" presId="urn:microsoft.com/office/officeart/2008/layout/LinedList"/>
    <dgm:cxn modelId="{AEF1533B-1217-4375-808A-8761F2AEA7D2}" type="presParOf" srcId="{3956BE2A-04F8-4D61-B686-A5A069286F24}" destId="{E5A98E92-B977-4BB3-8415-FC78AD12D2C4}" srcOrd="0" destOrd="0" presId="urn:microsoft.com/office/officeart/2008/layout/LinedList"/>
    <dgm:cxn modelId="{6A46B329-E6D1-43D8-9B2A-0F29B3239A27}" type="presParOf" srcId="{3956BE2A-04F8-4D61-B686-A5A069286F24}" destId="{E866C5BA-36AC-4ED6-8E8B-E4BFB671893F}" srcOrd="1" destOrd="0" presId="urn:microsoft.com/office/officeart/2008/layout/LinedList"/>
    <dgm:cxn modelId="{246630EE-34F1-45FC-ACDD-667D72DAC112}" type="presParOf" srcId="{0F3A65C7-AB5E-4F41-8D22-29D5855B5D92}" destId="{AA9ADD45-6C42-48E9-B974-E046D0FA2D4F}" srcOrd="4" destOrd="0" presId="urn:microsoft.com/office/officeart/2008/layout/LinedList"/>
    <dgm:cxn modelId="{5022E66C-DB1A-43DC-B462-4F5FF7F740C7}" type="presParOf" srcId="{0F3A65C7-AB5E-4F41-8D22-29D5855B5D92}" destId="{06836BDF-0213-4787-93CC-657069F70E36}" srcOrd="5" destOrd="0" presId="urn:microsoft.com/office/officeart/2008/layout/LinedList"/>
    <dgm:cxn modelId="{9AEE9C95-CFB0-45F9-B0E5-322481CA6C10}" type="presParOf" srcId="{06836BDF-0213-4787-93CC-657069F70E36}" destId="{4FF20992-A18E-46F2-9725-A10B5EF5A69C}" srcOrd="0" destOrd="0" presId="urn:microsoft.com/office/officeart/2008/layout/LinedList"/>
    <dgm:cxn modelId="{637BF633-C7FA-4B46-B3F3-C441B9B04A5F}" type="presParOf" srcId="{06836BDF-0213-4787-93CC-657069F70E36}" destId="{1AA5E5DB-FB66-4741-A1A3-BB1D0B66C7B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410CE4-50C1-484B-BABD-0F3DCED975EB}"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FB903A3B-47D5-48F8-9136-F74DBF4FF7CD}">
      <dgm:prSet phldrT="[Text]"/>
      <dgm:spPr/>
      <dgm:t>
        <a:bodyPr/>
        <a:lstStyle/>
        <a:p>
          <a:r>
            <a:rPr lang="en-US" dirty="0" smtClean="0"/>
            <a:t>Have limited reach</a:t>
          </a:r>
          <a:endParaRPr lang="en-US" dirty="0"/>
        </a:p>
      </dgm:t>
    </dgm:pt>
    <dgm:pt modelId="{6D81DC22-94BE-495B-BC65-61D7601B1AA6}" type="parTrans" cxnId="{100CA2E3-F63A-42EF-9165-834250B0DC47}">
      <dgm:prSet/>
      <dgm:spPr/>
      <dgm:t>
        <a:bodyPr/>
        <a:lstStyle/>
        <a:p>
          <a:endParaRPr lang="en-US"/>
        </a:p>
      </dgm:t>
    </dgm:pt>
    <dgm:pt modelId="{2BE4FF9E-E57F-4941-B455-AF70991BABDA}" type="sibTrans" cxnId="{100CA2E3-F63A-42EF-9165-834250B0DC47}">
      <dgm:prSet/>
      <dgm:spPr/>
      <dgm:t>
        <a:bodyPr/>
        <a:lstStyle/>
        <a:p>
          <a:endParaRPr lang="en-US"/>
        </a:p>
      </dgm:t>
    </dgm:pt>
    <dgm:pt modelId="{C6929160-EACF-49E8-979F-6BED07DFFCD1}">
      <dgm:prSet phldrT="[Text]"/>
      <dgm:spPr/>
      <dgm:t>
        <a:bodyPr/>
        <a:lstStyle/>
        <a:p>
          <a:r>
            <a:rPr lang="en-US" dirty="0" smtClean="0"/>
            <a:t>Easily dispersed by wind</a:t>
          </a:r>
          <a:endParaRPr lang="en-US" dirty="0"/>
        </a:p>
      </dgm:t>
    </dgm:pt>
    <dgm:pt modelId="{4928100B-A225-46EC-A488-AB3E1C2E365D}" type="parTrans" cxnId="{44E54363-78A2-456E-B2D0-BCF084C36238}">
      <dgm:prSet/>
      <dgm:spPr/>
      <dgm:t>
        <a:bodyPr/>
        <a:lstStyle/>
        <a:p>
          <a:endParaRPr lang="en-US"/>
        </a:p>
      </dgm:t>
    </dgm:pt>
    <dgm:pt modelId="{20B01B0F-1833-4B84-A0BA-5E58FB0F895F}" type="sibTrans" cxnId="{44E54363-78A2-456E-B2D0-BCF084C36238}">
      <dgm:prSet/>
      <dgm:spPr/>
      <dgm:t>
        <a:bodyPr/>
        <a:lstStyle/>
        <a:p>
          <a:endParaRPr lang="en-US"/>
        </a:p>
      </dgm:t>
    </dgm:pt>
    <dgm:pt modelId="{FAE4BCB1-5281-4C49-B064-4C327445DCF7}">
      <dgm:prSet phldrT="[Text]"/>
      <dgm:spPr/>
      <dgm:t>
        <a:bodyPr/>
        <a:lstStyle/>
        <a:p>
          <a:r>
            <a:rPr lang="en-US" dirty="0" smtClean="0"/>
            <a:t>No freeze protection required</a:t>
          </a:r>
          <a:endParaRPr lang="en-US" dirty="0"/>
        </a:p>
      </dgm:t>
    </dgm:pt>
    <dgm:pt modelId="{2B79C485-941D-4E80-8266-4D1F45199AAA}" type="parTrans" cxnId="{C778F007-1C16-42F1-958A-45ED2312BC5F}">
      <dgm:prSet/>
      <dgm:spPr/>
      <dgm:t>
        <a:bodyPr/>
        <a:lstStyle/>
        <a:p>
          <a:endParaRPr lang="en-US"/>
        </a:p>
      </dgm:t>
    </dgm:pt>
    <dgm:pt modelId="{BEC7B0F8-7EDA-49A3-AA6A-F63B45BE366A}" type="sibTrans" cxnId="{C778F007-1C16-42F1-958A-45ED2312BC5F}">
      <dgm:prSet/>
      <dgm:spPr/>
      <dgm:t>
        <a:bodyPr/>
        <a:lstStyle/>
        <a:p>
          <a:endParaRPr lang="en-US"/>
        </a:p>
      </dgm:t>
    </dgm:pt>
    <dgm:pt modelId="{0F3A65C7-AB5E-4F41-8D22-29D5855B5D92}" type="pres">
      <dgm:prSet presAssocID="{3E410CE4-50C1-484B-BABD-0F3DCED975EB}" presName="vert0" presStyleCnt="0">
        <dgm:presLayoutVars>
          <dgm:dir/>
          <dgm:animOne val="branch"/>
          <dgm:animLvl val="lvl"/>
        </dgm:presLayoutVars>
      </dgm:prSet>
      <dgm:spPr/>
      <dgm:t>
        <a:bodyPr/>
        <a:lstStyle/>
        <a:p>
          <a:endParaRPr lang="en-US"/>
        </a:p>
      </dgm:t>
    </dgm:pt>
    <dgm:pt modelId="{11CE408F-32F1-4C88-8CA4-DC0653288A15}" type="pres">
      <dgm:prSet presAssocID="{FB903A3B-47D5-48F8-9136-F74DBF4FF7CD}" presName="thickLine" presStyleLbl="alignNode1" presStyleIdx="0" presStyleCnt="3"/>
      <dgm:spPr/>
    </dgm:pt>
    <dgm:pt modelId="{217313D6-6324-4E28-A41C-55A742F8B3B2}" type="pres">
      <dgm:prSet presAssocID="{FB903A3B-47D5-48F8-9136-F74DBF4FF7CD}" presName="horz1" presStyleCnt="0"/>
      <dgm:spPr/>
    </dgm:pt>
    <dgm:pt modelId="{2C92355B-303B-432C-976C-33500AAE4E86}" type="pres">
      <dgm:prSet presAssocID="{FB903A3B-47D5-48F8-9136-F74DBF4FF7CD}" presName="tx1" presStyleLbl="revTx" presStyleIdx="0" presStyleCnt="3"/>
      <dgm:spPr/>
      <dgm:t>
        <a:bodyPr/>
        <a:lstStyle/>
        <a:p>
          <a:endParaRPr lang="en-US"/>
        </a:p>
      </dgm:t>
    </dgm:pt>
    <dgm:pt modelId="{05E5F6A4-4E4A-4856-B388-1CDE54C54CF1}" type="pres">
      <dgm:prSet presAssocID="{FB903A3B-47D5-48F8-9136-F74DBF4FF7CD}" presName="vert1" presStyleCnt="0"/>
      <dgm:spPr/>
    </dgm:pt>
    <dgm:pt modelId="{3C23CDF1-2D62-4BCA-898D-3CD8393618A7}" type="pres">
      <dgm:prSet presAssocID="{C6929160-EACF-49E8-979F-6BED07DFFCD1}" presName="thickLine" presStyleLbl="alignNode1" presStyleIdx="1" presStyleCnt="3"/>
      <dgm:spPr/>
    </dgm:pt>
    <dgm:pt modelId="{3956BE2A-04F8-4D61-B686-A5A069286F24}" type="pres">
      <dgm:prSet presAssocID="{C6929160-EACF-49E8-979F-6BED07DFFCD1}" presName="horz1" presStyleCnt="0"/>
      <dgm:spPr/>
    </dgm:pt>
    <dgm:pt modelId="{E5A98E92-B977-4BB3-8415-FC78AD12D2C4}" type="pres">
      <dgm:prSet presAssocID="{C6929160-EACF-49E8-979F-6BED07DFFCD1}" presName="tx1" presStyleLbl="revTx" presStyleIdx="1" presStyleCnt="3"/>
      <dgm:spPr/>
      <dgm:t>
        <a:bodyPr/>
        <a:lstStyle/>
        <a:p>
          <a:endParaRPr lang="en-US"/>
        </a:p>
      </dgm:t>
    </dgm:pt>
    <dgm:pt modelId="{E866C5BA-36AC-4ED6-8E8B-E4BFB671893F}" type="pres">
      <dgm:prSet presAssocID="{C6929160-EACF-49E8-979F-6BED07DFFCD1}" presName="vert1" presStyleCnt="0"/>
      <dgm:spPr/>
    </dgm:pt>
    <dgm:pt modelId="{AA9ADD45-6C42-48E9-B974-E046D0FA2D4F}" type="pres">
      <dgm:prSet presAssocID="{FAE4BCB1-5281-4C49-B064-4C327445DCF7}" presName="thickLine" presStyleLbl="alignNode1" presStyleIdx="2" presStyleCnt="3"/>
      <dgm:spPr/>
    </dgm:pt>
    <dgm:pt modelId="{06836BDF-0213-4787-93CC-657069F70E36}" type="pres">
      <dgm:prSet presAssocID="{FAE4BCB1-5281-4C49-B064-4C327445DCF7}" presName="horz1" presStyleCnt="0"/>
      <dgm:spPr/>
    </dgm:pt>
    <dgm:pt modelId="{4FF20992-A18E-46F2-9725-A10B5EF5A69C}" type="pres">
      <dgm:prSet presAssocID="{FAE4BCB1-5281-4C49-B064-4C327445DCF7}" presName="tx1" presStyleLbl="revTx" presStyleIdx="2" presStyleCnt="3"/>
      <dgm:spPr/>
      <dgm:t>
        <a:bodyPr/>
        <a:lstStyle/>
        <a:p>
          <a:endParaRPr lang="en-US"/>
        </a:p>
      </dgm:t>
    </dgm:pt>
    <dgm:pt modelId="{1AA5E5DB-FB66-4741-A1A3-BB1D0B66C7BD}" type="pres">
      <dgm:prSet presAssocID="{FAE4BCB1-5281-4C49-B064-4C327445DCF7}" presName="vert1" presStyleCnt="0"/>
      <dgm:spPr/>
    </dgm:pt>
  </dgm:ptLst>
  <dgm:cxnLst>
    <dgm:cxn modelId="{44E54363-78A2-456E-B2D0-BCF084C36238}" srcId="{3E410CE4-50C1-484B-BABD-0F3DCED975EB}" destId="{C6929160-EACF-49E8-979F-6BED07DFFCD1}" srcOrd="1" destOrd="0" parTransId="{4928100B-A225-46EC-A488-AB3E1C2E365D}" sibTransId="{20B01B0F-1833-4B84-A0BA-5E58FB0F895F}"/>
    <dgm:cxn modelId="{100CA2E3-F63A-42EF-9165-834250B0DC47}" srcId="{3E410CE4-50C1-484B-BABD-0F3DCED975EB}" destId="{FB903A3B-47D5-48F8-9136-F74DBF4FF7CD}" srcOrd="0" destOrd="0" parTransId="{6D81DC22-94BE-495B-BC65-61D7601B1AA6}" sibTransId="{2BE4FF9E-E57F-4941-B455-AF70991BABDA}"/>
    <dgm:cxn modelId="{87D451D7-46CD-43BA-95C0-3BDA797B1A62}" type="presOf" srcId="{FB903A3B-47D5-48F8-9136-F74DBF4FF7CD}" destId="{2C92355B-303B-432C-976C-33500AAE4E86}" srcOrd="0" destOrd="0" presId="urn:microsoft.com/office/officeart/2008/layout/LinedList"/>
    <dgm:cxn modelId="{C8B87748-BC3B-4E78-914B-4189979D6DC1}" type="presOf" srcId="{C6929160-EACF-49E8-979F-6BED07DFFCD1}" destId="{E5A98E92-B977-4BB3-8415-FC78AD12D2C4}" srcOrd="0" destOrd="0" presId="urn:microsoft.com/office/officeart/2008/layout/LinedList"/>
    <dgm:cxn modelId="{C778F007-1C16-42F1-958A-45ED2312BC5F}" srcId="{3E410CE4-50C1-484B-BABD-0F3DCED975EB}" destId="{FAE4BCB1-5281-4C49-B064-4C327445DCF7}" srcOrd="2" destOrd="0" parTransId="{2B79C485-941D-4E80-8266-4D1F45199AAA}" sibTransId="{BEC7B0F8-7EDA-49A3-AA6A-F63B45BE366A}"/>
    <dgm:cxn modelId="{126E1E2C-21E2-42BF-90D8-CA0D2493442F}" type="presOf" srcId="{3E410CE4-50C1-484B-BABD-0F3DCED975EB}" destId="{0F3A65C7-AB5E-4F41-8D22-29D5855B5D92}" srcOrd="0" destOrd="0" presId="urn:microsoft.com/office/officeart/2008/layout/LinedList"/>
    <dgm:cxn modelId="{70EDF9EC-FBA6-4921-84DB-73871CF8E4CB}" type="presOf" srcId="{FAE4BCB1-5281-4C49-B064-4C327445DCF7}" destId="{4FF20992-A18E-46F2-9725-A10B5EF5A69C}" srcOrd="0" destOrd="0" presId="urn:microsoft.com/office/officeart/2008/layout/LinedList"/>
    <dgm:cxn modelId="{18B9D379-0F08-450B-9D45-C362747F8D06}" type="presParOf" srcId="{0F3A65C7-AB5E-4F41-8D22-29D5855B5D92}" destId="{11CE408F-32F1-4C88-8CA4-DC0653288A15}" srcOrd="0" destOrd="0" presId="urn:microsoft.com/office/officeart/2008/layout/LinedList"/>
    <dgm:cxn modelId="{8B3F7995-7DBB-4679-9E5D-4B0328752F2A}" type="presParOf" srcId="{0F3A65C7-AB5E-4F41-8D22-29D5855B5D92}" destId="{217313D6-6324-4E28-A41C-55A742F8B3B2}" srcOrd="1" destOrd="0" presId="urn:microsoft.com/office/officeart/2008/layout/LinedList"/>
    <dgm:cxn modelId="{BEB7D2CA-854B-4580-BDE7-55CFDF0E3E3F}" type="presParOf" srcId="{217313D6-6324-4E28-A41C-55A742F8B3B2}" destId="{2C92355B-303B-432C-976C-33500AAE4E86}" srcOrd="0" destOrd="0" presId="urn:microsoft.com/office/officeart/2008/layout/LinedList"/>
    <dgm:cxn modelId="{DCC7AFAD-B161-486F-A054-AAB117E7E3FE}" type="presParOf" srcId="{217313D6-6324-4E28-A41C-55A742F8B3B2}" destId="{05E5F6A4-4E4A-4856-B388-1CDE54C54CF1}" srcOrd="1" destOrd="0" presId="urn:microsoft.com/office/officeart/2008/layout/LinedList"/>
    <dgm:cxn modelId="{807B06BA-3B9B-452C-B01B-AF94F1E3B6A5}" type="presParOf" srcId="{0F3A65C7-AB5E-4F41-8D22-29D5855B5D92}" destId="{3C23CDF1-2D62-4BCA-898D-3CD8393618A7}" srcOrd="2" destOrd="0" presId="urn:microsoft.com/office/officeart/2008/layout/LinedList"/>
    <dgm:cxn modelId="{EE70E826-F5CC-4442-A765-FD339B7BF1CB}" type="presParOf" srcId="{0F3A65C7-AB5E-4F41-8D22-29D5855B5D92}" destId="{3956BE2A-04F8-4D61-B686-A5A069286F24}" srcOrd="3" destOrd="0" presId="urn:microsoft.com/office/officeart/2008/layout/LinedList"/>
    <dgm:cxn modelId="{0626DB32-92D2-401F-842C-EB4C30D83871}" type="presParOf" srcId="{3956BE2A-04F8-4D61-B686-A5A069286F24}" destId="{E5A98E92-B977-4BB3-8415-FC78AD12D2C4}" srcOrd="0" destOrd="0" presId="urn:microsoft.com/office/officeart/2008/layout/LinedList"/>
    <dgm:cxn modelId="{7936DD1D-F499-4B06-8DC8-970A6A47662B}" type="presParOf" srcId="{3956BE2A-04F8-4D61-B686-A5A069286F24}" destId="{E866C5BA-36AC-4ED6-8E8B-E4BFB671893F}" srcOrd="1" destOrd="0" presId="urn:microsoft.com/office/officeart/2008/layout/LinedList"/>
    <dgm:cxn modelId="{DFD0CAA4-D800-42E9-955C-B5867C33E3D6}" type="presParOf" srcId="{0F3A65C7-AB5E-4F41-8D22-29D5855B5D92}" destId="{AA9ADD45-6C42-48E9-B974-E046D0FA2D4F}" srcOrd="4" destOrd="0" presId="urn:microsoft.com/office/officeart/2008/layout/LinedList"/>
    <dgm:cxn modelId="{2A3CC09B-4A12-417B-B522-01F4A4CC12B3}" type="presParOf" srcId="{0F3A65C7-AB5E-4F41-8D22-29D5855B5D92}" destId="{06836BDF-0213-4787-93CC-657069F70E36}" srcOrd="5" destOrd="0" presId="urn:microsoft.com/office/officeart/2008/layout/LinedList"/>
    <dgm:cxn modelId="{6113EC83-BBD7-4FB0-858D-3ACDE71BA236}" type="presParOf" srcId="{06836BDF-0213-4787-93CC-657069F70E36}" destId="{4FF20992-A18E-46F2-9725-A10B5EF5A69C}" srcOrd="0" destOrd="0" presId="urn:microsoft.com/office/officeart/2008/layout/LinedList"/>
    <dgm:cxn modelId="{E4116F43-5FFD-457B-9868-6C9825C12EEF}" type="presParOf" srcId="{06836BDF-0213-4787-93CC-657069F70E36}" destId="{1AA5E5DB-FB66-4741-A1A3-BB1D0B66C7B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17E29F-18A7-4F8B-83C0-6034C28FE8C9}" type="doc">
      <dgm:prSet loTypeId="urn:microsoft.com/office/officeart/2005/8/layout/hierarchy3" loCatId="list" qsTypeId="urn:microsoft.com/office/officeart/2005/8/quickstyle/simple1" qsCatId="simple" csTypeId="urn:microsoft.com/office/officeart/2005/8/colors/accent2_3" csCatId="accent2" phldr="1"/>
      <dgm:spPr/>
      <dgm:t>
        <a:bodyPr/>
        <a:lstStyle/>
        <a:p>
          <a:endParaRPr lang="en-US"/>
        </a:p>
      </dgm:t>
    </dgm:pt>
    <dgm:pt modelId="{D84EC0DD-4170-45A4-B2BA-BF9D7F387066}">
      <dgm:prSet phldrT="[Text]"/>
      <dgm:spPr/>
      <dgm:t>
        <a:bodyPr/>
        <a:lstStyle/>
        <a:p>
          <a:r>
            <a:rPr lang="en-US" dirty="0" smtClean="0"/>
            <a:t>Regular</a:t>
          </a:r>
          <a:endParaRPr lang="en-US" dirty="0"/>
        </a:p>
      </dgm:t>
    </dgm:pt>
    <dgm:pt modelId="{C0E90A6A-D0A7-450A-98D5-C4D1558D0C60}" type="parTrans" cxnId="{BD514A6A-FABC-48FD-8F2C-8FB30A5A8F4A}">
      <dgm:prSet/>
      <dgm:spPr/>
      <dgm:t>
        <a:bodyPr/>
        <a:lstStyle/>
        <a:p>
          <a:endParaRPr lang="en-US"/>
        </a:p>
      </dgm:t>
    </dgm:pt>
    <dgm:pt modelId="{07EB365A-EFAF-4056-AED0-08A866E77ED8}" type="sibTrans" cxnId="{BD514A6A-FABC-48FD-8F2C-8FB30A5A8F4A}">
      <dgm:prSet/>
      <dgm:spPr/>
      <dgm:t>
        <a:bodyPr/>
        <a:lstStyle/>
        <a:p>
          <a:endParaRPr lang="en-US"/>
        </a:p>
      </dgm:t>
    </dgm:pt>
    <dgm:pt modelId="{A2046AF0-0124-4D7B-BCE0-48627BB5B57D}">
      <dgm:prSet phldrT="[Text]"/>
      <dgm:spPr/>
      <dgm:t>
        <a:bodyPr/>
        <a:lstStyle/>
        <a:p>
          <a:r>
            <a:rPr lang="en-US" dirty="0" smtClean="0"/>
            <a:t>B:C rated</a:t>
          </a:r>
          <a:endParaRPr lang="en-US" dirty="0"/>
        </a:p>
      </dgm:t>
    </dgm:pt>
    <dgm:pt modelId="{AF045FF0-FDFB-473C-9EBD-B7FB2BC0213E}" type="parTrans" cxnId="{0FC1CDA7-F3E1-4685-8F18-7FC06E112674}">
      <dgm:prSet/>
      <dgm:spPr/>
      <dgm:t>
        <a:bodyPr/>
        <a:lstStyle/>
        <a:p>
          <a:endParaRPr lang="en-US" dirty="0"/>
        </a:p>
      </dgm:t>
    </dgm:pt>
    <dgm:pt modelId="{945F1DAF-DDBE-445D-82E6-EDC1534FE32F}" type="sibTrans" cxnId="{0FC1CDA7-F3E1-4685-8F18-7FC06E112674}">
      <dgm:prSet/>
      <dgm:spPr/>
      <dgm:t>
        <a:bodyPr/>
        <a:lstStyle/>
        <a:p>
          <a:endParaRPr lang="en-US"/>
        </a:p>
      </dgm:t>
    </dgm:pt>
    <dgm:pt modelId="{DF1C9E45-90DD-4606-BA3F-C0383A7E4AF9}">
      <dgm:prSet phldrT="[Text]"/>
      <dgm:spPr/>
      <dgm:t>
        <a:bodyPr/>
        <a:lstStyle/>
        <a:p>
          <a:r>
            <a:rPr lang="en-US" dirty="0" smtClean="0"/>
            <a:t>Multipurpose</a:t>
          </a:r>
          <a:endParaRPr lang="en-US" dirty="0"/>
        </a:p>
      </dgm:t>
    </dgm:pt>
    <dgm:pt modelId="{411037E8-012C-4AC6-99E2-9611602A1EF2}" type="parTrans" cxnId="{ED546DA0-F15E-43ED-AD76-E82E0813128D}">
      <dgm:prSet/>
      <dgm:spPr/>
      <dgm:t>
        <a:bodyPr/>
        <a:lstStyle/>
        <a:p>
          <a:endParaRPr lang="en-US"/>
        </a:p>
      </dgm:t>
    </dgm:pt>
    <dgm:pt modelId="{FE965B19-78A6-459A-9047-058E91FCE545}" type="sibTrans" cxnId="{ED546DA0-F15E-43ED-AD76-E82E0813128D}">
      <dgm:prSet/>
      <dgm:spPr/>
      <dgm:t>
        <a:bodyPr/>
        <a:lstStyle/>
        <a:p>
          <a:endParaRPr lang="en-US"/>
        </a:p>
      </dgm:t>
    </dgm:pt>
    <dgm:pt modelId="{F8A09ED0-4D80-4287-BC2C-4A05F13638C5}">
      <dgm:prSet phldrT="[Text]"/>
      <dgm:spPr/>
      <dgm:t>
        <a:bodyPr/>
        <a:lstStyle/>
        <a:p>
          <a:r>
            <a:rPr lang="en-US" dirty="0" smtClean="0"/>
            <a:t>A:B:C rated</a:t>
          </a:r>
          <a:endParaRPr lang="en-US" dirty="0"/>
        </a:p>
      </dgm:t>
    </dgm:pt>
    <dgm:pt modelId="{7A362258-E5E7-4C93-B066-5504CF56A5BB}" type="parTrans" cxnId="{4E314A82-358D-443A-B005-7EB57FDAB265}">
      <dgm:prSet/>
      <dgm:spPr/>
      <dgm:t>
        <a:bodyPr/>
        <a:lstStyle/>
        <a:p>
          <a:endParaRPr lang="en-US" dirty="0"/>
        </a:p>
      </dgm:t>
    </dgm:pt>
    <dgm:pt modelId="{F7A98141-EFF0-4283-8616-633AA04E46F0}" type="sibTrans" cxnId="{4E314A82-358D-443A-B005-7EB57FDAB265}">
      <dgm:prSet/>
      <dgm:spPr/>
      <dgm:t>
        <a:bodyPr/>
        <a:lstStyle/>
        <a:p>
          <a:endParaRPr lang="en-US"/>
        </a:p>
      </dgm:t>
    </dgm:pt>
    <dgm:pt modelId="{7DABFAD9-DF14-489C-8E60-65BBF8CEBB22}" type="pres">
      <dgm:prSet presAssocID="{E217E29F-18A7-4F8B-83C0-6034C28FE8C9}" presName="diagram" presStyleCnt="0">
        <dgm:presLayoutVars>
          <dgm:chPref val="1"/>
          <dgm:dir/>
          <dgm:animOne val="branch"/>
          <dgm:animLvl val="lvl"/>
          <dgm:resizeHandles/>
        </dgm:presLayoutVars>
      </dgm:prSet>
      <dgm:spPr/>
      <dgm:t>
        <a:bodyPr/>
        <a:lstStyle/>
        <a:p>
          <a:endParaRPr lang="en-US"/>
        </a:p>
      </dgm:t>
    </dgm:pt>
    <dgm:pt modelId="{D20B8E0E-4ACA-4136-BC1E-428E52A02807}" type="pres">
      <dgm:prSet presAssocID="{D84EC0DD-4170-45A4-B2BA-BF9D7F387066}" presName="root" presStyleCnt="0"/>
      <dgm:spPr/>
    </dgm:pt>
    <dgm:pt modelId="{708E9335-673B-4D18-B1A6-C8A43D970736}" type="pres">
      <dgm:prSet presAssocID="{D84EC0DD-4170-45A4-B2BA-BF9D7F387066}" presName="rootComposite" presStyleCnt="0"/>
      <dgm:spPr/>
    </dgm:pt>
    <dgm:pt modelId="{BA940F9A-A175-4AB4-91A1-536F75909D67}" type="pres">
      <dgm:prSet presAssocID="{D84EC0DD-4170-45A4-B2BA-BF9D7F387066}" presName="rootText" presStyleLbl="node1" presStyleIdx="0" presStyleCnt="2" custScaleX="175238"/>
      <dgm:spPr/>
      <dgm:t>
        <a:bodyPr/>
        <a:lstStyle/>
        <a:p>
          <a:endParaRPr lang="en-US"/>
        </a:p>
      </dgm:t>
    </dgm:pt>
    <dgm:pt modelId="{90B72088-598E-4A4F-A302-38328350E992}" type="pres">
      <dgm:prSet presAssocID="{D84EC0DD-4170-45A4-B2BA-BF9D7F387066}" presName="rootConnector" presStyleLbl="node1" presStyleIdx="0" presStyleCnt="2"/>
      <dgm:spPr/>
      <dgm:t>
        <a:bodyPr/>
        <a:lstStyle/>
        <a:p>
          <a:endParaRPr lang="en-US"/>
        </a:p>
      </dgm:t>
    </dgm:pt>
    <dgm:pt modelId="{AC132118-7428-4491-B8D2-FCC5448C106B}" type="pres">
      <dgm:prSet presAssocID="{D84EC0DD-4170-45A4-B2BA-BF9D7F387066}" presName="childShape" presStyleCnt="0"/>
      <dgm:spPr/>
    </dgm:pt>
    <dgm:pt modelId="{590402EF-435C-479B-B3D1-805ACC4D26CE}" type="pres">
      <dgm:prSet presAssocID="{AF045FF0-FDFB-473C-9EBD-B7FB2BC0213E}" presName="Name13" presStyleLbl="parChTrans1D2" presStyleIdx="0" presStyleCnt="2"/>
      <dgm:spPr/>
      <dgm:t>
        <a:bodyPr/>
        <a:lstStyle/>
        <a:p>
          <a:endParaRPr lang="en-US"/>
        </a:p>
      </dgm:t>
    </dgm:pt>
    <dgm:pt modelId="{7CEF199D-5E25-4BA6-A0B8-66CBD230BFA6}" type="pres">
      <dgm:prSet presAssocID="{A2046AF0-0124-4D7B-BCE0-48627BB5B57D}" presName="childText" presStyleLbl="bgAcc1" presStyleIdx="0" presStyleCnt="2">
        <dgm:presLayoutVars>
          <dgm:bulletEnabled val="1"/>
        </dgm:presLayoutVars>
      </dgm:prSet>
      <dgm:spPr/>
      <dgm:t>
        <a:bodyPr/>
        <a:lstStyle/>
        <a:p>
          <a:endParaRPr lang="en-US"/>
        </a:p>
      </dgm:t>
    </dgm:pt>
    <dgm:pt modelId="{EBC9A8FB-413D-4041-B842-B4483F0520C3}" type="pres">
      <dgm:prSet presAssocID="{DF1C9E45-90DD-4606-BA3F-C0383A7E4AF9}" presName="root" presStyleCnt="0"/>
      <dgm:spPr/>
    </dgm:pt>
    <dgm:pt modelId="{C756D368-7E19-430B-B497-BDA777B6CB6F}" type="pres">
      <dgm:prSet presAssocID="{DF1C9E45-90DD-4606-BA3F-C0383A7E4AF9}" presName="rootComposite" presStyleCnt="0"/>
      <dgm:spPr/>
    </dgm:pt>
    <dgm:pt modelId="{96337239-7BB2-46D9-AA13-D4AC8D8F7A23}" type="pres">
      <dgm:prSet presAssocID="{DF1C9E45-90DD-4606-BA3F-C0383A7E4AF9}" presName="rootText" presStyleLbl="node1" presStyleIdx="1" presStyleCnt="2" custScaleX="175238"/>
      <dgm:spPr/>
      <dgm:t>
        <a:bodyPr/>
        <a:lstStyle/>
        <a:p>
          <a:endParaRPr lang="en-US"/>
        </a:p>
      </dgm:t>
    </dgm:pt>
    <dgm:pt modelId="{C61B2CC4-31AE-4B3F-AA07-CABB28CAAF22}" type="pres">
      <dgm:prSet presAssocID="{DF1C9E45-90DD-4606-BA3F-C0383A7E4AF9}" presName="rootConnector" presStyleLbl="node1" presStyleIdx="1" presStyleCnt="2"/>
      <dgm:spPr/>
      <dgm:t>
        <a:bodyPr/>
        <a:lstStyle/>
        <a:p>
          <a:endParaRPr lang="en-US"/>
        </a:p>
      </dgm:t>
    </dgm:pt>
    <dgm:pt modelId="{10701523-F980-4259-AE2D-840787EF23A3}" type="pres">
      <dgm:prSet presAssocID="{DF1C9E45-90DD-4606-BA3F-C0383A7E4AF9}" presName="childShape" presStyleCnt="0"/>
      <dgm:spPr/>
    </dgm:pt>
    <dgm:pt modelId="{95E11AD9-11E7-4914-8286-0FDACB3117F2}" type="pres">
      <dgm:prSet presAssocID="{7A362258-E5E7-4C93-B066-5504CF56A5BB}" presName="Name13" presStyleLbl="parChTrans1D2" presStyleIdx="1" presStyleCnt="2"/>
      <dgm:spPr/>
      <dgm:t>
        <a:bodyPr/>
        <a:lstStyle/>
        <a:p>
          <a:endParaRPr lang="en-US"/>
        </a:p>
      </dgm:t>
    </dgm:pt>
    <dgm:pt modelId="{1CDC67A0-377B-47EA-9B88-6475DD17BE51}" type="pres">
      <dgm:prSet presAssocID="{F8A09ED0-4D80-4287-BC2C-4A05F13638C5}" presName="childText" presStyleLbl="bgAcc1" presStyleIdx="1" presStyleCnt="2">
        <dgm:presLayoutVars>
          <dgm:bulletEnabled val="1"/>
        </dgm:presLayoutVars>
      </dgm:prSet>
      <dgm:spPr/>
      <dgm:t>
        <a:bodyPr/>
        <a:lstStyle/>
        <a:p>
          <a:endParaRPr lang="en-US"/>
        </a:p>
      </dgm:t>
    </dgm:pt>
  </dgm:ptLst>
  <dgm:cxnLst>
    <dgm:cxn modelId="{79E5E5A7-54F7-42BB-BAF4-3246C8076670}" type="presOf" srcId="{D84EC0DD-4170-45A4-B2BA-BF9D7F387066}" destId="{BA940F9A-A175-4AB4-91A1-536F75909D67}" srcOrd="0" destOrd="0" presId="urn:microsoft.com/office/officeart/2005/8/layout/hierarchy3"/>
    <dgm:cxn modelId="{7FF00DD8-85FA-4AD8-92C9-F514DDFD5B11}" type="presOf" srcId="{DF1C9E45-90DD-4606-BA3F-C0383A7E4AF9}" destId="{C61B2CC4-31AE-4B3F-AA07-CABB28CAAF22}" srcOrd="1" destOrd="0" presId="urn:microsoft.com/office/officeart/2005/8/layout/hierarchy3"/>
    <dgm:cxn modelId="{0BD1D2EF-41FC-4D41-BD69-E2785B4CE533}" type="presOf" srcId="{D84EC0DD-4170-45A4-B2BA-BF9D7F387066}" destId="{90B72088-598E-4A4F-A302-38328350E992}" srcOrd="1" destOrd="0" presId="urn:microsoft.com/office/officeart/2005/8/layout/hierarchy3"/>
    <dgm:cxn modelId="{9E34AB24-784D-4E04-822C-837734A439B0}" type="presOf" srcId="{DF1C9E45-90DD-4606-BA3F-C0383A7E4AF9}" destId="{96337239-7BB2-46D9-AA13-D4AC8D8F7A23}" srcOrd="0" destOrd="0" presId="urn:microsoft.com/office/officeart/2005/8/layout/hierarchy3"/>
    <dgm:cxn modelId="{ED546DA0-F15E-43ED-AD76-E82E0813128D}" srcId="{E217E29F-18A7-4F8B-83C0-6034C28FE8C9}" destId="{DF1C9E45-90DD-4606-BA3F-C0383A7E4AF9}" srcOrd="1" destOrd="0" parTransId="{411037E8-012C-4AC6-99E2-9611602A1EF2}" sibTransId="{FE965B19-78A6-459A-9047-058E91FCE545}"/>
    <dgm:cxn modelId="{BD514A6A-FABC-48FD-8F2C-8FB30A5A8F4A}" srcId="{E217E29F-18A7-4F8B-83C0-6034C28FE8C9}" destId="{D84EC0DD-4170-45A4-B2BA-BF9D7F387066}" srcOrd="0" destOrd="0" parTransId="{C0E90A6A-D0A7-450A-98D5-C4D1558D0C60}" sibTransId="{07EB365A-EFAF-4056-AED0-08A866E77ED8}"/>
    <dgm:cxn modelId="{60BE7F16-2912-45A2-865C-F1EFFDE2285E}" type="presOf" srcId="{A2046AF0-0124-4D7B-BCE0-48627BB5B57D}" destId="{7CEF199D-5E25-4BA6-A0B8-66CBD230BFA6}" srcOrd="0" destOrd="0" presId="urn:microsoft.com/office/officeart/2005/8/layout/hierarchy3"/>
    <dgm:cxn modelId="{16E13606-E164-46E6-871C-B92BABF0DE05}" type="presOf" srcId="{7A362258-E5E7-4C93-B066-5504CF56A5BB}" destId="{95E11AD9-11E7-4914-8286-0FDACB3117F2}" srcOrd="0" destOrd="0" presId="urn:microsoft.com/office/officeart/2005/8/layout/hierarchy3"/>
    <dgm:cxn modelId="{0FC1CDA7-F3E1-4685-8F18-7FC06E112674}" srcId="{D84EC0DD-4170-45A4-B2BA-BF9D7F387066}" destId="{A2046AF0-0124-4D7B-BCE0-48627BB5B57D}" srcOrd="0" destOrd="0" parTransId="{AF045FF0-FDFB-473C-9EBD-B7FB2BC0213E}" sibTransId="{945F1DAF-DDBE-445D-82E6-EDC1534FE32F}"/>
    <dgm:cxn modelId="{A169EF25-0789-4147-993B-3D23FD84BF6C}" type="presOf" srcId="{F8A09ED0-4D80-4287-BC2C-4A05F13638C5}" destId="{1CDC67A0-377B-47EA-9B88-6475DD17BE51}" srcOrd="0" destOrd="0" presId="urn:microsoft.com/office/officeart/2005/8/layout/hierarchy3"/>
    <dgm:cxn modelId="{4E314A82-358D-443A-B005-7EB57FDAB265}" srcId="{DF1C9E45-90DD-4606-BA3F-C0383A7E4AF9}" destId="{F8A09ED0-4D80-4287-BC2C-4A05F13638C5}" srcOrd="0" destOrd="0" parTransId="{7A362258-E5E7-4C93-B066-5504CF56A5BB}" sibTransId="{F7A98141-EFF0-4283-8616-633AA04E46F0}"/>
    <dgm:cxn modelId="{21CEC72C-7A5F-4583-B17B-DF33AE485E23}" type="presOf" srcId="{AF045FF0-FDFB-473C-9EBD-B7FB2BC0213E}" destId="{590402EF-435C-479B-B3D1-805ACC4D26CE}" srcOrd="0" destOrd="0" presId="urn:microsoft.com/office/officeart/2005/8/layout/hierarchy3"/>
    <dgm:cxn modelId="{0847A6EB-E154-459A-B2BF-AC18B114183C}" type="presOf" srcId="{E217E29F-18A7-4F8B-83C0-6034C28FE8C9}" destId="{7DABFAD9-DF14-489C-8E60-65BBF8CEBB22}" srcOrd="0" destOrd="0" presId="urn:microsoft.com/office/officeart/2005/8/layout/hierarchy3"/>
    <dgm:cxn modelId="{B0814E4B-F209-4628-ABCB-9B246B6A1A1E}" type="presParOf" srcId="{7DABFAD9-DF14-489C-8E60-65BBF8CEBB22}" destId="{D20B8E0E-4ACA-4136-BC1E-428E52A02807}" srcOrd="0" destOrd="0" presId="urn:microsoft.com/office/officeart/2005/8/layout/hierarchy3"/>
    <dgm:cxn modelId="{678038EE-F7D3-479B-81CA-1D31578436D9}" type="presParOf" srcId="{D20B8E0E-4ACA-4136-BC1E-428E52A02807}" destId="{708E9335-673B-4D18-B1A6-C8A43D970736}" srcOrd="0" destOrd="0" presId="urn:microsoft.com/office/officeart/2005/8/layout/hierarchy3"/>
    <dgm:cxn modelId="{3FFF0A2E-6597-4BCF-A3C1-2A5239505644}" type="presParOf" srcId="{708E9335-673B-4D18-B1A6-C8A43D970736}" destId="{BA940F9A-A175-4AB4-91A1-536F75909D67}" srcOrd="0" destOrd="0" presId="urn:microsoft.com/office/officeart/2005/8/layout/hierarchy3"/>
    <dgm:cxn modelId="{0AD9F52D-43D1-4266-9D24-F6B3F57438F1}" type="presParOf" srcId="{708E9335-673B-4D18-B1A6-C8A43D970736}" destId="{90B72088-598E-4A4F-A302-38328350E992}" srcOrd="1" destOrd="0" presId="urn:microsoft.com/office/officeart/2005/8/layout/hierarchy3"/>
    <dgm:cxn modelId="{629EFA60-A752-4FF6-A9A8-D7E30D23EBA8}" type="presParOf" srcId="{D20B8E0E-4ACA-4136-BC1E-428E52A02807}" destId="{AC132118-7428-4491-B8D2-FCC5448C106B}" srcOrd="1" destOrd="0" presId="urn:microsoft.com/office/officeart/2005/8/layout/hierarchy3"/>
    <dgm:cxn modelId="{51609D35-BBDB-409C-B257-03BD36371542}" type="presParOf" srcId="{AC132118-7428-4491-B8D2-FCC5448C106B}" destId="{590402EF-435C-479B-B3D1-805ACC4D26CE}" srcOrd="0" destOrd="0" presId="urn:microsoft.com/office/officeart/2005/8/layout/hierarchy3"/>
    <dgm:cxn modelId="{256F9A6B-CF27-44F5-8A99-3164F5A23EBC}" type="presParOf" srcId="{AC132118-7428-4491-B8D2-FCC5448C106B}" destId="{7CEF199D-5E25-4BA6-A0B8-66CBD230BFA6}" srcOrd="1" destOrd="0" presId="urn:microsoft.com/office/officeart/2005/8/layout/hierarchy3"/>
    <dgm:cxn modelId="{FF237E31-5D99-471C-86F0-3903A6C66A3F}" type="presParOf" srcId="{7DABFAD9-DF14-489C-8E60-65BBF8CEBB22}" destId="{EBC9A8FB-413D-4041-B842-B4483F0520C3}" srcOrd="1" destOrd="0" presId="urn:microsoft.com/office/officeart/2005/8/layout/hierarchy3"/>
    <dgm:cxn modelId="{D370BBF6-33E9-471D-AAD3-7F733866382D}" type="presParOf" srcId="{EBC9A8FB-413D-4041-B842-B4483F0520C3}" destId="{C756D368-7E19-430B-B497-BDA777B6CB6F}" srcOrd="0" destOrd="0" presId="urn:microsoft.com/office/officeart/2005/8/layout/hierarchy3"/>
    <dgm:cxn modelId="{1C06A167-0FC3-4F58-86B7-79703153F607}" type="presParOf" srcId="{C756D368-7E19-430B-B497-BDA777B6CB6F}" destId="{96337239-7BB2-46D9-AA13-D4AC8D8F7A23}" srcOrd="0" destOrd="0" presId="urn:microsoft.com/office/officeart/2005/8/layout/hierarchy3"/>
    <dgm:cxn modelId="{612F73A7-FF3D-4B25-99C1-D95E1B49DB99}" type="presParOf" srcId="{C756D368-7E19-430B-B497-BDA777B6CB6F}" destId="{C61B2CC4-31AE-4B3F-AA07-CABB28CAAF22}" srcOrd="1" destOrd="0" presId="urn:microsoft.com/office/officeart/2005/8/layout/hierarchy3"/>
    <dgm:cxn modelId="{4AA16C8C-6DF4-4F16-8F74-8CC972A6D93D}" type="presParOf" srcId="{EBC9A8FB-413D-4041-B842-B4483F0520C3}" destId="{10701523-F980-4259-AE2D-840787EF23A3}" srcOrd="1" destOrd="0" presId="urn:microsoft.com/office/officeart/2005/8/layout/hierarchy3"/>
    <dgm:cxn modelId="{69913CA6-1296-4A15-9C2C-4BF9A1B72A1C}" type="presParOf" srcId="{10701523-F980-4259-AE2D-840787EF23A3}" destId="{95E11AD9-11E7-4914-8286-0FDACB3117F2}" srcOrd="0" destOrd="0" presId="urn:microsoft.com/office/officeart/2005/8/layout/hierarchy3"/>
    <dgm:cxn modelId="{B44B841A-585D-4248-ADCB-4AB761FD20EB}" type="presParOf" srcId="{10701523-F980-4259-AE2D-840787EF23A3}" destId="{1CDC67A0-377B-47EA-9B88-6475DD17BE5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6F43-AC23-45F4-B620-A6776FD99D65}">
      <dsp:nvSpPr>
        <dsp:cNvPr id="0" name=""/>
        <dsp:cNvSpPr/>
      </dsp:nvSpPr>
      <dsp:spPr>
        <a:xfrm>
          <a:off x="3172717" y="263"/>
          <a:ext cx="1426964" cy="92752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Class A</a:t>
          </a:r>
          <a:endParaRPr lang="en-US" sz="2700" kern="1200" dirty="0"/>
        </a:p>
      </dsp:txBody>
      <dsp:txXfrm>
        <a:off x="3217995" y="45541"/>
        <a:ext cx="1336408" cy="836970"/>
      </dsp:txXfrm>
    </dsp:sp>
    <dsp:sp modelId="{2C1183AD-0B52-49B8-99A8-AF535591DCB6}">
      <dsp:nvSpPr>
        <dsp:cNvPr id="0" name=""/>
        <dsp:cNvSpPr/>
      </dsp:nvSpPr>
      <dsp:spPr>
        <a:xfrm>
          <a:off x="2032263" y="464027"/>
          <a:ext cx="3707873" cy="3707873"/>
        </a:xfrm>
        <a:custGeom>
          <a:avLst/>
          <a:gdLst/>
          <a:ahLst/>
          <a:cxnLst/>
          <a:rect l="0" t="0" r="0" b="0"/>
          <a:pathLst>
            <a:path>
              <a:moveTo>
                <a:pt x="2577231" y="146914"/>
              </a:moveTo>
              <a:arcTo wR="1853936" hR="1853936" stAng="17577794" swAng="196257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1020AF-224B-4EB6-8F1A-E6F7ED11163D}">
      <dsp:nvSpPr>
        <dsp:cNvPr id="0" name=""/>
        <dsp:cNvSpPr/>
      </dsp:nvSpPr>
      <dsp:spPr>
        <a:xfrm>
          <a:off x="4935916" y="1281302"/>
          <a:ext cx="1426964" cy="92752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Class B</a:t>
          </a:r>
          <a:endParaRPr lang="en-US" sz="2700" kern="1200" dirty="0"/>
        </a:p>
      </dsp:txBody>
      <dsp:txXfrm>
        <a:off x="4981194" y="1326580"/>
        <a:ext cx="1336408" cy="836970"/>
      </dsp:txXfrm>
    </dsp:sp>
    <dsp:sp modelId="{937C8CF4-43F6-44B4-B2FF-A0271C076E79}">
      <dsp:nvSpPr>
        <dsp:cNvPr id="0" name=""/>
        <dsp:cNvSpPr/>
      </dsp:nvSpPr>
      <dsp:spPr>
        <a:xfrm>
          <a:off x="2032263" y="464027"/>
          <a:ext cx="3707873" cy="3707873"/>
        </a:xfrm>
        <a:custGeom>
          <a:avLst/>
          <a:gdLst/>
          <a:ahLst/>
          <a:cxnLst/>
          <a:rect l="0" t="0" r="0" b="0"/>
          <a:pathLst>
            <a:path>
              <a:moveTo>
                <a:pt x="3705319" y="1756656"/>
              </a:moveTo>
              <a:arcTo wR="1853936" hR="1853936" stAng="21419532" swAng="219709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A23C93-8641-4EFF-BF49-A056D73F7C7F}">
      <dsp:nvSpPr>
        <dsp:cNvPr id="0" name=""/>
        <dsp:cNvSpPr/>
      </dsp:nvSpPr>
      <dsp:spPr>
        <a:xfrm>
          <a:off x="4262434" y="3354066"/>
          <a:ext cx="1426964" cy="92752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Class C</a:t>
          </a:r>
          <a:endParaRPr lang="en-US" sz="2700" kern="1200" dirty="0"/>
        </a:p>
      </dsp:txBody>
      <dsp:txXfrm>
        <a:off x="4307712" y="3399344"/>
        <a:ext cx="1336408" cy="836970"/>
      </dsp:txXfrm>
    </dsp:sp>
    <dsp:sp modelId="{7087BF67-5A42-40D0-A54B-43F1A2C90105}">
      <dsp:nvSpPr>
        <dsp:cNvPr id="0" name=""/>
        <dsp:cNvSpPr/>
      </dsp:nvSpPr>
      <dsp:spPr>
        <a:xfrm>
          <a:off x="2032263" y="464027"/>
          <a:ext cx="3707873" cy="3707873"/>
        </a:xfrm>
        <a:custGeom>
          <a:avLst/>
          <a:gdLst/>
          <a:ahLst/>
          <a:cxnLst/>
          <a:rect l="0" t="0" r="0" b="0"/>
          <a:pathLst>
            <a:path>
              <a:moveTo>
                <a:pt x="2222799" y="3670807"/>
              </a:moveTo>
              <a:arcTo wR="1853936" hR="1853936" stAng="4711423" swAng="137715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B0C6DD-8891-40DA-BF0B-FFF71B3AB324}">
      <dsp:nvSpPr>
        <dsp:cNvPr id="0" name=""/>
        <dsp:cNvSpPr/>
      </dsp:nvSpPr>
      <dsp:spPr>
        <a:xfrm>
          <a:off x="2083001" y="3354066"/>
          <a:ext cx="1426964" cy="92752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Class D</a:t>
          </a:r>
          <a:endParaRPr lang="en-US" sz="2700" kern="1200" dirty="0"/>
        </a:p>
      </dsp:txBody>
      <dsp:txXfrm>
        <a:off x="2128279" y="3399344"/>
        <a:ext cx="1336408" cy="836970"/>
      </dsp:txXfrm>
    </dsp:sp>
    <dsp:sp modelId="{D323A71C-7E8F-4643-83F1-7969E2CBB64E}">
      <dsp:nvSpPr>
        <dsp:cNvPr id="0" name=""/>
        <dsp:cNvSpPr/>
      </dsp:nvSpPr>
      <dsp:spPr>
        <a:xfrm>
          <a:off x="2032263" y="464027"/>
          <a:ext cx="3707873" cy="3707873"/>
        </a:xfrm>
        <a:custGeom>
          <a:avLst/>
          <a:gdLst/>
          <a:ahLst/>
          <a:cxnLst/>
          <a:rect l="0" t="0" r="0" b="0"/>
          <a:pathLst>
            <a:path>
              <a:moveTo>
                <a:pt x="309941" y="2880172"/>
              </a:moveTo>
              <a:arcTo wR="1853936" hR="1853936" stAng="8783370" swAng="219709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1BB5C1-4A9E-4905-8DAD-F038B0AC2BE7}">
      <dsp:nvSpPr>
        <dsp:cNvPr id="0" name=""/>
        <dsp:cNvSpPr/>
      </dsp:nvSpPr>
      <dsp:spPr>
        <a:xfrm>
          <a:off x="1409519" y="1281302"/>
          <a:ext cx="1426964" cy="92752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Class K</a:t>
          </a:r>
          <a:endParaRPr lang="en-US" sz="2700" kern="1200" dirty="0"/>
        </a:p>
      </dsp:txBody>
      <dsp:txXfrm>
        <a:off x="1454797" y="1326580"/>
        <a:ext cx="1336408" cy="836970"/>
      </dsp:txXfrm>
    </dsp:sp>
    <dsp:sp modelId="{48EFCA22-9D4C-4408-B77F-E082632ABC65}">
      <dsp:nvSpPr>
        <dsp:cNvPr id="0" name=""/>
        <dsp:cNvSpPr/>
      </dsp:nvSpPr>
      <dsp:spPr>
        <a:xfrm>
          <a:off x="2032263" y="464027"/>
          <a:ext cx="3707873" cy="3707873"/>
        </a:xfrm>
        <a:custGeom>
          <a:avLst/>
          <a:gdLst/>
          <a:ahLst/>
          <a:cxnLst/>
          <a:rect l="0" t="0" r="0" b="0"/>
          <a:pathLst>
            <a:path>
              <a:moveTo>
                <a:pt x="322899" y="808467"/>
              </a:moveTo>
              <a:arcTo wR="1853936" hR="1853936" stAng="12859634" swAng="196257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24528-C413-46E1-A6EA-26AD4304185E}">
      <dsp:nvSpPr>
        <dsp:cNvPr id="0" name=""/>
        <dsp:cNvSpPr/>
      </dsp:nvSpPr>
      <dsp:spPr>
        <a:xfrm>
          <a:off x="142421" y="116934"/>
          <a:ext cx="3513069" cy="351306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n-US" sz="4100" kern="1200" dirty="0" smtClean="0"/>
            <a:t>Dry chemical</a:t>
          </a:r>
          <a:endParaRPr lang="en-US" sz="4100" kern="1200" dirty="0"/>
        </a:p>
      </dsp:txBody>
      <dsp:txXfrm>
        <a:off x="632985" y="531200"/>
        <a:ext cx="2025553" cy="2684536"/>
      </dsp:txXfrm>
    </dsp:sp>
    <dsp:sp modelId="{11E3FE73-E94C-4EEE-B11D-CE1A8649DA73}">
      <dsp:nvSpPr>
        <dsp:cNvPr id="0" name=""/>
        <dsp:cNvSpPr/>
      </dsp:nvSpPr>
      <dsp:spPr>
        <a:xfrm>
          <a:off x="2674363" y="116934"/>
          <a:ext cx="3513069" cy="351306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n-US" sz="4100" kern="1200" dirty="0" smtClean="0"/>
            <a:t>Other agents</a:t>
          </a:r>
          <a:endParaRPr lang="en-US" sz="4100" kern="1200" dirty="0"/>
        </a:p>
      </dsp:txBody>
      <dsp:txXfrm>
        <a:off x="3671315" y="531200"/>
        <a:ext cx="2025553" cy="26845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0F82D-74C3-44D5-BB67-439B51F21B8B}">
      <dsp:nvSpPr>
        <dsp:cNvPr id="0" name=""/>
        <dsp:cNvSpPr/>
      </dsp:nvSpPr>
      <dsp:spPr>
        <a:xfrm rot="5400000">
          <a:off x="-651509" y="651509"/>
          <a:ext cx="4343400" cy="304038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rot="-5400000">
        <a:off x="1" y="1520189"/>
        <a:ext cx="3040380" cy="1303020"/>
      </dsp:txXfrm>
    </dsp:sp>
    <dsp:sp modelId="{690B74D4-B609-4474-95DE-CEE90A2BC568}">
      <dsp:nvSpPr>
        <dsp:cNvPr id="0" name=""/>
        <dsp:cNvSpPr/>
      </dsp:nvSpPr>
      <dsp:spPr>
        <a:xfrm rot="5400000">
          <a:off x="3994785" y="-954404"/>
          <a:ext cx="2823210" cy="473202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smtClean="0"/>
            <a:t>May reduce visibility</a:t>
          </a:r>
          <a:endParaRPr lang="en-US" sz="3300" kern="1200" dirty="0"/>
        </a:p>
        <a:p>
          <a:pPr marL="285750" lvl="1" indent="-285750" algn="l" defTabSz="1466850">
            <a:lnSpc>
              <a:spcPct val="90000"/>
            </a:lnSpc>
            <a:spcBef>
              <a:spcPct val="0"/>
            </a:spcBef>
            <a:spcAft>
              <a:spcPct val="15000"/>
            </a:spcAft>
            <a:buChar char="••"/>
          </a:pPr>
          <a:r>
            <a:rPr lang="en-US" sz="3300" kern="1200" dirty="0" smtClean="0"/>
            <a:t>May create respiratory problems</a:t>
          </a:r>
          <a:endParaRPr lang="en-US" sz="3300" kern="1200" dirty="0"/>
        </a:p>
        <a:p>
          <a:pPr marL="285750" lvl="1" indent="-285750" algn="l" defTabSz="1466850">
            <a:lnSpc>
              <a:spcPct val="90000"/>
            </a:lnSpc>
            <a:spcBef>
              <a:spcPct val="0"/>
            </a:spcBef>
            <a:spcAft>
              <a:spcPct val="15000"/>
            </a:spcAft>
            <a:buChar char="••"/>
          </a:pPr>
          <a:r>
            <a:rPr lang="en-US" sz="3300" kern="1200" dirty="0" smtClean="0"/>
            <a:t>May not be compatible with foam</a:t>
          </a:r>
          <a:endParaRPr lang="en-US" sz="3300" kern="1200" dirty="0"/>
        </a:p>
      </dsp:txBody>
      <dsp:txXfrm rot="-5400000">
        <a:off x="3040380" y="137819"/>
        <a:ext cx="4594202" cy="25475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3C440-E43C-4486-8AA9-8FE49C472BC0}">
      <dsp:nvSpPr>
        <dsp:cNvPr id="0" name=""/>
        <dsp:cNvSpPr/>
      </dsp:nvSpPr>
      <dsp:spPr>
        <a:xfrm>
          <a:off x="582929" y="0"/>
          <a:ext cx="6606540" cy="43434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F96BC-E8E1-469D-B3AB-373D4BEA3BF8}">
      <dsp:nvSpPr>
        <dsp:cNvPr id="0" name=""/>
        <dsp:cNvSpPr/>
      </dsp:nvSpPr>
      <dsp:spPr>
        <a:xfrm>
          <a:off x="25142" y="1303020"/>
          <a:ext cx="3766274" cy="1737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1. Direct discharge to cover with chemical</a:t>
          </a:r>
          <a:endParaRPr lang="en-US" sz="2800" kern="1200" dirty="0"/>
        </a:p>
      </dsp:txBody>
      <dsp:txXfrm>
        <a:off x="109953" y="1387831"/>
        <a:ext cx="3596652" cy="1567738"/>
      </dsp:txXfrm>
    </dsp:sp>
    <dsp:sp modelId="{632D18EE-01E9-455F-8500-2078B56BEEE5}">
      <dsp:nvSpPr>
        <dsp:cNvPr id="0" name=""/>
        <dsp:cNvSpPr/>
      </dsp:nvSpPr>
      <dsp:spPr>
        <a:xfrm>
          <a:off x="3980983" y="1303020"/>
          <a:ext cx="3766274" cy="1737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2. After flames knocked down, apply to smoldering area</a:t>
          </a:r>
          <a:endParaRPr lang="en-US" sz="2800" kern="1200" dirty="0"/>
        </a:p>
      </dsp:txBody>
      <dsp:txXfrm>
        <a:off x="4065794" y="1387831"/>
        <a:ext cx="3596652" cy="15677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00264-A596-40EB-99B9-27DE885BFD91}">
      <dsp:nvSpPr>
        <dsp:cNvPr id="0" name=""/>
        <dsp:cNvSpPr/>
      </dsp:nvSpPr>
      <dsp:spPr>
        <a:xfrm>
          <a:off x="1098212" y="3264"/>
          <a:ext cx="2478211" cy="1239105"/>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t>Cartridge- operated</a:t>
          </a:r>
          <a:endParaRPr lang="en-US" sz="3800" kern="1200" dirty="0"/>
        </a:p>
      </dsp:txBody>
      <dsp:txXfrm>
        <a:off x="1134504" y="39556"/>
        <a:ext cx="2405627" cy="1166521"/>
      </dsp:txXfrm>
    </dsp:sp>
    <dsp:sp modelId="{FB0C1B11-C43D-4700-A48F-D41506E6AB3A}">
      <dsp:nvSpPr>
        <dsp:cNvPr id="0" name=""/>
        <dsp:cNvSpPr/>
      </dsp:nvSpPr>
      <dsp:spPr>
        <a:xfrm>
          <a:off x="1346033" y="1242370"/>
          <a:ext cx="247821" cy="929329"/>
        </a:xfrm>
        <a:custGeom>
          <a:avLst/>
          <a:gdLst/>
          <a:ahLst/>
          <a:cxnLst/>
          <a:rect l="0" t="0" r="0" b="0"/>
          <a:pathLst>
            <a:path>
              <a:moveTo>
                <a:pt x="0" y="0"/>
              </a:moveTo>
              <a:lnTo>
                <a:pt x="0" y="929329"/>
              </a:lnTo>
              <a:lnTo>
                <a:pt x="247821" y="929329"/>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055FB7-EE96-4CCA-949F-DB2153ACC7E5}">
      <dsp:nvSpPr>
        <dsp:cNvPr id="0" name=""/>
        <dsp:cNvSpPr/>
      </dsp:nvSpPr>
      <dsp:spPr>
        <a:xfrm>
          <a:off x="1593854" y="1552147"/>
          <a:ext cx="1982569" cy="123910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Pressure cartridge connected</a:t>
          </a:r>
          <a:endParaRPr lang="en-US" sz="2000" kern="1200" dirty="0"/>
        </a:p>
      </dsp:txBody>
      <dsp:txXfrm>
        <a:off x="1630146" y="1588439"/>
        <a:ext cx="1909985" cy="1166521"/>
      </dsp:txXfrm>
    </dsp:sp>
    <dsp:sp modelId="{3A1D9409-99F7-4EE3-A046-69EDFDACA6EB}">
      <dsp:nvSpPr>
        <dsp:cNvPr id="0" name=""/>
        <dsp:cNvSpPr/>
      </dsp:nvSpPr>
      <dsp:spPr>
        <a:xfrm>
          <a:off x="1346033" y="1242370"/>
          <a:ext cx="247821" cy="2478211"/>
        </a:xfrm>
        <a:custGeom>
          <a:avLst/>
          <a:gdLst/>
          <a:ahLst/>
          <a:cxnLst/>
          <a:rect l="0" t="0" r="0" b="0"/>
          <a:pathLst>
            <a:path>
              <a:moveTo>
                <a:pt x="0" y="0"/>
              </a:moveTo>
              <a:lnTo>
                <a:pt x="0" y="2478211"/>
              </a:lnTo>
              <a:lnTo>
                <a:pt x="247821" y="247821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3EA6A7-B55C-4BA7-BFF7-94C481300620}">
      <dsp:nvSpPr>
        <dsp:cNvPr id="0" name=""/>
        <dsp:cNvSpPr/>
      </dsp:nvSpPr>
      <dsp:spPr>
        <a:xfrm>
          <a:off x="1593854" y="3101029"/>
          <a:ext cx="1982569" cy="123910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3694"/>
              <a:lumOff val="94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Tank not pressurized until plunger pushed</a:t>
          </a:r>
          <a:endParaRPr lang="en-US" sz="2000" kern="1200" dirty="0"/>
        </a:p>
      </dsp:txBody>
      <dsp:txXfrm>
        <a:off x="1630146" y="3137321"/>
        <a:ext cx="1909985" cy="1166521"/>
      </dsp:txXfrm>
    </dsp:sp>
    <dsp:sp modelId="{713D04C6-E7C4-4F20-B511-E99255479174}">
      <dsp:nvSpPr>
        <dsp:cNvPr id="0" name=""/>
        <dsp:cNvSpPr/>
      </dsp:nvSpPr>
      <dsp:spPr>
        <a:xfrm>
          <a:off x="4195976" y="3264"/>
          <a:ext cx="2478211" cy="1239105"/>
        </a:xfrm>
        <a:prstGeom prst="roundRect">
          <a:avLst>
            <a:gd name="adj" fmla="val 10000"/>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t>Stored pressure</a:t>
          </a:r>
          <a:endParaRPr lang="en-US" sz="3800" kern="1200" dirty="0"/>
        </a:p>
      </dsp:txBody>
      <dsp:txXfrm>
        <a:off x="4232268" y="39556"/>
        <a:ext cx="2405627" cy="1166521"/>
      </dsp:txXfrm>
    </dsp:sp>
    <dsp:sp modelId="{01EC00A6-3831-409A-9124-07CE87FD1D50}">
      <dsp:nvSpPr>
        <dsp:cNvPr id="0" name=""/>
        <dsp:cNvSpPr/>
      </dsp:nvSpPr>
      <dsp:spPr>
        <a:xfrm>
          <a:off x="4443797" y="1242370"/>
          <a:ext cx="247821" cy="929329"/>
        </a:xfrm>
        <a:custGeom>
          <a:avLst/>
          <a:gdLst/>
          <a:ahLst/>
          <a:cxnLst/>
          <a:rect l="0" t="0" r="0" b="0"/>
          <a:pathLst>
            <a:path>
              <a:moveTo>
                <a:pt x="0" y="0"/>
              </a:moveTo>
              <a:lnTo>
                <a:pt x="0" y="929329"/>
              </a:lnTo>
              <a:lnTo>
                <a:pt x="247821" y="929329"/>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25946C-F877-47D9-A616-67060C4F35D3}">
      <dsp:nvSpPr>
        <dsp:cNvPr id="0" name=""/>
        <dsp:cNvSpPr/>
      </dsp:nvSpPr>
      <dsp:spPr>
        <a:xfrm>
          <a:off x="4691618" y="1552147"/>
          <a:ext cx="1982569" cy="123910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7387"/>
              <a:lumOff val="189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Similar to air-pressurized water</a:t>
          </a:r>
          <a:endParaRPr lang="en-US" sz="2000" kern="1200" dirty="0"/>
        </a:p>
      </dsp:txBody>
      <dsp:txXfrm>
        <a:off x="4727910" y="1588439"/>
        <a:ext cx="1909985" cy="1166521"/>
      </dsp:txXfrm>
    </dsp:sp>
    <dsp:sp modelId="{B6A18A3E-5435-4744-924F-830D47943C39}">
      <dsp:nvSpPr>
        <dsp:cNvPr id="0" name=""/>
        <dsp:cNvSpPr/>
      </dsp:nvSpPr>
      <dsp:spPr>
        <a:xfrm>
          <a:off x="4443797" y="1242370"/>
          <a:ext cx="247821" cy="2478211"/>
        </a:xfrm>
        <a:custGeom>
          <a:avLst/>
          <a:gdLst/>
          <a:ahLst/>
          <a:cxnLst/>
          <a:rect l="0" t="0" r="0" b="0"/>
          <a:pathLst>
            <a:path>
              <a:moveTo>
                <a:pt x="0" y="0"/>
              </a:moveTo>
              <a:lnTo>
                <a:pt x="0" y="2478211"/>
              </a:lnTo>
              <a:lnTo>
                <a:pt x="247821" y="247821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26135-B3C0-423F-8D85-FAC9F6E1C5A9}">
      <dsp:nvSpPr>
        <dsp:cNvPr id="0" name=""/>
        <dsp:cNvSpPr/>
      </dsp:nvSpPr>
      <dsp:spPr>
        <a:xfrm>
          <a:off x="4691618" y="3101029"/>
          <a:ext cx="1982569" cy="123910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Constant pressure around 200 psi (1 400 kPa)</a:t>
          </a:r>
          <a:endParaRPr lang="en-US" sz="2000" kern="1200" dirty="0"/>
        </a:p>
      </dsp:txBody>
      <dsp:txXfrm>
        <a:off x="4727910" y="3137321"/>
        <a:ext cx="1909985" cy="11665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E408F-32F1-4C88-8CA4-DC0653288A15}">
      <dsp:nvSpPr>
        <dsp:cNvPr id="0" name=""/>
        <dsp:cNvSpPr/>
      </dsp:nvSpPr>
      <dsp:spPr>
        <a:xfrm>
          <a:off x="0" y="0"/>
          <a:ext cx="5181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2355B-303B-432C-976C-33500AAE4E86}">
      <dsp:nvSpPr>
        <dsp:cNvPr id="0" name=""/>
        <dsp:cNvSpPr/>
      </dsp:nvSpPr>
      <dsp:spPr>
        <a:xfrm>
          <a:off x="0" y="0"/>
          <a:ext cx="5181600" cy="87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No single agent works on all metals</a:t>
          </a:r>
          <a:endParaRPr lang="en-US" sz="2500" kern="1200" dirty="0"/>
        </a:p>
      </dsp:txBody>
      <dsp:txXfrm>
        <a:off x="0" y="0"/>
        <a:ext cx="5181600" cy="876300"/>
      </dsp:txXfrm>
    </dsp:sp>
    <dsp:sp modelId="{3C23CDF1-2D62-4BCA-898D-3CD8393618A7}">
      <dsp:nvSpPr>
        <dsp:cNvPr id="0" name=""/>
        <dsp:cNvSpPr/>
      </dsp:nvSpPr>
      <dsp:spPr>
        <a:xfrm>
          <a:off x="0" y="876300"/>
          <a:ext cx="5181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A98E92-B977-4BB3-8415-FC78AD12D2C4}">
      <dsp:nvSpPr>
        <dsp:cNvPr id="0" name=""/>
        <dsp:cNvSpPr/>
      </dsp:nvSpPr>
      <dsp:spPr>
        <a:xfrm>
          <a:off x="0" y="876300"/>
          <a:ext cx="5181600" cy="87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Comes in several models</a:t>
          </a:r>
        </a:p>
      </dsp:txBody>
      <dsp:txXfrm>
        <a:off x="0" y="876300"/>
        <a:ext cx="5181600" cy="876300"/>
      </dsp:txXfrm>
    </dsp:sp>
    <dsp:sp modelId="{107EB426-4D12-4DFB-9530-CCD2DD44C3E7}">
      <dsp:nvSpPr>
        <dsp:cNvPr id="0" name=""/>
        <dsp:cNvSpPr/>
      </dsp:nvSpPr>
      <dsp:spPr>
        <a:xfrm>
          <a:off x="0" y="1752600"/>
          <a:ext cx="5181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A71AE-67EE-4313-A255-4F947E030A6F}">
      <dsp:nvSpPr>
        <dsp:cNvPr id="0" name=""/>
        <dsp:cNvSpPr/>
      </dsp:nvSpPr>
      <dsp:spPr>
        <a:xfrm>
          <a:off x="0" y="1752600"/>
          <a:ext cx="5181600" cy="87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Apply with extinguisher or scoop</a:t>
          </a:r>
        </a:p>
      </dsp:txBody>
      <dsp:txXfrm>
        <a:off x="0" y="1752600"/>
        <a:ext cx="5181600" cy="876300"/>
      </dsp:txXfrm>
    </dsp:sp>
    <dsp:sp modelId="{AA9ADD45-6C42-48E9-B974-E046D0FA2D4F}">
      <dsp:nvSpPr>
        <dsp:cNvPr id="0" name=""/>
        <dsp:cNvSpPr/>
      </dsp:nvSpPr>
      <dsp:spPr>
        <a:xfrm>
          <a:off x="0" y="2628899"/>
          <a:ext cx="5181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20992-A18E-46F2-9725-A10B5EF5A69C}">
      <dsp:nvSpPr>
        <dsp:cNvPr id="0" name=""/>
        <dsp:cNvSpPr/>
      </dsp:nvSpPr>
      <dsp:spPr>
        <a:xfrm>
          <a:off x="0" y="2628899"/>
          <a:ext cx="5181600" cy="87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Consult manufacturer’s guide</a:t>
          </a:r>
          <a:endParaRPr lang="en-US" sz="2500" kern="1200" dirty="0"/>
        </a:p>
      </dsp:txBody>
      <dsp:txXfrm>
        <a:off x="0" y="2628899"/>
        <a:ext cx="5181600" cy="8763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E408F-32F1-4C88-8CA4-DC0653288A15}">
      <dsp:nvSpPr>
        <dsp:cNvPr id="0" name=""/>
        <dsp:cNvSpPr/>
      </dsp:nvSpPr>
      <dsp:spPr>
        <a:xfrm>
          <a:off x="0" y="1711"/>
          <a:ext cx="3964214"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2355B-303B-432C-976C-33500AAE4E86}">
      <dsp:nvSpPr>
        <dsp:cNvPr id="0" name=""/>
        <dsp:cNvSpPr/>
      </dsp:nvSpPr>
      <dsp:spPr>
        <a:xfrm>
          <a:off x="0" y="1711"/>
          <a:ext cx="3964214" cy="11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Apply sufficient depth</a:t>
          </a:r>
          <a:endParaRPr lang="en-US" sz="3300" kern="1200" dirty="0"/>
        </a:p>
      </dsp:txBody>
      <dsp:txXfrm>
        <a:off x="0" y="1711"/>
        <a:ext cx="3964214" cy="1167258"/>
      </dsp:txXfrm>
    </dsp:sp>
    <dsp:sp modelId="{3C23CDF1-2D62-4BCA-898D-3CD8393618A7}">
      <dsp:nvSpPr>
        <dsp:cNvPr id="0" name=""/>
        <dsp:cNvSpPr/>
      </dsp:nvSpPr>
      <dsp:spPr>
        <a:xfrm>
          <a:off x="0" y="1168970"/>
          <a:ext cx="3964214"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A98E92-B977-4BB3-8415-FC78AD12D2C4}">
      <dsp:nvSpPr>
        <dsp:cNvPr id="0" name=""/>
        <dsp:cNvSpPr/>
      </dsp:nvSpPr>
      <dsp:spPr>
        <a:xfrm>
          <a:off x="0" y="1168970"/>
          <a:ext cx="3964214" cy="11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Apply gently; do not break crust</a:t>
          </a:r>
          <a:endParaRPr lang="en-US" sz="3300" kern="1200" dirty="0"/>
        </a:p>
      </dsp:txBody>
      <dsp:txXfrm>
        <a:off x="0" y="1168970"/>
        <a:ext cx="3964214" cy="1167258"/>
      </dsp:txXfrm>
    </dsp:sp>
    <dsp:sp modelId="{AA9ADD45-6C42-48E9-B974-E046D0FA2D4F}">
      <dsp:nvSpPr>
        <dsp:cNvPr id="0" name=""/>
        <dsp:cNvSpPr/>
      </dsp:nvSpPr>
      <dsp:spPr>
        <a:xfrm>
          <a:off x="0" y="2336229"/>
          <a:ext cx="3964214"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20992-A18E-46F2-9725-A10B5EF5A69C}">
      <dsp:nvSpPr>
        <dsp:cNvPr id="0" name=""/>
        <dsp:cNvSpPr/>
      </dsp:nvSpPr>
      <dsp:spPr>
        <a:xfrm>
          <a:off x="0" y="2336229"/>
          <a:ext cx="3964214" cy="11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Avoid scattering</a:t>
          </a:r>
          <a:endParaRPr lang="en-US" sz="3300" kern="1200" dirty="0"/>
        </a:p>
      </dsp:txBody>
      <dsp:txXfrm>
        <a:off x="0" y="2336229"/>
        <a:ext cx="3964214" cy="11672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E408F-32F1-4C88-8CA4-DC0653288A15}">
      <dsp:nvSpPr>
        <dsp:cNvPr id="0" name=""/>
        <dsp:cNvSpPr/>
      </dsp:nvSpPr>
      <dsp:spPr>
        <a:xfrm>
          <a:off x="0" y="0"/>
          <a:ext cx="77724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2355B-303B-432C-976C-33500AAE4E86}">
      <dsp:nvSpPr>
        <dsp:cNvPr id="0" name=""/>
        <dsp:cNvSpPr/>
      </dsp:nvSpPr>
      <dsp:spPr>
        <a:xfrm>
          <a:off x="0" y="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1.  Cover fire with powder</a:t>
          </a:r>
          <a:endParaRPr lang="en-US" sz="3000" kern="1200" dirty="0"/>
        </a:p>
      </dsp:txBody>
      <dsp:txXfrm>
        <a:off x="0" y="0"/>
        <a:ext cx="7772400" cy="1085850"/>
      </dsp:txXfrm>
    </dsp:sp>
    <dsp:sp modelId="{3C23CDF1-2D62-4BCA-898D-3CD8393618A7}">
      <dsp:nvSpPr>
        <dsp:cNvPr id="0" name=""/>
        <dsp:cNvSpPr/>
      </dsp:nvSpPr>
      <dsp:spPr>
        <a:xfrm>
          <a:off x="0" y="1085850"/>
          <a:ext cx="77724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A98E92-B977-4BB3-8415-FC78AD12D2C4}">
      <dsp:nvSpPr>
        <dsp:cNvPr id="0" name=""/>
        <dsp:cNvSpPr/>
      </dsp:nvSpPr>
      <dsp:spPr>
        <a:xfrm>
          <a:off x="0" y="108585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2.  Create layer of powder nearby, 1-2 inches (25-50 mm) deep</a:t>
          </a:r>
          <a:endParaRPr lang="en-US" sz="3000" kern="1200" dirty="0"/>
        </a:p>
      </dsp:txBody>
      <dsp:txXfrm>
        <a:off x="0" y="1085850"/>
        <a:ext cx="7772400" cy="1085850"/>
      </dsp:txXfrm>
    </dsp:sp>
    <dsp:sp modelId="{AA9ADD45-6C42-48E9-B974-E046D0FA2D4F}">
      <dsp:nvSpPr>
        <dsp:cNvPr id="0" name=""/>
        <dsp:cNvSpPr/>
      </dsp:nvSpPr>
      <dsp:spPr>
        <a:xfrm>
          <a:off x="0" y="2171700"/>
          <a:ext cx="77724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20992-A18E-46F2-9725-A10B5EF5A69C}">
      <dsp:nvSpPr>
        <dsp:cNvPr id="0" name=""/>
        <dsp:cNvSpPr/>
      </dsp:nvSpPr>
      <dsp:spPr>
        <a:xfrm>
          <a:off x="0" y="217170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3.  Spread nearby – Add more as needed</a:t>
          </a:r>
          <a:endParaRPr lang="en-US" sz="3000" kern="1200" dirty="0"/>
        </a:p>
      </dsp:txBody>
      <dsp:txXfrm>
        <a:off x="0" y="2171700"/>
        <a:ext cx="7772400" cy="1085850"/>
      </dsp:txXfrm>
    </dsp:sp>
    <dsp:sp modelId="{F6239A86-807E-49E1-8F47-6E5C93E61176}">
      <dsp:nvSpPr>
        <dsp:cNvPr id="0" name=""/>
        <dsp:cNvSpPr/>
      </dsp:nvSpPr>
      <dsp:spPr>
        <a:xfrm>
          <a:off x="0" y="3257550"/>
          <a:ext cx="77724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1A8DB-D95D-4EE2-8EA6-2298AC38EECC}">
      <dsp:nvSpPr>
        <dsp:cNvPr id="0" name=""/>
        <dsp:cNvSpPr/>
      </dsp:nvSpPr>
      <dsp:spPr>
        <a:xfrm>
          <a:off x="0" y="325755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4.  Leave undisturbed until completely cool</a:t>
          </a:r>
          <a:endParaRPr lang="en-US" sz="3000" kern="1200" dirty="0"/>
        </a:p>
      </dsp:txBody>
      <dsp:txXfrm>
        <a:off x="0" y="3257550"/>
        <a:ext cx="7772400" cy="1085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B0C41-2EA2-4CF2-92EE-50D0157215CA}">
      <dsp:nvSpPr>
        <dsp:cNvPr id="0" name=""/>
        <dsp:cNvSpPr/>
      </dsp:nvSpPr>
      <dsp:spPr>
        <a:xfrm>
          <a:off x="7433" y="1509434"/>
          <a:ext cx="2221929" cy="2238931"/>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endParaRPr lang="en-US" sz="6000" kern="1200" dirty="0"/>
        </a:p>
      </dsp:txBody>
      <dsp:txXfrm>
        <a:off x="72511" y="1574512"/>
        <a:ext cx="2091773" cy="2108775"/>
      </dsp:txXfrm>
    </dsp:sp>
    <dsp:sp modelId="{D76B8F1D-8607-420D-86FC-221DBCE1C10F}">
      <dsp:nvSpPr>
        <dsp:cNvPr id="0" name=""/>
        <dsp:cNvSpPr/>
      </dsp:nvSpPr>
      <dsp:spPr>
        <a:xfrm>
          <a:off x="2451556" y="2353380"/>
          <a:ext cx="471049" cy="551038"/>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2451556" y="2463588"/>
        <a:ext cx="329734" cy="330622"/>
      </dsp:txXfrm>
    </dsp:sp>
    <dsp:sp modelId="{C7EC2848-2476-404C-899C-B56992B61E18}">
      <dsp:nvSpPr>
        <dsp:cNvPr id="0" name=""/>
        <dsp:cNvSpPr/>
      </dsp:nvSpPr>
      <dsp:spPr>
        <a:xfrm>
          <a:off x="3118135" y="1509434"/>
          <a:ext cx="2221929" cy="2238931"/>
        </a:xfrm>
        <a:prstGeom prst="roundRect">
          <a:avLst>
            <a:gd name="adj" fmla="val 10000"/>
          </a:avLst>
        </a:prstGeom>
        <a:blipFill dpi="0" rotWithShape="0">
          <a:blip xmlns:r="http://schemas.openxmlformats.org/officeDocument/2006/relationships" r:embed="rId2"/>
          <a:srcRect/>
          <a:stretch>
            <a:fillRect l="-12751" t="-59558" r="-24989" b="-4547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US" sz="6000" kern="1200" dirty="0" smtClean="0"/>
            <a:t> </a:t>
          </a:r>
          <a:endParaRPr lang="en-US" sz="6000" kern="1200" dirty="0"/>
        </a:p>
      </dsp:txBody>
      <dsp:txXfrm>
        <a:off x="3183213" y="1574512"/>
        <a:ext cx="2091773" cy="2108775"/>
      </dsp:txXfrm>
    </dsp:sp>
    <dsp:sp modelId="{C2A30AC9-6B84-4F8E-A45B-8C1E2183F6F7}">
      <dsp:nvSpPr>
        <dsp:cNvPr id="0" name=""/>
        <dsp:cNvSpPr/>
      </dsp:nvSpPr>
      <dsp:spPr>
        <a:xfrm>
          <a:off x="5562257" y="2353380"/>
          <a:ext cx="471049" cy="551038"/>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5562257" y="2463588"/>
        <a:ext cx="329734" cy="330622"/>
      </dsp:txXfrm>
    </dsp:sp>
    <dsp:sp modelId="{953CDD37-2D35-4483-A7A4-00C34C16D2B8}">
      <dsp:nvSpPr>
        <dsp:cNvPr id="0" name=""/>
        <dsp:cNvSpPr/>
      </dsp:nvSpPr>
      <dsp:spPr>
        <a:xfrm>
          <a:off x="6228836" y="1509434"/>
          <a:ext cx="2221929" cy="223893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US" sz="5900" kern="1200" dirty="0" smtClean="0"/>
            <a:t> </a:t>
          </a:r>
          <a:endParaRPr lang="en-US" sz="5900" kern="1200" dirty="0"/>
        </a:p>
      </dsp:txBody>
      <dsp:txXfrm>
        <a:off x="6293914" y="1574512"/>
        <a:ext cx="2091773" cy="2108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E94AA-8F0D-45D9-878A-1D2EC499354B}">
      <dsp:nvSpPr>
        <dsp:cNvPr id="0" name=""/>
        <dsp:cNvSpPr/>
      </dsp:nvSpPr>
      <dsp:spPr>
        <a:xfrm>
          <a:off x="0" y="27810"/>
          <a:ext cx="5624347" cy="983384"/>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Lithium</a:t>
          </a:r>
          <a:endParaRPr lang="en-US" sz="4100" kern="1200" dirty="0"/>
        </a:p>
      </dsp:txBody>
      <dsp:txXfrm>
        <a:off x="48005" y="75815"/>
        <a:ext cx="5528337" cy="887374"/>
      </dsp:txXfrm>
    </dsp:sp>
    <dsp:sp modelId="{1200116C-C4BA-4B51-9B59-35D3F5A7037F}">
      <dsp:nvSpPr>
        <dsp:cNvPr id="0" name=""/>
        <dsp:cNvSpPr/>
      </dsp:nvSpPr>
      <dsp:spPr>
        <a:xfrm>
          <a:off x="0" y="1129275"/>
          <a:ext cx="5624347" cy="983384"/>
        </a:xfrm>
        <a:prstGeom prst="roundRect">
          <a:avLst/>
        </a:prstGeom>
        <a:solidFill>
          <a:schemeClr val="accent2">
            <a:shade val="80000"/>
            <a:hueOff val="0"/>
            <a:satOff val="-3694"/>
            <a:lumOff val="9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Magnesium</a:t>
          </a:r>
          <a:endParaRPr lang="en-US" sz="4100" kern="1200" dirty="0"/>
        </a:p>
      </dsp:txBody>
      <dsp:txXfrm>
        <a:off x="48005" y="1177280"/>
        <a:ext cx="5528337" cy="887374"/>
      </dsp:txXfrm>
    </dsp:sp>
    <dsp:sp modelId="{8EF308FD-0735-4DC4-B4C4-7047359EFD44}">
      <dsp:nvSpPr>
        <dsp:cNvPr id="0" name=""/>
        <dsp:cNvSpPr/>
      </dsp:nvSpPr>
      <dsp:spPr>
        <a:xfrm>
          <a:off x="0" y="2230740"/>
          <a:ext cx="5624347" cy="983384"/>
        </a:xfrm>
        <a:prstGeom prst="roundRect">
          <a:avLst/>
        </a:prstGeom>
        <a:solidFill>
          <a:schemeClr val="accent2">
            <a:shade val="80000"/>
            <a:hueOff val="0"/>
            <a:satOff val="-7387"/>
            <a:lumOff val="189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Potassium</a:t>
          </a:r>
          <a:endParaRPr lang="en-US" sz="4100" kern="1200" dirty="0"/>
        </a:p>
      </dsp:txBody>
      <dsp:txXfrm>
        <a:off x="48005" y="2278745"/>
        <a:ext cx="5528337" cy="887374"/>
      </dsp:txXfrm>
    </dsp:sp>
    <dsp:sp modelId="{A8EF8CC4-804E-48B2-AC1C-641C54FBF16B}">
      <dsp:nvSpPr>
        <dsp:cNvPr id="0" name=""/>
        <dsp:cNvSpPr/>
      </dsp:nvSpPr>
      <dsp:spPr>
        <a:xfrm>
          <a:off x="0" y="3332205"/>
          <a:ext cx="5624347" cy="983384"/>
        </a:xfrm>
        <a:prstGeom prst="roundRect">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Sodium</a:t>
          </a:r>
          <a:endParaRPr lang="en-US" sz="4100" kern="1200" dirty="0"/>
        </a:p>
      </dsp:txBody>
      <dsp:txXfrm>
        <a:off x="48005" y="3380210"/>
        <a:ext cx="5528337" cy="887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91846-5F13-41CB-B62F-6CF5BFBFA63F}">
      <dsp:nvSpPr>
        <dsp:cNvPr id="0" name=""/>
        <dsp:cNvSpPr/>
      </dsp:nvSpPr>
      <dsp:spPr>
        <a:xfrm>
          <a:off x="2324" y="1601427"/>
          <a:ext cx="2816944" cy="2816944"/>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Dry powder</a:t>
          </a:r>
          <a:endParaRPr lang="en-US" sz="3800" kern="1200" dirty="0"/>
        </a:p>
      </dsp:txBody>
      <dsp:txXfrm>
        <a:off x="414856" y="2013959"/>
        <a:ext cx="1991880" cy="1991880"/>
      </dsp:txXfrm>
    </dsp:sp>
    <dsp:sp modelId="{13B24B3E-C9C1-4356-A27B-042CB9CFB730}">
      <dsp:nvSpPr>
        <dsp:cNvPr id="0" name=""/>
        <dsp:cNvSpPr/>
      </dsp:nvSpPr>
      <dsp:spPr>
        <a:xfrm>
          <a:off x="3048004" y="2192986"/>
          <a:ext cx="2514591" cy="1633827"/>
        </a:xfrm>
        <a:prstGeom prst="mathEqual">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dirty="0"/>
        </a:p>
      </dsp:txBody>
      <dsp:txXfrm>
        <a:off x="3381313" y="2529554"/>
        <a:ext cx="1847973" cy="960691"/>
      </dsp:txXfrm>
    </dsp:sp>
    <dsp:sp modelId="{84572485-23FB-47FE-A567-BC52FFFA0847}">
      <dsp:nvSpPr>
        <dsp:cNvPr id="0" name=""/>
        <dsp:cNvSpPr/>
      </dsp:nvSpPr>
      <dsp:spPr>
        <a:xfrm>
          <a:off x="5791331" y="1601427"/>
          <a:ext cx="2816944" cy="2816944"/>
        </a:xfrm>
        <a:prstGeom prst="ellipse">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Dry chemical</a:t>
          </a:r>
          <a:endParaRPr lang="en-US" sz="3800" kern="1200" dirty="0"/>
        </a:p>
      </dsp:txBody>
      <dsp:txXfrm>
        <a:off x="6203863" y="2013959"/>
        <a:ext cx="1991880" cy="1991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C733D-9282-4E6B-8045-69AC94A6E705}">
      <dsp:nvSpPr>
        <dsp:cNvPr id="0" name=""/>
        <dsp:cNvSpPr/>
      </dsp:nvSpPr>
      <dsp:spPr>
        <a:xfrm>
          <a:off x="177822" y="2201"/>
          <a:ext cx="4792234" cy="723166"/>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n-US" sz="4100" kern="1200" dirty="0" smtClean="0"/>
            <a:t>Extinguishing agent</a:t>
          </a:r>
          <a:endParaRPr lang="en-US" sz="4100" kern="1200" dirty="0"/>
        </a:p>
      </dsp:txBody>
      <dsp:txXfrm>
        <a:off x="199003" y="23382"/>
        <a:ext cx="4749872" cy="680804"/>
      </dsp:txXfrm>
    </dsp:sp>
    <dsp:sp modelId="{EF26F4D8-262A-44F6-A968-9778B37D07E9}">
      <dsp:nvSpPr>
        <dsp:cNvPr id="0" name=""/>
        <dsp:cNvSpPr/>
      </dsp:nvSpPr>
      <dsp:spPr>
        <a:xfrm>
          <a:off x="657045" y="725367"/>
          <a:ext cx="479223" cy="542374"/>
        </a:xfrm>
        <a:custGeom>
          <a:avLst/>
          <a:gdLst/>
          <a:ahLst/>
          <a:cxnLst/>
          <a:rect l="0" t="0" r="0" b="0"/>
          <a:pathLst>
            <a:path>
              <a:moveTo>
                <a:pt x="0" y="0"/>
              </a:moveTo>
              <a:lnTo>
                <a:pt x="0" y="542374"/>
              </a:lnTo>
              <a:lnTo>
                <a:pt x="479223" y="54237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D6EFFA-A850-435C-9273-45421205A353}">
      <dsp:nvSpPr>
        <dsp:cNvPr id="0" name=""/>
        <dsp:cNvSpPr/>
      </dsp:nvSpPr>
      <dsp:spPr>
        <a:xfrm>
          <a:off x="1136268" y="906159"/>
          <a:ext cx="5945929" cy="723166"/>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n-US" sz="2200" b="1" kern="1200" dirty="0" smtClean="0"/>
            <a:t>Smothering</a:t>
          </a:r>
          <a:r>
            <a:rPr lang="en-US" sz="2200" kern="1200" dirty="0" smtClean="0"/>
            <a:t> – Excludes oxygen</a:t>
          </a:r>
          <a:endParaRPr lang="en-US" sz="2200" kern="1200" dirty="0"/>
        </a:p>
      </dsp:txBody>
      <dsp:txXfrm>
        <a:off x="1157449" y="927340"/>
        <a:ext cx="5903567" cy="680804"/>
      </dsp:txXfrm>
    </dsp:sp>
    <dsp:sp modelId="{5C1CD7F1-EF70-43C4-BC9F-90958DB5D86A}">
      <dsp:nvSpPr>
        <dsp:cNvPr id="0" name=""/>
        <dsp:cNvSpPr/>
      </dsp:nvSpPr>
      <dsp:spPr>
        <a:xfrm>
          <a:off x="657045" y="725367"/>
          <a:ext cx="479223" cy="1446332"/>
        </a:xfrm>
        <a:custGeom>
          <a:avLst/>
          <a:gdLst/>
          <a:ahLst/>
          <a:cxnLst/>
          <a:rect l="0" t="0" r="0" b="0"/>
          <a:pathLst>
            <a:path>
              <a:moveTo>
                <a:pt x="0" y="0"/>
              </a:moveTo>
              <a:lnTo>
                <a:pt x="0" y="1446332"/>
              </a:lnTo>
              <a:lnTo>
                <a:pt x="479223" y="1446332"/>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03B815-D37F-405B-85F9-E649890E60F0}">
      <dsp:nvSpPr>
        <dsp:cNvPr id="0" name=""/>
        <dsp:cNvSpPr/>
      </dsp:nvSpPr>
      <dsp:spPr>
        <a:xfrm>
          <a:off x="1136268" y="1810116"/>
          <a:ext cx="5945929" cy="723166"/>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3694"/>
              <a:lumOff val="94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n-US" sz="2200" b="1" kern="1200" dirty="0" smtClean="0"/>
            <a:t>Cooling</a:t>
          </a:r>
          <a:r>
            <a:rPr lang="en-US" sz="2200" kern="1200" dirty="0" smtClean="0"/>
            <a:t> – Reduces temperature</a:t>
          </a:r>
          <a:endParaRPr lang="en-US" sz="2200" kern="1200" dirty="0"/>
        </a:p>
      </dsp:txBody>
      <dsp:txXfrm>
        <a:off x="1157449" y="1831297"/>
        <a:ext cx="5903567" cy="680804"/>
      </dsp:txXfrm>
    </dsp:sp>
    <dsp:sp modelId="{C4D0C366-ABCC-48A0-963A-9AAA6A4855D4}">
      <dsp:nvSpPr>
        <dsp:cNvPr id="0" name=""/>
        <dsp:cNvSpPr/>
      </dsp:nvSpPr>
      <dsp:spPr>
        <a:xfrm>
          <a:off x="657045" y="725367"/>
          <a:ext cx="479223" cy="2350290"/>
        </a:xfrm>
        <a:custGeom>
          <a:avLst/>
          <a:gdLst/>
          <a:ahLst/>
          <a:cxnLst/>
          <a:rect l="0" t="0" r="0" b="0"/>
          <a:pathLst>
            <a:path>
              <a:moveTo>
                <a:pt x="0" y="0"/>
              </a:moveTo>
              <a:lnTo>
                <a:pt x="0" y="2350290"/>
              </a:lnTo>
              <a:lnTo>
                <a:pt x="479223" y="235029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7A30EA-BCA4-4043-B5A9-55F7459C2729}">
      <dsp:nvSpPr>
        <dsp:cNvPr id="0" name=""/>
        <dsp:cNvSpPr/>
      </dsp:nvSpPr>
      <dsp:spPr>
        <a:xfrm>
          <a:off x="1136268" y="2714074"/>
          <a:ext cx="5945929" cy="723166"/>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7387"/>
              <a:lumOff val="189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n-US" sz="2200" b="1" kern="1200" dirty="0" smtClean="0"/>
            <a:t>Chain</a:t>
          </a:r>
          <a:r>
            <a:rPr lang="en-US" sz="2200" kern="1200" dirty="0" smtClean="0"/>
            <a:t> </a:t>
          </a:r>
          <a:r>
            <a:rPr lang="en-US" sz="2200" b="1" kern="1200" dirty="0" smtClean="0"/>
            <a:t>breaking</a:t>
          </a:r>
          <a:r>
            <a:rPr lang="en-US" sz="2200" kern="1200" dirty="0" smtClean="0"/>
            <a:t> – Interrupts chemical chain reaction</a:t>
          </a:r>
          <a:endParaRPr lang="en-US" sz="2200" kern="1200" dirty="0"/>
        </a:p>
      </dsp:txBody>
      <dsp:txXfrm>
        <a:off x="1157449" y="2735255"/>
        <a:ext cx="5903567" cy="680804"/>
      </dsp:txXfrm>
    </dsp:sp>
    <dsp:sp modelId="{2E3B2953-B4A0-49D5-A8A8-38B54F930687}">
      <dsp:nvSpPr>
        <dsp:cNvPr id="0" name=""/>
        <dsp:cNvSpPr/>
      </dsp:nvSpPr>
      <dsp:spPr>
        <a:xfrm>
          <a:off x="657045" y="725367"/>
          <a:ext cx="479223" cy="3254247"/>
        </a:xfrm>
        <a:custGeom>
          <a:avLst/>
          <a:gdLst/>
          <a:ahLst/>
          <a:cxnLst/>
          <a:rect l="0" t="0" r="0" b="0"/>
          <a:pathLst>
            <a:path>
              <a:moveTo>
                <a:pt x="0" y="0"/>
              </a:moveTo>
              <a:lnTo>
                <a:pt x="0" y="3254247"/>
              </a:lnTo>
              <a:lnTo>
                <a:pt x="479223" y="325424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829106-131D-41AF-A2D9-3898A46FF0A1}">
      <dsp:nvSpPr>
        <dsp:cNvPr id="0" name=""/>
        <dsp:cNvSpPr/>
      </dsp:nvSpPr>
      <dsp:spPr>
        <a:xfrm>
          <a:off x="1136268" y="3618032"/>
          <a:ext cx="5945929" cy="723166"/>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n-US" sz="2200" b="1" kern="1200" dirty="0" smtClean="0"/>
            <a:t>Saponification</a:t>
          </a:r>
          <a:r>
            <a:rPr lang="en-US" sz="2200" kern="1200" dirty="0" smtClean="0"/>
            <a:t> – Forms oxygen-excluding foam</a:t>
          </a:r>
          <a:endParaRPr lang="en-US" sz="2200" kern="1200" dirty="0"/>
        </a:p>
      </dsp:txBody>
      <dsp:txXfrm>
        <a:off x="1157449" y="3639213"/>
        <a:ext cx="5903567" cy="6808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E20BB-3A3D-4919-9309-9FBFAD70EAD1}">
      <dsp:nvSpPr>
        <dsp:cNvPr id="0" name=""/>
        <dsp:cNvSpPr/>
      </dsp:nvSpPr>
      <dsp:spPr>
        <a:xfrm>
          <a:off x="133623" y="2127"/>
          <a:ext cx="4953339" cy="713168"/>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kern="1200" dirty="0" smtClean="0"/>
            <a:t>Mechanisms to expel</a:t>
          </a:r>
          <a:endParaRPr lang="en-US" sz="4000" kern="1200" dirty="0"/>
        </a:p>
      </dsp:txBody>
      <dsp:txXfrm>
        <a:off x="154511" y="23015"/>
        <a:ext cx="4911563" cy="671392"/>
      </dsp:txXfrm>
    </dsp:sp>
    <dsp:sp modelId="{7F008E42-FC67-4C72-83F4-6375B23817FC}">
      <dsp:nvSpPr>
        <dsp:cNvPr id="0" name=""/>
        <dsp:cNvSpPr/>
      </dsp:nvSpPr>
      <dsp:spPr>
        <a:xfrm>
          <a:off x="628957" y="715296"/>
          <a:ext cx="495333" cy="685255"/>
        </a:xfrm>
        <a:custGeom>
          <a:avLst/>
          <a:gdLst/>
          <a:ahLst/>
          <a:cxnLst/>
          <a:rect l="0" t="0" r="0" b="0"/>
          <a:pathLst>
            <a:path>
              <a:moveTo>
                <a:pt x="0" y="0"/>
              </a:moveTo>
              <a:lnTo>
                <a:pt x="0" y="685255"/>
              </a:lnTo>
              <a:lnTo>
                <a:pt x="495333" y="685255"/>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E2BDA-8EE0-4258-A11B-BF839C059F9E}">
      <dsp:nvSpPr>
        <dsp:cNvPr id="0" name=""/>
        <dsp:cNvSpPr/>
      </dsp:nvSpPr>
      <dsp:spPr>
        <a:xfrm>
          <a:off x="1124291" y="943714"/>
          <a:ext cx="6514484" cy="913674"/>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en-US" sz="2300" b="1" kern="1200" dirty="0" smtClean="0"/>
            <a:t>Manual pump </a:t>
          </a:r>
          <a:r>
            <a:rPr lang="en-US" sz="2300" kern="1200" dirty="0" smtClean="0"/>
            <a:t>– Physical pressure forces agent out nozzle</a:t>
          </a:r>
          <a:endParaRPr lang="en-US" sz="2300" kern="1200" dirty="0"/>
        </a:p>
      </dsp:txBody>
      <dsp:txXfrm>
        <a:off x="1151052" y="970475"/>
        <a:ext cx="6460962" cy="860152"/>
      </dsp:txXfrm>
    </dsp:sp>
    <dsp:sp modelId="{B9BBA5F7-5FC0-4980-91C9-25AE93DA4E0F}">
      <dsp:nvSpPr>
        <dsp:cNvPr id="0" name=""/>
        <dsp:cNvSpPr/>
      </dsp:nvSpPr>
      <dsp:spPr>
        <a:xfrm>
          <a:off x="628957" y="715296"/>
          <a:ext cx="495333" cy="1827348"/>
        </a:xfrm>
        <a:custGeom>
          <a:avLst/>
          <a:gdLst/>
          <a:ahLst/>
          <a:cxnLst/>
          <a:rect l="0" t="0" r="0" b="0"/>
          <a:pathLst>
            <a:path>
              <a:moveTo>
                <a:pt x="0" y="0"/>
              </a:moveTo>
              <a:lnTo>
                <a:pt x="0" y="1827348"/>
              </a:lnTo>
              <a:lnTo>
                <a:pt x="495333" y="1827348"/>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B03715-A497-4650-9648-3FE35AE19923}">
      <dsp:nvSpPr>
        <dsp:cNvPr id="0" name=""/>
        <dsp:cNvSpPr/>
      </dsp:nvSpPr>
      <dsp:spPr>
        <a:xfrm>
          <a:off x="1124291" y="2085807"/>
          <a:ext cx="6514484" cy="913674"/>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5541"/>
              <a:lumOff val="14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en-US" sz="2300" b="1" kern="1200" dirty="0" smtClean="0"/>
            <a:t>Stored pressure </a:t>
          </a:r>
          <a:r>
            <a:rPr lang="en-US" sz="2300" kern="1200" dirty="0" smtClean="0"/>
            <a:t>– Compressed air or inert gas forces agent out nozzle</a:t>
          </a:r>
          <a:endParaRPr lang="en-US" sz="2300" kern="1200" dirty="0"/>
        </a:p>
      </dsp:txBody>
      <dsp:txXfrm>
        <a:off x="1151052" y="2112568"/>
        <a:ext cx="6460962" cy="860152"/>
      </dsp:txXfrm>
    </dsp:sp>
    <dsp:sp modelId="{1DE1EF0E-7299-4035-88AE-EA56C2B786F9}">
      <dsp:nvSpPr>
        <dsp:cNvPr id="0" name=""/>
        <dsp:cNvSpPr/>
      </dsp:nvSpPr>
      <dsp:spPr>
        <a:xfrm>
          <a:off x="628957" y="715296"/>
          <a:ext cx="495333" cy="2969442"/>
        </a:xfrm>
        <a:custGeom>
          <a:avLst/>
          <a:gdLst/>
          <a:ahLst/>
          <a:cxnLst/>
          <a:rect l="0" t="0" r="0" b="0"/>
          <a:pathLst>
            <a:path>
              <a:moveTo>
                <a:pt x="0" y="0"/>
              </a:moveTo>
              <a:lnTo>
                <a:pt x="0" y="2969442"/>
              </a:lnTo>
              <a:lnTo>
                <a:pt x="495333" y="2969442"/>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905057-5A71-420E-8F2D-A105898E40F9}">
      <dsp:nvSpPr>
        <dsp:cNvPr id="0" name=""/>
        <dsp:cNvSpPr/>
      </dsp:nvSpPr>
      <dsp:spPr>
        <a:xfrm>
          <a:off x="1124291" y="3227900"/>
          <a:ext cx="6514484" cy="913674"/>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en-US" sz="2300" b="1" kern="1200" dirty="0" smtClean="0"/>
            <a:t>Pressure cartridge </a:t>
          </a:r>
          <a:r>
            <a:rPr lang="en-US" sz="2300" kern="1200" dirty="0" smtClean="0"/>
            <a:t>– External expellant forces agent out nozzle when introduced to container </a:t>
          </a:r>
          <a:endParaRPr lang="en-US" sz="2300" kern="1200" dirty="0"/>
        </a:p>
      </dsp:txBody>
      <dsp:txXfrm>
        <a:off x="1151052" y="3254661"/>
        <a:ext cx="6460962" cy="860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E408F-32F1-4C88-8CA4-DC0653288A15}">
      <dsp:nvSpPr>
        <dsp:cNvPr id="0" name=""/>
        <dsp:cNvSpPr/>
      </dsp:nvSpPr>
      <dsp:spPr>
        <a:xfrm>
          <a:off x="0" y="1711"/>
          <a:ext cx="5181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2355B-303B-432C-976C-33500AAE4E86}">
      <dsp:nvSpPr>
        <dsp:cNvPr id="0" name=""/>
        <dsp:cNvSpPr/>
      </dsp:nvSpPr>
      <dsp:spPr>
        <a:xfrm>
          <a:off x="0" y="1711"/>
          <a:ext cx="5181600" cy="11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Rapidly evaporating liquid that leaves no residue</a:t>
          </a:r>
          <a:endParaRPr lang="en-US" sz="2900" kern="1200" dirty="0"/>
        </a:p>
      </dsp:txBody>
      <dsp:txXfrm>
        <a:off x="0" y="1711"/>
        <a:ext cx="5181600" cy="1167258"/>
      </dsp:txXfrm>
    </dsp:sp>
    <dsp:sp modelId="{3C23CDF1-2D62-4BCA-898D-3CD8393618A7}">
      <dsp:nvSpPr>
        <dsp:cNvPr id="0" name=""/>
        <dsp:cNvSpPr/>
      </dsp:nvSpPr>
      <dsp:spPr>
        <a:xfrm>
          <a:off x="0" y="1168970"/>
          <a:ext cx="5181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A98E92-B977-4BB3-8415-FC78AD12D2C4}">
      <dsp:nvSpPr>
        <dsp:cNvPr id="0" name=""/>
        <dsp:cNvSpPr/>
      </dsp:nvSpPr>
      <dsp:spPr>
        <a:xfrm>
          <a:off x="0" y="1168970"/>
          <a:ext cx="5181600" cy="11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Cools, smothers Class A and B fires</a:t>
          </a:r>
          <a:endParaRPr lang="en-US" sz="2900" kern="1200" dirty="0"/>
        </a:p>
      </dsp:txBody>
      <dsp:txXfrm>
        <a:off x="0" y="1168970"/>
        <a:ext cx="5181600" cy="1167258"/>
      </dsp:txXfrm>
    </dsp:sp>
    <dsp:sp modelId="{AA9ADD45-6C42-48E9-B974-E046D0FA2D4F}">
      <dsp:nvSpPr>
        <dsp:cNvPr id="0" name=""/>
        <dsp:cNvSpPr/>
      </dsp:nvSpPr>
      <dsp:spPr>
        <a:xfrm>
          <a:off x="0" y="2336229"/>
          <a:ext cx="5181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20992-A18E-46F2-9725-A10B5EF5A69C}">
      <dsp:nvSpPr>
        <dsp:cNvPr id="0" name=""/>
        <dsp:cNvSpPr/>
      </dsp:nvSpPr>
      <dsp:spPr>
        <a:xfrm>
          <a:off x="0" y="2336229"/>
          <a:ext cx="5181600" cy="11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Nonconductive, safe on energized electrical equipment</a:t>
          </a:r>
          <a:endParaRPr lang="en-US" sz="2900" kern="1200" dirty="0"/>
        </a:p>
      </dsp:txBody>
      <dsp:txXfrm>
        <a:off x="0" y="2336229"/>
        <a:ext cx="5181600" cy="1167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E408F-32F1-4C88-8CA4-DC0653288A15}">
      <dsp:nvSpPr>
        <dsp:cNvPr id="0" name=""/>
        <dsp:cNvSpPr/>
      </dsp:nvSpPr>
      <dsp:spPr>
        <a:xfrm>
          <a:off x="0" y="1711"/>
          <a:ext cx="5181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2355B-303B-432C-976C-33500AAE4E86}">
      <dsp:nvSpPr>
        <dsp:cNvPr id="0" name=""/>
        <dsp:cNvSpPr/>
      </dsp:nvSpPr>
      <dsp:spPr>
        <a:xfrm>
          <a:off x="0" y="1711"/>
          <a:ext cx="5181600" cy="11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Have limited reach</a:t>
          </a:r>
          <a:endParaRPr lang="en-US" sz="3300" kern="1200" dirty="0"/>
        </a:p>
      </dsp:txBody>
      <dsp:txXfrm>
        <a:off x="0" y="1711"/>
        <a:ext cx="5181600" cy="1167258"/>
      </dsp:txXfrm>
    </dsp:sp>
    <dsp:sp modelId="{3C23CDF1-2D62-4BCA-898D-3CD8393618A7}">
      <dsp:nvSpPr>
        <dsp:cNvPr id="0" name=""/>
        <dsp:cNvSpPr/>
      </dsp:nvSpPr>
      <dsp:spPr>
        <a:xfrm>
          <a:off x="0" y="1168970"/>
          <a:ext cx="5181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A98E92-B977-4BB3-8415-FC78AD12D2C4}">
      <dsp:nvSpPr>
        <dsp:cNvPr id="0" name=""/>
        <dsp:cNvSpPr/>
      </dsp:nvSpPr>
      <dsp:spPr>
        <a:xfrm>
          <a:off x="0" y="1168970"/>
          <a:ext cx="5181600" cy="11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Easily dispersed by wind</a:t>
          </a:r>
          <a:endParaRPr lang="en-US" sz="3300" kern="1200" dirty="0"/>
        </a:p>
      </dsp:txBody>
      <dsp:txXfrm>
        <a:off x="0" y="1168970"/>
        <a:ext cx="5181600" cy="1167258"/>
      </dsp:txXfrm>
    </dsp:sp>
    <dsp:sp modelId="{AA9ADD45-6C42-48E9-B974-E046D0FA2D4F}">
      <dsp:nvSpPr>
        <dsp:cNvPr id="0" name=""/>
        <dsp:cNvSpPr/>
      </dsp:nvSpPr>
      <dsp:spPr>
        <a:xfrm>
          <a:off x="0" y="2336229"/>
          <a:ext cx="518160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20992-A18E-46F2-9725-A10B5EF5A69C}">
      <dsp:nvSpPr>
        <dsp:cNvPr id="0" name=""/>
        <dsp:cNvSpPr/>
      </dsp:nvSpPr>
      <dsp:spPr>
        <a:xfrm>
          <a:off x="0" y="2336229"/>
          <a:ext cx="5181600" cy="116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No freeze protection required</a:t>
          </a:r>
          <a:endParaRPr lang="en-US" sz="3300" kern="1200" dirty="0"/>
        </a:p>
      </dsp:txBody>
      <dsp:txXfrm>
        <a:off x="0" y="2336229"/>
        <a:ext cx="5181600" cy="11672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40F9A-A175-4AB4-91A1-536F75909D67}">
      <dsp:nvSpPr>
        <dsp:cNvPr id="0" name=""/>
        <dsp:cNvSpPr/>
      </dsp:nvSpPr>
      <dsp:spPr>
        <a:xfrm>
          <a:off x="3141" y="1008259"/>
          <a:ext cx="3624515" cy="1034169"/>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en-US" sz="4700" kern="1200" dirty="0" smtClean="0"/>
            <a:t>Regular</a:t>
          </a:r>
          <a:endParaRPr lang="en-US" sz="4700" kern="1200" dirty="0"/>
        </a:p>
      </dsp:txBody>
      <dsp:txXfrm>
        <a:off x="33431" y="1038549"/>
        <a:ext cx="3563935" cy="973589"/>
      </dsp:txXfrm>
    </dsp:sp>
    <dsp:sp modelId="{590402EF-435C-479B-B3D1-805ACC4D26CE}">
      <dsp:nvSpPr>
        <dsp:cNvPr id="0" name=""/>
        <dsp:cNvSpPr/>
      </dsp:nvSpPr>
      <dsp:spPr>
        <a:xfrm>
          <a:off x="365593" y="2042428"/>
          <a:ext cx="362451" cy="775627"/>
        </a:xfrm>
        <a:custGeom>
          <a:avLst/>
          <a:gdLst/>
          <a:ahLst/>
          <a:cxnLst/>
          <a:rect l="0" t="0" r="0" b="0"/>
          <a:pathLst>
            <a:path>
              <a:moveTo>
                <a:pt x="0" y="0"/>
              </a:moveTo>
              <a:lnTo>
                <a:pt x="0" y="775627"/>
              </a:lnTo>
              <a:lnTo>
                <a:pt x="362451" y="77562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EF199D-5E25-4BA6-A0B8-66CBD230BFA6}">
      <dsp:nvSpPr>
        <dsp:cNvPr id="0" name=""/>
        <dsp:cNvSpPr/>
      </dsp:nvSpPr>
      <dsp:spPr>
        <a:xfrm>
          <a:off x="728045" y="2300971"/>
          <a:ext cx="1654671" cy="1034169"/>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B:C rated</a:t>
          </a:r>
          <a:endParaRPr lang="en-US" sz="3200" kern="1200" dirty="0"/>
        </a:p>
      </dsp:txBody>
      <dsp:txXfrm>
        <a:off x="758335" y="2331261"/>
        <a:ext cx="1594091" cy="973589"/>
      </dsp:txXfrm>
    </dsp:sp>
    <dsp:sp modelId="{96337239-7BB2-46D9-AA13-D4AC8D8F7A23}">
      <dsp:nvSpPr>
        <dsp:cNvPr id="0" name=""/>
        <dsp:cNvSpPr/>
      </dsp:nvSpPr>
      <dsp:spPr>
        <a:xfrm>
          <a:off x="4144742" y="1008259"/>
          <a:ext cx="3624515" cy="1034169"/>
        </a:xfrm>
        <a:prstGeom prst="roundRect">
          <a:avLst>
            <a:gd name="adj" fmla="val 10000"/>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r>
            <a:rPr lang="en-US" sz="4700" kern="1200" dirty="0" smtClean="0"/>
            <a:t>Multipurpose</a:t>
          </a:r>
          <a:endParaRPr lang="en-US" sz="4700" kern="1200" dirty="0"/>
        </a:p>
      </dsp:txBody>
      <dsp:txXfrm>
        <a:off x="4175032" y="1038549"/>
        <a:ext cx="3563935" cy="973589"/>
      </dsp:txXfrm>
    </dsp:sp>
    <dsp:sp modelId="{95E11AD9-11E7-4914-8286-0FDACB3117F2}">
      <dsp:nvSpPr>
        <dsp:cNvPr id="0" name=""/>
        <dsp:cNvSpPr/>
      </dsp:nvSpPr>
      <dsp:spPr>
        <a:xfrm>
          <a:off x="4507193" y="2042428"/>
          <a:ext cx="362451" cy="775627"/>
        </a:xfrm>
        <a:custGeom>
          <a:avLst/>
          <a:gdLst/>
          <a:ahLst/>
          <a:cxnLst/>
          <a:rect l="0" t="0" r="0" b="0"/>
          <a:pathLst>
            <a:path>
              <a:moveTo>
                <a:pt x="0" y="0"/>
              </a:moveTo>
              <a:lnTo>
                <a:pt x="0" y="775627"/>
              </a:lnTo>
              <a:lnTo>
                <a:pt x="362451" y="77562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DC67A0-377B-47EA-9B88-6475DD17BE51}">
      <dsp:nvSpPr>
        <dsp:cNvPr id="0" name=""/>
        <dsp:cNvSpPr/>
      </dsp:nvSpPr>
      <dsp:spPr>
        <a:xfrm>
          <a:off x="4869645" y="2300971"/>
          <a:ext cx="1654671" cy="1034169"/>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A:B:C rated</a:t>
          </a:r>
          <a:endParaRPr lang="en-US" sz="3200" kern="1200" dirty="0"/>
        </a:p>
      </dsp:txBody>
      <dsp:txXfrm>
        <a:off x="4899935" y="2331261"/>
        <a:ext cx="1594091" cy="97358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853B2-56F2-4497-A6A8-F405B04DF009}" type="datetimeFigureOut">
              <a:rPr lang="en-US" smtClean="0"/>
              <a:t>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8EDFE-284D-4817-8CB8-E2736A291A89}" type="slidenum">
              <a:rPr lang="en-US" smtClean="0"/>
              <a:t>‹#›</a:t>
            </a:fld>
            <a:endParaRPr lang="en-US"/>
          </a:p>
        </p:txBody>
      </p:sp>
    </p:spTree>
    <p:extLst>
      <p:ext uri="{BB962C8B-B14F-4D97-AF65-F5344CB8AC3E}">
        <p14:creationId xmlns:p14="http://schemas.microsoft.com/office/powerpoint/2010/main" val="385615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200" b="1">
                <a:solidFill>
                  <a:schemeClr val="tx1"/>
                </a:solidFill>
                <a:latin typeface="Arial" panose="020B0604020202020204" pitchFamily="34" charset="0"/>
              </a:defRPr>
            </a:lvl1pPr>
            <a:lvl2pPr marL="742950" indent="-285750" defTabSz="931863" eaLnBrk="0" hangingPunct="0">
              <a:defRPr sz="3200" b="1">
                <a:solidFill>
                  <a:schemeClr val="tx1"/>
                </a:solidFill>
                <a:latin typeface="Arial" panose="020B0604020202020204" pitchFamily="34" charset="0"/>
              </a:defRPr>
            </a:lvl2pPr>
            <a:lvl3pPr marL="1143000" indent="-228600" defTabSz="931863" eaLnBrk="0" hangingPunct="0">
              <a:defRPr sz="3200" b="1">
                <a:solidFill>
                  <a:schemeClr val="tx1"/>
                </a:solidFill>
                <a:latin typeface="Arial" panose="020B0604020202020204" pitchFamily="34" charset="0"/>
              </a:defRPr>
            </a:lvl3pPr>
            <a:lvl4pPr marL="1600200" indent="-228600" defTabSz="931863" eaLnBrk="0" hangingPunct="0">
              <a:defRPr sz="3200" b="1">
                <a:solidFill>
                  <a:schemeClr val="tx1"/>
                </a:solidFill>
                <a:latin typeface="Arial" panose="020B0604020202020204" pitchFamily="34" charset="0"/>
              </a:defRPr>
            </a:lvl4pPr>
            <a:lvl5pPr marL="2057400" indent="-228600" defTabSz="931863" eaLnBrk="0" hangingPunct="0">
              <a:defRPr sz="3200" b="1">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fld id="{9E3BB9EA-3824-4DBC-864F-6D81F34C13B6}" type="slidenum">
              <a:rPr lang="en-US" altLang="en-US" sz="1200" b="0">
                <a:solidFill>
                  <a:srgbClr val="000000"/>
                </a:solidFill>
                <a:latin typeface="Times New Roman" panose="02020603050405020304" pitchFamily="18" charset="0"/>
              </a:rPr>
              <a:pPr eaLnBrk="1" hangingPunct="1"/>
              <a:t>5</a:t>
            </a:fld>
            <a:endParaRPr lang="en-US" altLang="en-US" sz="12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73522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200" b="1">
                <a:solidFill>
                  <a:schemeClr val="tx1"/>
                </a:solidFill>
                <a:latin typeface="Arial" panose="020B0604020202020204" pitchFamily="34" charset="0"/>
              </a:defRPr>
            </a:lvl1pPr>
            <a:lvl2pPr marL="742950" indent="-285750" defTabSz="931863" eaLnBrk="0" hangingPunct="0">
              <a:defRPr sz="3200" b="1">
                <a:solidFill>
                  <a:schemeClr val="tx1"/>
                </a:solidFill>
                <a:latin typeface="Arial" panose="020B0604020202020204" pitchFamily="34" charset="0"/>
              </a:defRPr>
            </a:lvl2pPr>
            <a:lvl3pPr marL="1143000" indent="-228600" defTabSz="931863" eaLnBrk="0" hangingPunct="0">
              <a:defRPr sz="3200" b="1">
                <a:solidFill>
                  <a:schemeClr val="tx1"/>
                </a:solidFill>
                <a:latin typeface="Arial" panose="020B0604020202020204" pitchFamily="34" charset="0"/>
              </a:defRPr>
            </a:lvl3pPr>
            <a:lvl4pPr marL="1600200" indent="-228600" defTabSz="931863" eaLnBrk="0" hangingPunct="0">
              <a:defRPr sz="3200" b="1">
                <a:solidFill>
                  <a:schemeClr val="tx1"/>
                </a:solidFill>
                <a:latin typeface="Arial" panose="020B0604020202020204" pitchFamily="34" charset="0"/>
              </a:defRPr>
            </a:lvl4pPr>
            <a:lvl5pPr marL="2057400" indent="-228600" defTabSz="931863" eaLnBrk="0" hangingPunct="0">
              <a:defRPr sz="3200" b="1">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fld id="{DAC494D0-781F-4DCC-A535-9B5A1866E6E1}" type="slidenum">
              <a:rPr lang="en-US" altLang="en-US" sz="1200" b="0">
                <a:solidFill>
                  <a:srgbClr val="000000"/>
                </a:solidFill>
                <a:latin typeface="Times New Roman" panose="02020603050405020304" pitchFamily="18" charset="0"/>
              </a:rPr>
              <a:pPr eaLnBrk="1" hangingPunct="1"/>
              <a:t>6</a:t>
            </a:fld>
            <a:endParaRPr lang="en-US" altLang="en-US" sz="12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6261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EFD6F9-D2E2-47C7-A9FC-E1E3F0F84198}"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399DD-E104-4260-A174-97FD9FB4EEA9}" type="slidenum">
              <a:rPr lang="en-US" smtClean="0"/>
              <a:t>‹#›</a:t>
            </a:fld>
            <a:endParaRPr lang="en-US"/>
          </a:p>
        </p:txBody>
      </p:sp>
    </p:spTree>
    <p:extLst>
      <p:ext uri="{BB962C8B-B14F-4D97-AF65-F5344CB8AC3E}">
        <p14:creationId xmlns:p14="http://schemas.microsoft.com/office/powerpoint/2010/main" val="51201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FD6F9-D2E2-47C7-A9FC-E1E3F0F84198}"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399DD-E104-4260-A174-97FD9FB4EEA9}" type="slidenum">
              <a:rPr lang="en-US" smtClean="0"/>
              <a:t>‹#›</a:t>
            </a:fld>
            <a:endParaRPr lang="en-US"/>
          </a:p>
        </p:txBody>
      </p:sp>
    </p:spTree>
    <p:extLst>
      <p:ext uri="{BB962C8B-B14F-4D97-AF65-F5344CB8AC3E}">
        <p14:creationId xmlns:p14="http://schemas.microsoft.com/office/powerpoint/2010/main" val="211329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FD6F9-D2E2-47C7-A9FC-E1E3F0F84198}"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399DD-E104-4260-A174-97FD9FB4EEA9}" type="slidenum">
              <a:rPr lang="en-US" smtClean="0"/>
              <a:t>‹#›</a:t>
            </a:fld>
            <a:endParaRPr lang="en-US"/>
          </a:p>
        </p:txBody>
      </p:sp>
    </p:spTree>
    <p:extLst>
      <p:ext uri="{BB962C8B-B14F-4D97-AF65-F5344CB8AC3E}">
        <p14:creationId xmlns:p14="http://schemas.microsoft.com/office/powerpoint/2010/main" val="3468898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1618" y="4935539"/>
            <a:ext cx="1007956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a:spLocks noChangeArrowheads="1"/>
          </p:cNvSpPr>
          <p:nvPr userDrawn="1"/>
        </p:nvSpPr>
        <p:spPr bwMode="auto">
          <a:xfrm>
            <a:off x="1320800" y="3636963"/>
            <a:ext cx="9855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fontAlgn="base" hangingPunct="1">
              <a:spcBef>
                <a:spcPct val="20000"/>
              </a:spcBef>
              <a:spcAft>
                <a:spcPct val="0"/>
              </a:spcAft>
              <a:buClr>
                <a:srgbClr val="FF0000"/>
              </a:buClr>
              <a:buSzPct val="110000"/>
            </a:pPr>
            <a:endParaRPr lang="en-US" altLang="en-US" sz="3200" i="1">
              <a:solidFill>
                <a:srgbClr val="000000"/>
              </a:solidFill>
              <a:latin typeface="Tahoma" panose="020B0604030504040204" pitchFamily="34" charset="0"/>
            </a:endParaRPr>
          </a:p>
        </p:txBody>
      </p:sp>
      <p:sp>
        <p:nvSpPr>
          <p:cNvPr id="4" name="Line 14"/>
          <p:cNvSpPr>
            <a:spLocks noChangeShapeType="1"/>
          </p:cNvSpPr>
          <p:nvPr userDrawn="1"/>
        </p:nvSpPr>
        <p:spPr bwMode="auto">
          <a:xfrm>
            <a:off x="1016000" y="685800"/>
            <a:ext cx="0" cy="16002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fontAlgn="base">
              <a:spcBef>
                <a:spcPct val="20000"/>
              </a:spcBef>
              <a:spcAft>
                <a:spcPct val="0"/>
              </a:spcAft>
              <a:buClr>
                <a:srgbClr val="FF0000"/>
              </a:buClr>
              <a:buSzPct val="110000"/>
              <a:buFontTx/>
              <a:buChar char="•"/>
            </a:pPr>
            <a:endParaRPr lang="en-US" sz="3200" b="1">
              <a:solidFill>
                <a:srgbClr val="000000"/>
              </a:solidFill>
              <a:latin typeface="Arial" panose="020B0604020202020204" pitchFamily="34" charset="0"/>
            </a:endParaRPr>
          </a:p>
        </p:txBody>
      </p:sp>
      <p:sp>
        <p:nvSpPr>
          <p:cNvPr id="5" name="Line 15"/>
          <p:cNvSpPr>
            <a:spLocks noChangeShapeType="1"/>
          </p:cNvSpPr>
          <p:nvPr userDrawn="1"/>
        </p:nvSpPr>
        <p:spPr bwMode="auto">
          <a:xfrm>
            <a:off x="711200" y="990600"/>
            <a:ext cx="104648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fontAlgn="base">
              <a:spcBef>
                <a:spcPct val="20000"/>
              </a:spcBef>
              <a:spcAft>
                <a:spcPct val="0"/>
              </a:spcAft>
              <a:buClr>
                <a:srgbClr val="FF0000"/>
              </a:buClr>
              <a:buSzPct val="110000"/>
              <a:buFontTx/>
              <a:buChar char="•"/>
            </a:pPr>
            <a:endParaRPr lang="en-US" sz="3200" b="1">
              <a:solidFill>
                <a:srgbClr val="000000"/>
              </a:solidFill>
              <a:latin typeface="Arial" panose="020B0604020202020204" pitchFamily="34" charset="0"/>
            </a:endParaRPr>
          </a:p>
        </p:txBody>
      </p:sp>
    </p:spTree>
    <p:extLst>
      <p:ext uri="{BB962C8B-B14F-4D97-AF65-F5344CB8AC3E}">
        <p14:creationId xmlns:p14="http://schemas.microsoft.com/office/powerpoint/2010/main" val="2602901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52600"/>
            <a:ext cx="10363200" cy="4343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itle 25"/>
          <p:cNvSpPr>
            <a:spLocks noGrp="1"/>
          </p:cNvSpPr>
          <p:nvPr>
            <p:ph type="title"/>
          </p:nvPr>
        </p:nvSpPr>
        <p:spPr>
          <a:xfrm>
            <a:off x="914400" y="304800"/>
            <a:ext cx="10363200" cy="1066800"/>
          </a:xfrm>
          <a:prstGeom prst="rect">
            <a:avLst/>
          </a:prstGeom>
        </p:spPr>
        <p:txBody>
          <a:bodyPr/>
          <a:lstStyle>
            <a:lvl1pPr>
              <a:defRPr/>
            </a:lvl1pPr>
          </a:lstStyle>
          <a:p>
            <a:r>
              <a:rPr lang="en-US" dirty="0" smtClean="0"/>
              <a:t>Click to edit Master title style</a:t>
            </a:r>
            <a:endParaRPr lang="en-US" dirty="0"/>
          </a:p>
        </p:txBody>
      </p:sp>
      <p:sp>
        <p:nvSpPr>
          <p:cNvPr id="4" name="Rectangle 6"/>
          <p:cNvSpPr>
            <a:spLocks noGrp="1" noChangeArrowheads="1"/>
          </p:cNvSpPr>
          <p:nvPr>
            <p:ph type="sldNum" sz="quarter" idx="10"/>
          </p:nvPr>
        </p:nvSpPr>
        <p:spPr>
          <a:xfrm>
            <a:off x="4775200" y="6400800"/>
            <a:ext cx="2540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pPr fontAlgn="base">
              <a:spcBef>
                <a:spcPct val="20000"/>
              </a:spcBef>
              <a:spcAft>
                <a:spcPct val="0"/>
              </a:spcAft>
              <a:buClr>
                <a:srgbClr val="FF0000"/>
              </a:buClr>
              <a:buSzPct val="110000"/>
            </a:pPr>
            <a:r>
              <a:rPr lang="en-US" altLang="en-US" b="1">
                <a:solidFill>
                  <a:srgbClr val="000000"/>
                </a:solidFill>
              </a:rPr>
              <a:t>1</a:t>
            </a:r>
            <a:r>
              <a:rPr lang="en-US" altLang="en-US" b="1">
                <a:solidFill>
                  <a:srgbClr val="000000"/>
                </a:solidFill>
                <a:cs typeface="Arial" panose="020B0604020202020204" pitchFamily="34" charset="0"/>
              </a:rPr>
              <a:t>–</a:t>
            </a:r>
            <a:fld id="{9508B4E5-F174-4DB8-A51C-084241B689F3}" type="slidenum">
              <a:rPr lang="en-US" altLang="en-US" b="1">
                <a:solidFill>
                  <a:srgbClr val="000000"/>
                </a:solidFill>
              </a:rPr>
              <a:pPr fontAlgn="base">
                <a:spcBef>
                  <a:spcPct val="20000"/>
                </a:spcBef>
                <a:spcAft>
                  <a:spcPct val="0"/>
                </a:spcAft>
                <a:buClr>
                  <a:srgbClr val="FF0000"/>
                </a:buClr>
                <a:buSzPct val="110000"/>
              </a:pPr>
              <a:t>‹#›</a:t>
            </a:fld>
            <a:endParaRPr lang="en-US" altLang="en-US" b="1">
              <a:solidFill>
                <a:srgbClr val="000000"/>
              </a:solidFill>
            </a:endParaRPr>
          </a:p>
        </p:txBody>
      </p:sp>
    </p:spTree>
    <p:extLst>
      <p:ext uri="{BB962C8B-B14F-4D97-AF65-F5344CB8AC3E}">
        <p14:creationId xmlns:p14="http://schemas.microsoft.com/office/powerpoint/2010/main" val="1773351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Question">
    <p:bg>
      <p:bgPr>
        <a:solidFill>
          <a:srgbClr val="0033CC">
            <a:alpha val="50195"/>
          </a:srgbClr>
        </a:solidFill>
        <a:effectLst/>
      </p:bgPr>
    </p:bg>
    <p:spTree>
      <p:nvGrpSpPr>
        <p:cNvPr id="1" name=""/>
        <p:cNvGrpSpPr/>
        <p:nvPr/>
      </p:nvGrpSpPr>
      <p:grpSpPr>
        <a:xfrm>
          <a:off x="0" y="0"/>
          <a:ext cx="0" cy="0"/>
          <a:chOff x="0" y="0"/>
          <a:chExt cx="0" cy="0"/>
        </a:xfrm>
      </p:grpSpPr>
      <p:pic>
        <p:nvPicPr>
          <p:cNvPr id="5" name="Picture 5" descr="MCj0434859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6000" y="2286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5"/>
          <p:cNvSpPr>
            <a:spLocks noGrp="1"/>
          </p:cNvSpPr>
          <p:nvPr>
            <p:ph type="title"/>
          </p:nvPr>
        </p:nvSpPr>
        <p:spPr>
          <a:xfrm>
            <a:off x="914400" y="533400"/>
            <a:ext cx="10363200" cy="838200"/>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914400" y="1752600"/>
            <a:ext cx="10363200" cy="4191000"/>
          </a:xfrm>
          <a:prstGeom prst="rect">
            <a:avLst/>
          </a:prstGeom>
        </p:spPr>
        <p:txBody>
          <a:bodyPr/>
          <a:lstStyle>
            <a:lvl1pPr>
              <a:defRPr>
                <a:solidFill>
                  <a:schemeClr val="bg1"/>
                </a:solidFill>
              </a:defRPr>
            </a:lvl1pPr>
          </a:lstStyle>
          <a:p>
            <a:pPr lvl="0"/>
            <a:endParaRPr lang="en-US" dirty="0" smtClean="0"/>
          </a:p>
          <a:p>
            <a:pPr lvl="0"/>
            <a:endParaRPr lang="en-US" dirty="0" smtClean="0"/>
          </a:p>
          <a:p>
            <a:pPr lvl="0"/>
            <a:r>
              <a:rPr lang="en-US" dirty="0" smtClean="0"/>
              <a:t>	Click to edit Master text styles</a:t>
            </a:r>
          </a:p>
        </p:txBody>
      </p:sp>
      <p:sp>
        <p:nvSpPr>
          <p:cNvPr id="6" name="Slide Number Placeholder 2"/>
          <p:cNvSpPr>
            <a:spLocks noGrp="1"/>
          </p:cNvSpPr>
          <p:nvPr>
            <p:ph type="sldNum" sz="quarter" idx="12"/>
          </p:nvPr>
        </p:nvSpPr>
        <p:spPr>
          <a:xfrm>
            <a:off x="4775200" y="6400800"/>
            <a:ext cx="2540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pPr fontAlgn="base">
              <a:spcBef>
                <a:spcPct val="20000"/>
              </a:spcBef>
              <a:spcAft>
                <a:spcPct val="0"/>
              </a:spcAft>
              <a:buClr>
                <a:srgbClr val="FF0000"/>
              </a:buClr>
              <a:buSzPct val="110000"/>
            </a:pPr>
            <a:r>
              <a:rPr lang="en-US" altLang="en-US" b="1">
                <a:solidFill>
                  <a:srgbClr val="000000"/>
                </a:solidFill>
              </a:rPr>
              <a:t>1</a:t>
            </a:r>
            <a:r>
              <a:rPr lang="en-US" altLang="en-US" b="1">
                <a:solidFill>
                  <a:srgbClr val="000000"/>
                </a:solidFill>
                <a:cs typeface="Arial" panose="020B0604020202020204" pitchFamily="34" charset="0"/>
              </a:rPr>
              <a:t>–</a:t>
            </a:r>
            <a:fld id="{7C5CC394-01E8-44B7-B8C4-9671C2BDC03E}" type="slidenum">
              <a:rPr lang="en-US" altLang="en-US" b="1">
                <a:solidFill>
                  <a:srgbClr val="000000"/>
                </a:solidFill>
              </a:rPr>
              <a:pPr fontAlgn="base">
                <a:spcBef>
                  <a:spcPct val="20000"/>
                </a:spcBef>
                <a:spcAft>
                  <a:spcPct val="0"/>
                </a:spcAft>
                <a:buClr>
                  <a:srgbClr val="FF0000"/>
                </a:buClr>
                <a:buSzPct val="110000"/>
              </a:pPr>
              <a:t>‹#›</a:t>
            </a:fld>
            <a:endParaRPr lang="en-US" altLang="en-US" b="1">
              <a:solidFill>
                <a:srgbClr val="000000"/>
              </a:solidFill>
            </a:endParaRPr>
          </a:p>
          <a:p>
            <a:pPr fontAlgn="base">
              <a:spcBef>
                <a:spcPct val="20000"/>
              </a:spcBef>
              <a:spcAft>
                <a:spcPct val="0"/>
              </a:spcAft>
              <a:buClr>
                <a:srgbClr val="FF0000"/>
              </a:buClr>
              <a:buSzPct val="110000"/>
            </a:pPr>
            <a:endParaRPr lang="en-US" altLang="en-US" b="1">
              <a:solidFill>
                <a:srgbClr val="000000"/>
              </a:solidFill>
            </a:endParaRPr>
          </a:p>
        </p:txBody>
      </p:sp>
    </p:spTree>
    <p:extLst>
      <p:ext uri="{BB962C8B-B14F-4D97-AF65-F5344CB8AC3E}">
        <p14:creationId xmlns:p14="http://schemas.microsoft.com/office/powerpoint/2010/main" val="3898760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 Ques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MCj043485900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6000" y="2286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609600"/>
            <a:ext cx="9245600" cy="6858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914400" y="1600200"/>
            <a:ext cx="9753600" cy="4114800"/>
          </a:xfrm>
          <a:prstGeom prst="rect">
            <a:avLst/>
          </a:prstGeom>
        </p:spPr>
        <p:txBody>
          <a:bodyPr/>
          <a:lstStyle>
            <a:lvl1pPr>
              <a:defRPr baseline="0">
                <a:solidFill>
                  <a:schemeClr val="bg1"/>
                </a:solidFill>
              </a:defRPr>
            </a:lvl1pPr>
          </a:lstStyle>
          <a:p>
            <a:pPr lvl="0"/>
            <a:endParaRPr lang="en-US" dirty="0" smtClean="0"/>
          </a:p>
          <a:p>
            <a:pPr lvl="0"/>
            <a:endParaRPr lang="en-US" dirty="0" smtClean="0"/>
          </a:p>
          <a:p>
            <a:pPr lvl="0"/>
            <a:r>
              <a:rPr lang="en-US" dirty="0" smtClean="0"/>
              <a:t>	Discussion question from Lesson 	Outline</a:t>
            </a:r>
            <a:endParaRPr lang="en-US" dirty="0"/>
          </a:p>
        </p:txBody>
      </p:sp>
      <p:sp>
        <p:nvSpPr>
          <p:cNvPr id="5" name="Slide Number Placeholder 2"/>
          <p:cNvSpPr>
            <a:spLocks noGrp="1"/>
          </p:cNvSpPr>
          <p:nvPr>
            <p:ph type="sldNum" sz="quarter" idx="12"/>
          </p:nvPr>
        </p:nvSpPr>
        <p:spPr>
          <a:xfrm>
            <a:off x="4775200" y="6400800"/>
            <a:ext cx="2540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pPr fontAlgn="base">
              <a:spcBef>
                <a:spcPct val="20000"/>
              </a:spcBef>
              <a:spcAft>
                <a:spcPct val="0"/>
              </a:spcAft>
              <a:buClr>
                <a:srgbClr val="FF0000"/>
              </a:buClr>
              <a:buSzPct val="110000"/>
            </a:pPr>
            <a:r>
              <a:rPr lang="en-US" altLang="en-US" b="1">
                <a:solidFill>
                  <a:srgbClr val="000000"/>
                </a:solidFill>
              </a:rPr>
              <a:t>1</a:t>
            </a:r>
            <a:r>
              <a:rPr lang="en-US" altLang="en-US" b="1">
                <a:solidFill>
                  <a:srgbClr val="000000"/>
                </a:solidFill>
                <a:cs typeface="Arial" panose="020B0604020202020204" pitchFamily="34" charset="0"/>
              </a:rPr>
              <a:t>–</a:t>
            </a:r>
            <a:fld id="{4FCB9CD6-A7D5-4C8D-B0A7-A84E627566ED}" type="slidenum">
              <a:rPr lang="en-US" altLang="en-US" b="1">
                <a:solidFill>
                  <a:srgbClr val="000000"/>
                </a:solidFill>
              </a:rPr>
              <a:pPr fontAlgn="base">
                <a:spcBef>
                  <a:spcPct val="20000"/>
                </a:spcBef>
                <a:spcAft>
                  <a:spcPct val="0"/>
                </a:spcAft>
                <a:buClr>
                  <a:srgbClr val="FF0000"/>
                </a:buClr>
                <a:buSzPct val="110000"/>
              </a:pPr>
              <a:t>‹#›</a:t>
            </a:fld>
            <a:endParaRPr lang="en-US" altLang="en-US" b="1">
              <a:solidFill>
                <a:srgbClr val="000000"/>
              </a:solidFill>
            </a:endParaRPr>
          </a:p>
        </p:txBody>
      </p:sp>
    </p:spTree>
    <p:extLst>
      <p:ext uri="{BB962C8B-B14F-4D97-AF65-F5344CB8AC3E}">
        <p14:creationId xmlns:p14="http://schemas.microsoft.com/office/powerpoint/2010/main" val="2191390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rning or Cau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9448800" cy="731838"/>
          </a:xfrm>
          <a:prstGeom prst="rect">
            <a:avLst/>
          </a:prstGeom>
        </p:spPr>
        <p:txBody>
          <a:bodyPr/>
          <a:lstStyle>
            <a:lvl1pPr algn="l" rtl="0" eaLnBrk="1" fontAlgn="base" hangingPunct="1">
              <a:lnSpc>
                <a:spcPct val="80000"/>
              </a:lnSpc>
              <a:spcBef>
                <a:spcPct val="0"/>
              </a:spcBef>
              <a:spcAft>
                <a:spcPct val="0"/>
              </a:spcAft>
              <a:defRPr lang="en-US" sz="3200" b="1" dirty="0">
                <a:solidFill>
                  <a:srgbClr val="A50021"/>
                </a:solidFill>
                <a:latin typeface="+mj-lt"/>
                <a:ea typeface="+mj-ea"/>
                <a:cs typeface="+mj-cs"/>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1117600" y="1676400"/>
            <a:ext cx="9956800" cy="4038600"/>
          </a:xfrm>
          <a:prstGeom prst="rect">
            <a:avLst/>
          </a:prstGeom>
        </p:spPr>
        <p:txBody>
          <a:bodyPr/>
          <a:lstStyle>
            <a:lvl1pPr>
              <a:defRPr>
                <a:solidFill>
                  <a:schemeClr val="bg1"/>
                </a:solidFill>
              </a:defRPr>
            </a:lvl1pPr>
          </a:lstStyle>
          <a:p>
            <a:pPr lvl="0"/>
            <a:r>
              <a:rPr lang="en-US" smtClean="0"/>
              <a:t>Click to edit Master text styles</a:t>
            </a:r>
          </a:p>
        </p:txBody>
      </p:sp>
      <p:sp>
        <p:nvSpPr>
          <p:cNvPr id="4" name="Slide Number Placeholder 2"/>
          <p:cNvSpPr>
            <a:spLocks noGrp="1"/>
          </p:cNvSpPr>
          <p:nvPr>
            <p:ph type="sldNum" sz="quarter" idx="12"/>
          </p:nvPr>
        </p:nvSpPr>
        <p:spPr>
          <a:xfrm>
            <a:off x="4775200" y="6400800"/>
            <a:ext cx="2540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pPr fontAlgn="base">
              <a:spcBef>
                <a:spcPct val="20000"/>
              </a:spcBef>
              <a:spcAft>
                <a:spcPct val="0"/>
              </a:spcAft>
              <a:buClr>
                <a:srgbClr val="FF0000"/>
              </a:buClr>
              <a:buSzPct val="110000"/>
            </a:pPr>
            <a:r>
              <a:rPr lang="en-US" altLang="en-US" b="1">
                <a:solidFill>
                  <a:srgbClr val="000000"/>
                </a:solidFill>
              </a:rPr>
              <a:t>1</a:t>
            </a:r>
            <a:r>
              <a:rPr lang="en-US" altLang="en-US" b="1">
                <a:solidFill>
                  <a:srgbClr val="000000"/>
                </a:solidFill>
                <a:cs typeface="Arial" panose="020B0604020202020204" pitchFamily="34" charset="0"/>
              </a:rPr>
              <a:t>–</a:t>
            </a:r>
            <a:fld id="{D5073858-45C6-4AF1-9178-50326EB67493}" type="slidenum">
              <a:rPr lang="en-US" altLang="en-US" b="1">
                <a:solidFill>
                  <a:srgbClr val="000000"/>
                </a:solidFill>
              </a:rPr>
              <a:pPr fontAlgn="base">
                <a:spcBef>
                  <a:spcPct val="20000"/>
                </a:spcBef>
                <a:spcAft>
                  <a:spcPct val="0"/>
                </a:spcAft>
                <a:buClr>
                  <a:srgbClr val="FF0000"/>
                </a:buClr>
                <a:buSzPct val="110000"/>
              </a:pPr>
              <a:t>‹#›</a:t>
            </a:fld>
            <a:endParaRPr lang="en-US" altLang="en-US" b="1">
              <a:solidFill>
                <a:srgbClr val="000000"/>
              </a:solidFill>
            </a:endParaRPr>
          </a:p>
        </p:txBody>
      </p:sp>
    </p:spTree>
    <p:extLst>
      <p:ext uri="{BB962C8B-B14F-4D97-AF65-F5344CB8AC3E}">
        <p14:creationId xmlns:p14="http://schemas.microsoft.com/office/powerpoint/2010/main" val="161126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FD6F9-D2E2-47C7-A9FC-E1E3F0F84198}"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399DD-E104-4260-A174-97FD9FB4EEA9}" type="slidenum">
              <a:rPr lang="en-US" smtClean="0"/>
              <a:t>‹#›</a:t>
            </a:fld>
            <a:endParaRPr lang="en-US"/>
          </a:p>
        </p:txBody>
      </p:sp>
    </p:spTree>
    <p:extLst>
      <p:ext uri="{BB962C8B-B14F-4D97-AF65-F5344CB8AC3E}">
        <p14:creationId xmlns:p14="http://schemas.microsoft.com/office/powerpoint/2010/main" val="389411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FD6F9-D2E2-47C7-A9FC-E1E3F0F84198}"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399DD-E104-4260-A174-97FD9FB4EEA9}" type="slidenum">
              <a:rPr lang="en-US" smtClean="0"/>
              <a:t>‹#›</a:t>
            </a:fld>
            <a:endParaRPr lang="en-US"/>
          </a:p>
        </p:txBody>
      </p:sp>
    </p:spTree>
    <p:extLst>
      <p:ext uri="{BB962C8B-B14F-4D97-AF65-F5344CB8AC3E}">
        <p14:creationId xmlns:p14="http://schemas.microsoft.com/office/powerpoint/2010/main" val="261087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EFD6F9-D2E2-47C7-A9FC-E1E3F0F84198}" type="datetimeFigureOut">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399DD-E104-4260-A174-97FD9FB4EEA9}" type="slidenum">
              <a:rPr lang="en-US" smtClean="0"/>
              <a:t>‹#›</a:t>
            </a:fld>
            <a:endParaRPr lang="en-US"/>
          </a:p>
        </p:txBody>
      </p:sp>
    </p:spTree>
    <p:extLst>
      <p:ext uri="{BB962C8B-B14F-4D97-AF65-F5344CB8AC3E}">
        <p14:creationId xmlns:p14="http://schemas.microsoft.com/office/powerpoint/2010/main" val="128492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EFD6F9-D2E2-47C7-A9FC-E1E3F0F84198}" type="datetimeFigureOut">
              <a:rPr lang="en-US" smtClean="0"/>
              <a:t>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399DD-E104-4260-A174-97FD9FB4EEA9}" type="slidenum">
              <a:rPr lang="en-US" smtClean="0"/>
              <a:t>‹#›</a:t>
            </a:fld>
            <a:endParaRPr lang="en-US"/>
          </a:p>
        </p:txBody>
      </p:sp>
    </p:spTree>
    <p:extLst>
      <p:ext uri="{BB962C8B-B14F-4D97-AF65-F5344CB8AC3E}">
        <p14:creationId xmlns:p14="http://schemas.microsoft.com/office/powerpoint/2010/main" val="383208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EFD6F9-D2E2-47C7-A9FC-E1E3F0F84198}" type="datetimeFigureOut">
              <a:rPr lang="en-US" smtClean="0"/>
              <a:t>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399DD-E104-4260-A174-97FD9FB4EEA9}" type="slidenum">
              <a:rPr lang="en-US" smtClean="0"/>
              <a:t>‹#›</a:t>
            </a:fld>
            <a:endParaRPr lang="en-US"/>
          </a:p>
        </p:txBody>
      </p:sp>
    </p:spTree>
    <p:extLst>
      <p:ext uri="{BB962C8B-B14F-4D97-AF65-F5344CB8AC3E}">
        <p14:creationId xmlns:p14="http://schemas.microsoft.com/office/powerpoint/2010/main" val="284780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FD6F9-D2E2-47C7-A9FC-E1E3F0F84198}" type="datetimeFigureOut">
              <a:rPr lang="en-US" smtClean="0"/>
              <a:t>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399DD-E104-4260-A174-97FD9FB4EEA9}" type="slidenum">
              <a:rPr lang="en-US" smtClean="0"/>
              <a:t>‹#›</a:t>
            </a:fld>
            <a:endParaRPr lang="en-US"/>
          </a:p>
        </p:txBody>
      </p:sp>
    </p:spTree>
    <p:extLst>
      <p:ext uri="{BB962C8B-B14F-4D97-AF65-F5344CB8AC3E}">
        <p14:creationId xmlns:p14="http://schemas.microsoft.com/office/powerpoint/2010/main" val="247912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FD6F9-D2E2-47C7-A9FC-E1E3F0F84198}" type="datetimeFigureOut">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399DD-E104-4260-A174-97FD9FB4EEA9}" type="slidenum">
              <a:rPr lang="en-US" smtClean="0"/>
              <a:t>‹#›</a:t>
            </a:fld>
            <a:endParaRPr lang="en-US"/>
          </a:p>
        </p:txBody>
      </p:sp>
    </p:spTree>
    <p:extLst>
      <p:ext uri="{BB962C8B-B14F-4D97-AF65-F5344CB8AC3E}">
        <p14:creationId xmlns:p14="http://schemas.microsoft.com/office/powerpoint/2010/main" val="9875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FD6F9-D2E2-47C7-A9FC-E1E3F0F84198}" type="datetimeFigureOut">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399DD-E104-4260-A174-97FD9FB4EEA9}" type="slidenum">
              <a:rPr lang="en-US" smtClean="0"/>
              <a:t>‹#›</a:t>
            </a:fld>
            <a:endParaRPr lang="en-US"/>
          </a:p>
        </p:txBody>
      </p:sp>
    </p:spTree>
    <p:extLst>
      <p:ext uri="{BB962C8B-B14F-4D97-AF65-F5344CB8AC3E}">
        <p14:creationId xmlns:p14="http://schemas.microsoft.com/office/powerpoint/2010/main" val="172212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FD6F9-D2E2-47C7-A9FC-E1E3F0F84198}" type="datetimeFigureOut">
              <a:rPr lang="en-US" smtClean="0"/>
              <a:t>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399DD-E104-4260-A174-97FD9FB4EEA9}" type="slidenum">
              <a:rPr lang="en-US" smtClean="0"/>
              <a:t>‹#›</a:t>
            </a:fld>
            <a:endParaRPr lang="en-US"/>
          </a:p>
        </p:txBody>
      </p:sp>
    </p:spTree>
    <p:extLst>
      <p:ext uri="{BB962C8B-B14F-4D97-AF65-F5344CB8AC3E}">
        <p14:creationId xmlns:p14="http://schemas.microsoft.com/office/powerpoint/2010/main" val="439000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19"/>
          <p:cNvSpPr>
            <a:spLocks noChangeShapeType="1"/>
          </p:cNvSpPr>
          <p:nvPr userDrawn="1"/>
        </p:nvSpPr>
        <p:spPr bwMode="auto">
          <a:xfrm>
            <a:off x="914400" y="304800"/>
            <a:ext cx="0" cy="1371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fontAlgn="base">
              <a:spcBef>
                <a:spcPct val="20000"/>
              </a:spcBef>
              <a:spcAft>
                <a:spcPct val="0"/>
              </a:spcAft>
              <a:buClr>
                <a:srgbClr val="FF0000"/>
              </a:buClr>
              <a:buSzPct val="110000"/>
              <a:buFontTx/>
              <a:buChar char="•"/>
            </a:pPr>
            <a:endParaRPr lang="en-US" sz="3200" b="1">
              <a:solidFill>
                <a:srgbClr val="000000"/>
              </a:solidFill>
              <a:latin typeface="Arial" panose="020B0604020202020204" pitchFamily="34" charset="0"/>
            </a:endParaRPr>
          </a:p>
        </p:txBody>
      </p:sp>
      <p:sp>
        <p:nvSpPr>
          <p:cNvPr id="1027" name="Line 20"/>
          <p:cNvSpPr>
            <a:spLocks noChangeShapeType="1"/>
          </p:cNvSpPr>
          <p:nvPr userDrawn="1"/>
        </p:nvSpPr>
        <p:spPr bwMode="auto">
          <a:xfrm>
            <a:off x="508000" y="1371600"/>
            <a:ext cx="107696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fontAlgn="base">
              <a:spcBef>
                <a:spcPct val="20000"/>
              </a:spcBef>
              <a:spcAft>
                <a:spcPct val="0"/>
              </a:spcAft>
              <a:buClr>
                <a:srgbClr val="FF0000"/>
              </a:buClr>
              <a:buSzPct val="110000"/>
              <a:buFontTx/>
              <a:buChar char="•"/>
            </a:pPr>
            <a:endParaRPr lang="en-US" sz="3200" b="1">
              <a:solidFill>
                <a:srgbClr val="000000"/>
              </a:solidFill>
              <a:latin typeface="Arial" panose="020B0604020202020204" pitchFamily="34" charset="0"/>
            </a:endParaRPr>
          </a:p>
        </p:txBody>
      </p:sp>
      <p:pic>
        <p:nvPicPr>
          <p:cNvPr id="1028" name="Picture 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880600" y="6264275"/>
            <a:ext cx="2184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262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rtl="0" eaLnBrk="0" fontAlgn="base" hangingPunct="0">
        <a:lnSpc>
          <a:spcPct val="80000"/>
        </a:lnSpc>
        <a:spcBef>
          <a:spcPct val="0"/>
        </a:spcBef>
        <a:spcAft>
          <a:spcPct val="0"/>
        </a:spcAft>
        <a:defRPr sz="3200" b="1">
          <a:solidFill>
            <a:srgbClr val="0033CC"/>
          </a:solidFill>
          <a:latin typeface="+mj-lt"/>
          <a:ea typeface="+mj-ea"/>
          <a:cs typeface="+mj-cs"/>
        </a:defRPr>
      </a:lvl1pPr>
      <a:lvl2pPr algn="l" rtl="0" eaLnBrk="0" fontAlgn="base" hangingPunct="0">
        <a:lnSpc>
          <a:spcPct val="80000"/>
        </a:lnSpc>
        <a:spcBef>
          <a:spcPct val="0"/>
        </a:spcBef>
        <a:spcAft>
          <a:spcPct val="0"/>
        </a:spcAft>
        <a:defRPr sz="3200" b="1">
          <a:solidFill>
            <a:srgbClr val="0033CC"/>
          </a:solidFill>
          <a:latin typeface="Tahoma" pitchFamily="34" charset="0"/>
        </a:defRPr>
      </a:lvl2pPr>
      <a:lvl3pPr algn="l" rtl="0" eaLnBrk="0" fontAlgn="base" hangingPunct="0">
        <a:lnSpc>
          <a:spcPct val="80000"/>
        </a:lnSpc>
        <a:spcBef>
          <a:spcPct val="0"/>
        </a:spcBef>
        <a:spcAft>
          <a:spcPct val="0"/>
        </a:spcAft>
        <a:defRPr sz="3200" b="1">
          <a:solidFill>
            <a:srgbClr val="0033CC"/>
          </a:solidFill>
          <a:latin typeface="Tahoma" pitchFamily="34" charset="0"/>
        </a:defRPr>
      </a:lvl3pPr>
      <a:lvl4pPr algn="l" rtl="0" eaLnBrk="0" fontAlgn="base" hangingPunct="0">
        <a:lnSpc>
          <a:spcPct val="80000"/>
        </a:lnSpc>
        <a:spcBef>
          <a:spcPct val="0"/>
        </a:spcBef>
        <a:spcAft>
          <a:spcPct val="0"/>
        </a:spcAft>
        <a:defRPr sz="3200" b="1">
          <a:solidFill>
            <a:srgbClr val="0033CC"/>
          </a:solidFill>
          <a:latin typeface="Tahoma" pitchFamily="34" charset="0"/>
        </a:defRPr>
      </a:lvl4pPr>
      <a:lvl5pPr algn="l" rtl="0" eaLnBrk="0" fontAlgn="base" hangingPunct="0">
        <a:lnSpc>
          <a:spcPct val="80000"/>
        </a:lnSpc>
        <a:spcBef>
          <a:spcPct val="0"/>
        </a:spcBef>
        <a:spcAft>
          <a:spcPct val="0"/>
        </a:spcAft>
        <a:defRPr sz="3200" b="1">
          <a:solidFill>
            <a:srgbClr val="0033CC"/>
          </a:solidFill>
          <a:latin typeface="Tahoma" pitchFamily="34" charset="0"/>
        </a:defRPr>
      </a:lvl5pPr>
      <a:lvl6pPr marL="457200" algn="l" rtl="0" fontAlgn="base">
        <a:lnSpc>
          <a:spcPct val="80000"/>
        </a:lnSpc>
        <a:spcBef>
          <a:spcPct val="0"/>
        </a:spcBef>
        <a:spcAft>
          <a:spcPct val="0"/>
        </a:spcAft>
        <a:defRPr sz="3600" b="1">
          <a:solidFill>
            <a:srgbClr val="0033CC"/>
          </a:solidFill>
          <a:latin typeface="Tahoma" pitchFamily="34" charset="0"/>
        </a:defRPr>
      </a:lvl6pPr>
      <a:lvl7pPr marL="914400" algn="l" rtl="0" fontAlgn="base">
        <a:lnSpc>
          <a:spcPct val="80000"/>
        </a:lnSpc>
        <a:spcBef>
          <a:spcPct val="0"/>
        </a:spcBef>
        <a:spcAft>
          <a:spcPct val="0"/>
        </a:spcAft>
        <a:defRPr sz="3600" b="1">
          <a:solidFill>
            <a:srgbClr val="0033CC"/>
          </a:solidFill>
          <a:latin typeface="Tahoma" pitchFamily="34" charset="0"/>
        </a:defRPr>
      </a:lvl7pPr>
      <a:lvl8pPr marL="1371600" algn="l" rtl="0" fontAlgn="base">
        <a:lnSpc>
          <a:spcPct val="80000"/>
        </a:lnSpc>
        <a:spcBef>
          <a:spcPct val="0"/>
        </a:spcBef>
        <a:spcAft>
          <a:spcPct val="0"/>
        </a:spcAft>
        <a:defRPr sz="3600" b="1">
          <a:solidFill>
            <a:srgbClr val="0033CC"/>
          </a:solidFill>
          <a:latin typeface="Tahoma" pitchFamily="34" charset="0"/>
        </a:defRPr>
      </a:lvl8pPr>
      <a:lvl9pPr marL="1828800" algn="l" rtl="0" fontAlgn="base">
        <a:lnSpc>
          <a:spcPct val="80000"/>
        </a:lnSpc>
        <a:spcBef>
          <a:spcPct val="0"/>
        </a:spcBef>
        <a:spcAft>
          <a:spcPct val="0"/>
        </a:spcAft>
        <a:defRPr sz="3600" b="1">
          <a:solidFill>
            <a:srgbClr val="0033CC"/>
          </a:solidFill>
          <a:latin typeface="Tahoma" pitchFamily="34" charset="0"/>
        </a:defRPr>
      </a:lvl9pPr>
    </p:titleStyle>
    <p:bodyStyle>
      <a:lvl1pPr marL="342900" indent="-342900" algn="l" rtl="0" eaLnBrk="0" fontAlgn="base" hangingPunct="0">
        <a:spcBef>
          <a:spcPct val="20000"/>
        </a:spcBef>
        <a:spcAft>
          <a:spcPct val="0"/>
        </a:spcAft>
        <a:buClr>
          <a:srgbClr val="A50021"/>
        </a:buClr>
        <a:buSzPct val="11000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8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800">
          <a:solidFill>
            <a:schemeClr val="tx1"/>
          </a:solidFill>
          <a:latin typeface="+mn-lt"/>
        </a:defRPr>
      </a:lvl4pPr>
      <a:lvl5pPr marL="2057400" indent="-228600" algn="l" rtl="0" eaLnBrk="0" fontAlgn="base" hangingPunct="0">
        <a:spcBef>
          <a:spcPct val="20000"/>
        </a:spcBef>
        <a:spcAft>
          <a:spcPct val="0"/>
        </a:spcAft>
        <a:buClr>
          <a:srgbClr val="A50021"/>
        </a:buClr>
        <a:buChar char="–"/>
        <a:defRPr sz="2800">
          <a:solidFill>
            <a:schemeClr val="tx1"/>
          </a:solidFill>
          <a:latin typeface="+mn-lt"/>
        </a:defRPr>
      </a:lvl5pPr>
      <a:lvl6pPr marL="2514600" indent="-228600" algn="l" rtl="0" fontAlgn="base">
        <a:spcBef>
          <a:spcPct val="20000"/>
        </a:spcBef>
        <a:spcAft>
          <a:spcPct val="0"/>
        </a:spcAft>
        <a:buClr>
          <a:srgbClr val="A50021"/>
        </a:buClr>
        <a:buChar char="–"/>
        <a:defRPr sz="2800">
          <a:solidFill>
            <a:schemeClr val="tx1"/>
          </a:solidFill>
          <a:latin typeface="+mn-lt"/>
        </a:defRPr>
      </a:lvl6pPr>
      <a:lvl7pPr marL="2971800" indent="-228600" algn="l" rtl="0" fontAlgn="base">
        <a:spcBef>
          <a:spcPct val="20000"/>
        </a:spcBef>
        <a:spcAft>
          <a:spcPct val="0"/>
        </a:spcAft>
        <a:buClr>
          <a:srgbClr val="A50021"/>
        </a:buClr>
        <a:buChar char="–"/>
        <a:defRPr sz="2800">
          <a:solidFill>
            <a:schemeClr val="tx1"/>
          </a:solidFill>
          <a:latin typeface="+mn-lt"/>
        </a:defRPr>
      </a:lvl7pPr>
      <a:lvl8pPr marL="3429000" indent="-228600" algn="l" rtl="0" fontAlgn="base">
        <a:spcBef>
          <a:spcPct val="20000"/>
        </a:spcBef>
        <a:spcAft>
          <a:spcPct val="0"/>
        </a:spcAft>
        <a:buClr>
          <a:srgbClr val="A50021"/>
        </a:buClr>
        <a:buChar char="–"/>
        <a:defRPr sz="2800">
          <a:solidFill>
            <a:schemeClr val="tx1"/>
          </a:solidFill>
          <a:latin typeface="+mn-lt"/>
        </a:defRPr>
      </a:lvl8pPr>
      <a:lvl9pPr marL="3886200" indent="-228600" algn="l" rtl="0" fontAlgn="base">
        <a:spcBef>
          <a:spcPct val="20000"/>
        </a:spcBef>
        <a:spcAft>
          <a:spcPct val="0"/>
        </a:spcAft>
        <a:buClr>
          <a:srgbClr val="A50021"/>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389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828800" y="838200"/>
          <a:ext cx="8610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3" name="Title 2"/>
          <p:cNvSpPr>
            <a:spLocks noGrp="1"/>
          </p:cNvSpPr>
          <p:nvPr>
            <p:ph type="title"/>
          </p:nvPr>
        </p:nvSpPr>
        <p:spPr bwMode="auto">
          <a:xfrm>
            <a:off x="2209800" y="536576"/>
            <a:ext cx="8458200" cy="83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Use dry powder, not dry chemical, extinguishers on Class D fires.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BDC70BC1-3F86-409B-80F4-CEAC1EA9406C}" type="slidenum">
              <a:rPr lang="en-US" altLang="en-US" sz="1200">
                <a:solidFill>
                  <a:srgbClr val="000000"/>
                </a:solidFill>
                <a:latin typeface="Tahoma" panose="020B0604030504040204" pitchFamily="34" charset="0"/>
              </a:rPr>
              <a:pPr eaLnBrk="1" hangingPunct="1"/>
              <a:t>10</a:t>
            </a:fld>
            <a:endParaRPr lang="en-US" altLang="en-US" sz="1200">
              <a:solidFill>
                <a:srgbClr val="000000"/>
              </a:solidFill>
              <a:latin typeface="Tahoma" panose="020B0604030504040204" pitchFamily="34" charset="0"/>
            </a:endParaRPr>
          </a:p>
        </p:txBody>
      </p:sp>
      <p:sp>
        <p:nvSpPr>
          <p:cNvPr id="3" name="Rectangle 2"/>
          <p:cNvSpPr/>
          <p:nvPr/>
        </p:nvSpPr>
        <p:spPr bwMode="auto">
          <a:xfrm rot="2700000">
            <a:off x="4981575" y="3648075"/>
            <a:ext cx="2286000" cy="3810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Tree>
    <p:extLst>
      <p:ext uri="{BB962C8B-B14F-4D97-AF65-F5344CB8AC3E}">
        <p14:creationId xmlns:p14="http://schemas.microsoft.com/office/powerpoint/2010/main" val="2208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CAUTION!</a:t>
            </a:r>
          </a:p>
        </p:txBody>
      </p:sp>
      <p:sp>
        <p:nvSpPr>
          <p:cNvPr id="16387"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mtClean="0"/>
              <a:t>Do not use a dry chemical extinguisher on Class D fire. The dry chemical often reacts violently with burning metals.</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23391A80-3C3B-47D4-A75D-8C3C7B3A62DC}" type="slidenum">
              <a:rPr lang="en-US" altLang="en-US" sz="1200">
                <a:solidFill>
                  <a:srgbClr val="000000"/>
                </a:solidFill>
                <a:latin typeface="Tahoma" panose="020B0604030504040204" pitchFamily="34" charset="0"/>
              </a:rPr>
              <a:pPr eaLnBrk="1" hangingPunct="1"/>
              <a:t>11</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946514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5867400" y="1828800"/>
            <a:ext cx="4076700" cy="4076700"/>
          </a:xfrm>
          <a:prstGeom prst="ellipse">
            <a:avLst/>
          </a:prstGeom>
          <a:gradFill flip="none" rotWithShape="1">
            <a:gsLst>
              <a:gs pos="2000">
                <a:srgbClr val="FFC000"/>
              </a:gs>
              <a:gs pos="50000">
                <a:srgbClr val="FF6000"/>
              </a:gs>
              <a:gs pos="12000">
                <a:srgbClr val="FFC000"/>
              </a:gs>
              <a:gs pos="98000">
                <a:schemeClr val="tx1">
                  <a:lumMod val="65000"/>
                  <a:lumOff val="35000"/>
                </a:schemeClr>
              </a:gs>
            </a:gsLst>
            <a:path path="circle">
              <a:fillToRect l="50000" t="50000" r="50000" b="50000"/>
            </a:path>
            <a:tileRect/>
          </a:gradFill>
          <a:ln w="9525" cap="flat" cmpd="sng" algn="ctr">
            <a:noFill/>
            <a:prstDash val="solid"/>
            <a:round/>
            <a:headEnd type="none" w="med" len="med"/>
            <a:tailEnd type="none" w="med" len="med"/>
          </a:ln>
          <a:effectLst>
            <a:softEdge rad="63500"/>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17413"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Class K fires involve combustible cooking oils.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C6F68A4E-28A1-402C-8BC1-25747122E0DA}" type="slidenum">
              <a:rPr lang="en-US" altLang="en-US" sz="1200">
                <a:solidFill>
                  <a:srgbClr val="000000"/>
                </a:solidFill>
                <a:latin typeface="Tahoma" panose="020B0604030504040204" pitchFamily="34" charset="0"/>
              </a:rPr>
              <a:pPr eaLnBrk="1" hangingPunct="1"/>
              <a:t>12</a:t>
            </a:fld>
            <a:endParaRPr lang="en-US" altLang="en-US" sz="1200">
              <a:solidFill>
                <a:srgbClr val="000000"/>
              </a:solidFill>
              <a:latin typeface="Tahoma" panose="020B0604030504040204" pitchFamily="34" charset="0"/>
            </a:endParaRPr>
          </a:p>
        </p:txBody>
      </p:sp>
      <p:pic>
        <p:nvPicPr>
          <p:cNvPr id="1741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752600"/>
            <a:ext cx="28956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5"/>
          <p:cNvSpPr txBox="1">
            <a:spLocks noChangeArrowheads="1"/>
          </p:cNvSpPr>
          <p:nvPr/>
        </p:nvSpPr>
        <p:spPr bwMode="auto">
          <a:xfrm>
            <a:off x="6248400" y="2590800"/>
            <a:ext cx="35052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fontAlgn="base" hangingPunct="1">
              <a:spcBef>
                <a:spcPct val="20000"/>
              </a:spcBef>
              <a:spcAft>
                <a:spcPct val="0"/>
              </a:spcAft>
              <a:buSzPct val="110000"/>
              <a:buFontTx/>
              <a:buChar char="•"/>
            </a:pPr>
            <a:r>
              <a:rPr lang="en-US" altLang="en-US" sz="2400" b="0">
                <a:solidFill>
                  <a:srgbClr val="000000"/>
                </a:solidFill>
              </a:rPr>
              <a:t>Vegetable or animal fats</a:t>
            </a:r>
          </a:p>
          <a:p>
            <a:pPr eaLnBrk="1" fontAlgn="base" hangingPunct="1">
              <a:spcBef>
                <a:spcPct val="20000"/>
              </a:spcBef>
              <a:spcAft>
                <a:spcPct val="0"/>
              </a:spcAft>
              <a:buSzPct val="110000"/>
              <a:buFontTx/>
              <a:buChar char="•"/>
            </a:pPr>
            <a:r>
              <a:rPr lang="en-US" altLang="en-US" sz="2400" b="0">
                <a:solidFill>
                  <a:srgbClr val="000000"/>
                </a:solidFill>
              </a:rPr>
              <a:t>Burn at extreme temperatures</a:t>
            </a:r>
          </a:p>
          <a:p>
            <a:pPr eaLnBrk="1" fontAlgn="base" hangingPunct="1">
              <a:spcBef>
                <a:spcPct val="20000"/>
              </a:spcBef>
              <a:spcAft>
                <a:spcPct val="0"/>
              </a:spcAft>
              <a:buSzPct val="110000"/>
              <a:buFontTx/>
              <a:buChar char="•"/>
            </a:pPr>
            <a:r>
              <a:rPr lang="en-US" altLang="en-US" sz="2400" b="0">
                <a:solidFill>
                  <a:srgbClr val="000000"/>
                </a:solidFill>
              </a:rPr>
              <a:t>Found at commercial, institutional, industrial, home</a:t>
            </a:r>
          </a:p>
        </p:txBody>
      </p:sp>
      <p:grpSp>
        <p:nvGrpSpPr>
          <p:cNvPr id="2" name="Group 9"/>
          <p:cNvGrpSpPr>
            <a:grpSpLocks/>
          </p:cNvGrpSpPr>
          <p:nvPr/>
        </p:nvGrpSpPr>
        <p:grpSpPr bwMode="auto">
          <a:xfrm>
            <a:off x="5048250" y="1371600"/>
            <a:ext cx="5399088" cy="5111750"/>
            <a:chOff x="4616930" y="2250991"/>
            <a:chExt cx="5399699" cy="4809753"/>
          </a:xfrm>
        </p:grpSpPr>
        <p:sp>
          <p:nvSpPr>
            <p:cNvPr id="11" name="Cloud 10"/>
            <p:cNvSpPr/>
            <p:nvPr/>
          </p:nvSpPr>
          <p:spPr bwMode="auto">
            <a:xfrm rot="434344">
              <a:off x="4616930" y="2250991"/>
              <a:ext cx="5399699" cy="4809753"/>
            </a:xfrm>
            <a:prstGeom prst="cloud">
              <a:avLst/>
            </a:prstGeom>
            <a:pattFill prst="pct25">
              <a:fgClr>
                <a:schemeClr val="accent2">
                  <a:lumMod val="40000"/>
                  <a:lumOff val="60000"/>
                </a:schemeClr>
              </a:fgClr>
              <a:bgClr>
                <a:schemeClr val="bg1">
                  <a:lumMod val="95000"/>
                </a:schemeClr>
              </a:bgClr>
            </a:pattFill>
            <a:ln w="9525" cap="flat" cmpd="sng" algn="ctr">
              <a:solidFill>
                <a:schemeClr val="tx1"/>
              </a:solidFill>
              <a:prstDash val="solid"/>
              <a:round/>
              <a:headEnd type="none" w="med" len="med"/>
              <a:tailEnd type="none" w="med" len="med"/>
            </a:ln>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17419" name="TextBox 11"/>
            <p:cNvSpPr txBox="1">
              <a:spLocks noChangeArrowheads="1"/>
            </p:cNvSpPr>
            <p:nvPr/>
          </p:nvSpPr>
          <p:spPr bwMode="auto">
            <a:xfrm>
              <a:off x="5729517" y="3555613"/>
              <a:ext cx="3107183" cy="21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fontAlgn="base" hangingPunct="1">
                <a:spcBef>
                  <a:spcPct val="20000"/>
                </a:spcBef>
                <a:spcAft>
                  <a:spcPct val="0"/>
                </a:spcAft>
                <a:buClr>
                  <a:srgbClr val="FF0000"/>
                </a:buClr>
                <a:buSzPct val="110000"/>
              </a:pPr>
              <a:r>
                <a:rPr lang="en-US" altLang="en-US" sz="2800">
                  <a:solidFill>
                    <a:srgbClr val="000000"/>
                  </a:solidFill>
                </a:rPr>
                <a:t>Controlled by wet chemical systems, portable extinguishers</a:t>
              </a:r>
            </a:p>
          </p:txBody>
        </p:sp>
      </p:grpSp>
    </p:spTree>
    <p:extLst>
      <p:ext uri="{BB962C8B-B14F-4D97-AF65-F5344CB8AC3E}">
        <p14:creationId xmlns:p14="http://schemas.microsoft.com/office/powerpoint/2010/main" val="3622504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2209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REVIEW QUESTION</a:t>
            </a:r>
          </a:p>
        </p:txBody>
      </p:sp>
      <p:sp>
        <p:nvSpPr>
          <p:cNvPr id="18435"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a:p>
            <a:pPr marL="0" indent="0"/>
            <a:endParaRPr lang="en-US" altLang="en-US" smtClean="0"/>
          </a:p>
          <a:p>
            <a:pPr marL="0" indent="0"/>
            <a:r>
              <a:rPr lang="en-US" altLang="en-US" smtClean="0"/>
              <a:t>	How are the classifications for 	portable fire extinguishers divided?</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2C9AA06D-6D93-4864-9C6A-1A82C85954DC}" type="slidenum">
              <a:rPr lang="en-US" altLang="en-US" sz="1200">
                <a:solidFill>
                  <a:srgbClr val="000000"/>
                </a:solidFill>
                <a:latin typeface="Tahoma" panose="020B0604030504040204" pitchFamily="34" charset="0"/>
              </a:rPr>
              <a:pPr eaLnBrk="1" hangingPunct="1"/>
              <a:t>13</a:t>
            </a:fld>
            <a:endParaRPr lang="en-US" altLang="en-US" sz="1200">
              <a:solidFill>
                <a:srgbClr val="000000"/>
              </a:solidFill>
              <a:latin typeface="Tahoma" panose="020B0604030504040204" pitchFamily="34" charset="0"/>
            </a:endParaRPr>
          </a:p>
          <a:p>
            <a:pPr eaLnBrk="1" hangingPunct="1"/>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483872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a:p>
            <a:pPr marL="0" indent="0"/>
            <a:endParaRPr lang="en-US" altLang="en-US" smtClean="0"/>
          </a:p>
          <a:p>
            <a:pPr marL="0" indent="0"/>
            <a:r>
              <a:rPr lang="en-US" altLang="en-US" smtClean="0"/>
              <a:t>	Describe types of portable fire 	extinguishers.</a:t>
            </a:r>
          </a:p>
        </p:txBody>
      </p:sp>
      <p:sp>
        <p:nvSpPr>
          <p:cNvPr id="1945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
            </a:r>
            <a:br>
              <a:rPr lang="en-US" altLang="en-US" smtClean="0"/>
            </a:br>
            <a:r>
              <a:rPr lang="en-US" altLang="en-US" smtClean="0"/>
              <a:t>Learning Objective 2</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5633DC0D-707F-4374-8808-A92F06091997}" type="slidenum">
              <a:rPr lang="en-US" altLang="en-US" sz="1200">
                <a:solidFill>
                  <a:srgbClr val="000000"/>
                </a:solidFill>
                <a:latin typeface="Tahoma" panose="020B0604030504040204" pitchFamily="34" charset="0"/>
              </a:rPr>
              <a:pPr eaLnBrk="1" hangingPunct="1"/>
              <a:t>14</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558004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1" y="1752600"/>
          <a:ext cx="7260021"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Title 2"/>
          <p:cNvSpPr>
            <a:spLocks noGrp="1"/>
          </p:cNvSpPr>
          <p:nvPr>
            <p:ph type="title"/>
          </p:nvPr>
        </p:nvSpPr>
        <p:spPr bwMode="auto">
          <a:xfrm>
            <a:off x="2209800" y="152400"/>
            <a:ext cx="77724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t>Fire extinguishers are organized by type of extinguishing agent and the method used to expel their contents.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797CED9D-5DA2-4E72-A4E6-134B35EB27B4}" type="slidenum">
              <a:rPr lang="en-US" altLang="en-US" sz="1200">
                <a:solidFill>
                  <a:srgbClr val="000000"/>
                </a:solidFill>
                <a:latin typeface="Tahoma" panose="020B0604030504040204" pitchFamily="34" charset="0"/>
              </a:rPr>
              <a:pPr eaLnBrk="1" hangingPunct="1"/>
              <a:t>15</a:t>
            </a:fld>
            <a:endParaRPr lang="en-US" altLang="en-US" sz="1200">
              <a:solidFill>
                <a:srgbClr val="000000"/>
              </a:solidFill>
              <a:latin typeface="Tahoma" panose="020B0604030504040204" pitchFamily="34" charset="0"/>
            </a:endParaRPr>
          </a:p>
        </p:txBody>
      </p:sp>
      <p:sp>
        <p:nvSpPr>
          <p:cNvPr id="20485" name="Text Box 7"/>
          <p:cNvSpPr txBox="1">
            <a:spLocks noChangeArrowheads="1"/>
          </p:cNvSpPr>
          <p:nvPr/>
        </p:nvSpPr>
        <p:spPr bwMode="auto">
          <a:xfrm>
            <a:off x="8839200" y="54102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fontAlgn="base" hangingPunct="1">
              <a:spcBef>
                <a:spcPct val="50000"/>
              </a:spcBef>
              <a:spcAft>
                <a:spcPct val="0"/>
              </a:spcAft>
              <a:buClr>
                <a:srgbClr val="FF0000"/>
              </a:buClr>
              <a:buSzPct val="110000"/>
            </a:pPr>
            <a:r>
              <a:rPr lang="en-US" altLang="en-US" sz="1800" b="0" i="1">
                <a:solidFill>
                  <a:srgbClr val="000000"/>
                </a:solidFill>
              </a:rPr>
              <a:t>(Cont.)</a:t>
            </a:r>
          </a:p>
        </p:txBody>
      </p:sp>
    </p:spTree>
    <p:extLst>
      <p:ext uri="{BB962C8B-B14F-4D97-AF65-F5344CB8AC3E}">
        <p14:creationId xmlns:p14="http://schemas.microsoft.com/office/powerpoint/2010/main" val="2274480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25566" y="1689539"/>
          <a:ext cx="7772400" cy="4143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Title 2"/>
          <p:cNvSpPr>
            <a:spLocks noGrp="1"/>
          </p:cNvSpPr>
          <p:nvPr>
            <p:ph type="title"/>
          </p:nvPr>
        </p:nvSpPr>
        <p:spPr bwMode="auto">
          <a:xfrm>
            <a:off x="2209800" y="152400"/>
            <a:ext cx="77724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t>Fire extinguishes are organized by type of extinguishing agent and the method used to expel their contents.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BD39AAFB-7B7A-4990-B013-5475D97AAFDE}" type="slidenum">
              <a:rPr lang="en-US" altLang="en-US" sz="1200">
                <a:solidFill>
                  <a:srgbClr val="000000"/>
                </a:solidFill>
                <a:latin typeface="Tahoma" panose="020B0604030504040204" pitchFamily="34" charset="0"/>
              </a:rPr>
              <a:pPr eaLnBrk="1" hangingPunct="1"/>
              <a:t>16</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648855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2400" y="1524001"/>
            <a:ext cx="4267200" cy="4867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0F2C2403-F7A7-4516-A90B-9B066123986A}" type="slidenum">
              <a:rPr lang="en-US" altLang="en-US" sz="1200">
                <a:solidFill>
                  <a:srgbClr val="000000"/>
                </a:solidFill>
                <a:latin typeface="Tahoma" panose="020B0604030504040204" pitchFamily="34" charset="0"/>
              </a:rPr>
              <a:pPr eaLnBrk="1" hangingPunct="1"/>
              <a:t>17</a:t>
            </a:fld>
            <a:endParaRPr lang="en-US" altLang="en-US" sz="1200">
              <a:solidFill>
                <a:srgbClr val="000000"/>
              </a:solidFill>
              <a:latin typeface="Tahoma" panose="020B0604030504040204" pitchFamily="34" charset="0"/>
            </a:endParaRPr>
          </a:p>
        </p:txBody>
      </p:sp>
      <p:sp>
        <p:nvSpPr>
          <p:cNvPr id="22532" name="Title 2"/>
          <p:cNvSpPr txBox="1">
            <a:spLocks/>
          </p:cNvSpPr>
          <p:nvPr/>
        </p:nvSpPr>
        <p:spPr bwMode="auto">
          <a:xfrm>
            <a:off x="2209800" y="45720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fontAlgn="base">
              <a:lnSpc>
                <a:spcPct val="80000"/>
              </a:lnSpc>
              <a:spcBef>
                <a:spcPct val="0"/>
              </a:spcBef>
              <a:spcAft>
                <a:spcPct val="0"/>
              </a:spcAft>
              <a:buClr>
                <a:srgbClr val="FF0000"/>
              </a:buClr>
              <a:buSzPct val="110000"/>
            </a:pPr>
            <a:r>
              <a:rPr lang="en-US" altLang="en-US">
                <a:solidFill>
                  <a:srgbClr val="0033CC"/>
                </a:solidFill>
                <a:latin typeface="Tahoma" panose="020B0604030504040204" pitchFamily="34" charset="0"/>
              </a:rPr>
              <a:t>Use pump-type water extinguishers on small Class A fires, ground cover fires.</a:t>
            </a:r>
          </a:p>
        </p:txBody>
      </p:sp>
    </p:spTree>
    <p:extLst>
      <p:ext uri="{BB962C8B-B14F-4D97-AF65-F5344CB8AC3E}">
        <p14:creationId xmlns:p14="http://schemas.microsoft.com/office/powerpoint/2010/main" val="1435672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Use stored-pressure water extinguishers on small Class A fires.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85B85AD3-C164-4E9A-9D39-CD0DD270E6A8}" type="slidenum">
              <a:rPr lang="en-US" altLang="en-US" sz="1200">
                <a:solidFill>
                  <a:srgbClr val="000000"/>
                </a:solidFill>
                <a:latin typeface="Tahoma" panose="020B0604030504040204" pitchFamily="34" charset="0"/>
              </a:rPr>
              <a:pPr eaLnBrk="1" hangingPunct="1"/>
              <a:t>18</a:t>
            </a:fld>
            <a:endParaRPr lang="en-US" altLang="en-US" sz="1200">
              <a:solidFill>
                <a:srgbClr val="000000"/>
              </a:solidFill>
              <a:latin typeface="Tahoma" panose="020B0604030504040204" pitchFamily="34" charset="0"/>
            </a:endParaRPr>
          </a:p>
        </p:txBody>
      </p:sp>
      <p:pic>
        <p:nvPicPr>
          <p:cNvPr id="2355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5600" y="1778000"/>
            <a:ext cx="2667000" cy="415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1708150"/>
            <a:ext cx="2824163"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658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r="11960"/>
          <a:stretch>
            <a:fillRect/>
          </a:stretch>
        </p:blipFill>
        <p:spPr bwMode="auto">
          <a:xfrm>
            <a:off x="2352675" y="1592263"/>
            <a:ext cx="2133600" cy="195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2"/>
          <p:cNvSpPr>
            <a:spLocks noGrp="1"/>
          </p:cNvSpPr>
          <p:nvPr>
            <p:ph type="title"/>
          </p:nvPr>
        </p:nvSpPr>
        <p:spPr bwMode="auto">
          <a:xfrm>
            <a:off x="2209800" y="492125"/>
            <a:ext cx="781685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Use water-mist stored-pressure extinguishers on Class C fires.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22083AF9-DF3B-4B00-B023-C3D208F5D6F0}" type="slidenum">
              <a:rPr lang="en-US" altLang="en-US" sz="1200">
                <a:solidFill>
                  <a:srgbClr val="000000"/>
                </a:solidFill>
                <a:latin typeface="Tahoma" panose="020B0604030504040204" pitchFamily="34" charset="0"/>
              </a:rPr>
              <a:pPr eaLnBrk="1" hangingPunct="1"/>
              <a:t>19</a:t>
            </a:fld>
            <a:endParaRPr lang="en-US" altLang="en-US" sz="1200">
              <a:solidFill>
                <a:srgbClr val="000000"/>
              </a:solidFill>
              <a:latin typeface="Tahoma" panose="020B0604030504040204" pitchFamily="34" charset="0"/>
            </a:endParaRPr>
          </a:p>
        </p:txBody>
      </p:sp>
      <p:sp>
        <p:nvSpPr>
          <p:cNvPr id="3" name="Isosceles Triangle 2"/>
          <p:cNvSpPr/>
          <p:nvPr/>
        </p:nvSpPr>
        <p:spPr bwMode="auto">
          <a:xfrm rot="16200000">
            <a:off x="5318052" y="590993"/>
            <a:ext cx="2553585" cy="4343400"/>
          </a:xfrm>
          <a:prstGeom prst="triangle">
            <a:avLst/>
          </a:prstGeom>
          <a:gradFill flip="none" rotWithShape="1">
            <a:gsLst>
              <a:gs pos="1000">
                <a:srgbClr val="CCECFF"/>
              </a:gs>
              <a:gs pos="55000">
                <a:schemeClr val="accent3">
                  <a:lumMod val="95000"/>
                </a:schemeClr>
              </a:gs>
              <a:gs pos="100000">
                <a:schemeClr val="bg1"/>
              </a:gs>
            </a:gsLst>
            <a:lin ang="5400000" scaled="1"/>
            <a:tileRect/>
          </a:gradFill>
          <a:ln w="9525" cap="flat" cmpd="sng" algn="ctr">
            <a:noFill/>
            <a:prstDash val="solid"/>
            <a:round/>
            <a:headEnd type="none" w="med" len="med"/>
            <a:tailEnd type="none" w="med" len="med"/>
          </a:ln>
          <a:effectLst>
            <a:softEdge rad="31750"/>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24584" name="TextBox 4"/>
          <p:cNvSpPr txBox="1">
            <a:spLocks noChangeArrowheads="1"/>
          </p:cNvSpPr>
          <p:nvPr/>
        </p:nvSpPr>
        <p:spPr bwMode="auto">
          <a:xfrm>
            <a:off x="6019800" y="2570163"/>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fontAlgn="base" hangingPunct="1">
              <a:spcBef>
                <a:spcPct val="20000"/>
              </a:spcBef>
              <a:spcAft>
                <a:spcPct val="0"/>
              </a:spcAft>
              <a:buClr>
                <a:srgbClr val="FF0000"/>
              </a:buClr>
              <a:buSzPct val="110000"/>
            </a:pPr>
            <a:r>
              <a:rPr lang="en-US" altLang="en-US" sz="2400" b="0">
                <a:solidFill>
                  <a:srgbClr val="000000"/>
                </a:solidFill>
              </a:rPr>
              <a:t>Deionized water</a:t>
            </a:r>
          </a:p>
        </p:txBody>
      </p:sp>
      <p:pic>
        <p:nvPicPr>
          <p:cNvPr id="24585" name="Content Placeholder 1"/>
          <p:cNvPicPr>
            <a:picLocks noChangeAspect="1"/>
          </p:cNvPicPr>
          <p:nvPr/>
        </p:nvPicPr>
        <p:blipFill>
          <a:blip r:embed="rId2">
            <a:extLst>
              <a:ext uri="{28A0092B-C50C-407E-A947-70E740481C1C}">
                <a14:useLocalDpi xmlns:a14="http://schemas.microsoft.com/office/drawing/2010/main" val="0"/>
              </a:ext>
            </a:extLst>
          </a:blip>
          <a:srcRect r="11960"/>
          <a:stretch>
            <a:fillRect/>
          </a:stretch>
        </p:blipFill>
        <p:spPr bwMode="auto">
          <a:xfrm>
            <a:off x="2346325" y="4114800"/>
            <a:ext cx="2133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Freeform 5"/>
          <p:cNvSpPr>
            <a:spLocks/>
          </p:cNvSpPr>
          <p:nvPr/>
        </p:nvSpPr>
        <p:spPr bwMode="auto">
          <a:xfrm>
            <a:off x="4422776" y="4810126"/>
            <a:ext cx="5402263" cy="384175"/>
          </a:xfrm>
          <a:custGeom>
            <a:avLst/>
            <a:gdLst>
              <a:gd name="T0" fmla="*/ 0 w 5401339"/>
              <a:gd name="T1" fmla="*/ 410307 h 382773"/>
              <a:gd name="T2" fmla="*/ 298680 w 5401339"/>
              <a:gd name="T3" fmla="*/ 353321 h 382773"/>
              <a:gd name="T4" fmla="*/ 330680 w 5401339"/>
              <a:gd name="T5" fmla="*/ 330525 h 382773"/>
              <a:gd name="T6" fmla="*/ 362685 w 5401339"/>
              <a:gd name="T7" fmla="*/ 319128 h 382773"/>
              <a:gd name="T8" fmla="*/ 416018 w 5401339"/>
              <a:gd name="T9" fmla="*/ 296333 h 382773"/>
              <a:gd name="T10" fmla="*/ 469352 w 5401339"/>
              <a:gd name="T11" fmla="*/ 284936 h 382773"/>
              <a:gd name="T12" fmla="*/ 501363 w 5401339"/>
              <a:gd name="T13" fmla="*/ 273538 h 382773"/>
              <a:gd name="T14" fmla="*/ 554698 w 5401339"/>
              <a:gd name="T15" fmla="*/ 250743 h 382773"/>
              <a:gd name="T16" fmla="*/ 725370 w 5401339"/>
              <a:gd name="T17" fmla="*/ 227950 h 382773"/>
              <a:gd name="T18" fmla="*/ 778703 w 5401339"/>
              <a:gd name="T19" fmla="*/ 216551 h 382773"/>
              <a:gd name="T20" fmla="*/ 864042 w 5401339"/>
              <a:gd name="T21" fmla="*/ 193756 h 382773"/>
              <a:gd name="T22" fmla="*/ 1088056 w 5401339"/>
              <a:gd name="T23" fmla="*/ 170962 h 382773"/>
              <a:gd name="T24" fmla="*/ 1312061 w 5401339"/>
              <a:gd name="T25" fmla="*/ 136768 h 382773"/>
              <a:gd name="T26" fmla="*/ 1418733 w 5401339"/>
              <a:gd name="T27" fmla="*/ 113973 h 382773"/>
              <a:gd name="T28" fmla="*/ 1557408 w 5401339"/>
              <a:gd name="T29" fmla="*/ 102577 h 382773"/>
              <a:gd name="T30" fmla="*/ 1738750 w 5401339"/>
              <a:gd name="T31" fmla="*/ 79786 h 382773"/>
              <a:gd name="T32" fmla="*/ 2058764 w 5401339"/>
              <a:gd name="T33" fmla="*/ 45590 h 382773"/>
              <a:gd name="T34" fmla="*/ 2197439 w 5401339"/>
              <a:gd name="T35" fmla="*/ 34193 h 382773"/>
              <a:gd name="T36" fmla="*/ 2517452 w 5401339"/>
              <a:gd name="T37" fmla="*/ 0 h 382773"/>
              <a:gd name="T38" fmla="*/ 3029477 w 5401339"/>
              <a:gd name="T39" fmla="*/ 11398 h 382773"/>
              <a:gd name="T40" fmla="*/ 3456164 w 5401339"/>
              <a:gd name="T41" fmla="*/ 45590 h 382773"/>
              <a:gd name="T42" fmla="*/ 3840183 w 5401339"/>
              <a:gd name="T43" fmla="*/ 68386 h 382773"/>
              <a:gd name="T44" fmla="*/ 4021524 w 5401339"/>
              <a:gd name="T45" fmla="*/ 102577 h 382773"/>
              <a:gd name="T46" fmla="*/ 4138863 w 5401339"/>
              <a:gd name="T47" fmla="*/ 125373 h 382773"/>
              <a:gd name="T48" fmla="*/ 4224202 w 5401339"/>
              <a:gd name="T49" fmla="*/ 136768 h 382773"/>
              <a:gd name="T50" fmla="*/ 4426877 w 5401339"/>
              <a:gd name="T51" fmla="*/ 170962 h 382773"/>
              <a:gd name="T52" fmla="*/ 4608218 w 5401339"/>
              <a:gd name="T53" fmla="*/ 193756 h 382773"/>
              <a:gd name="T54" fmla="*/ 4704224 w 5401339"/>
              <a:gd name="T55" fmla="*/ 216551 h 382773"/>
              <a:gd name="T56" fmla="*/ 4896229 w 5401339"/>
              <a:gd name="T57" fmla="*/ 239345 h 382773"/>
              <a:gd name="T58" fmla="*/ 5152244 w 5401339"/>
              <a:gd name="T59" fmla="*/ 262141 h 382773"/>
              <a:gd name="T60" fmla="*/ 5216249 w 5401339"/>
              <a:gd name="T61" fmla="*/ 284936 h 382773"/>
              <a:gd name="T62" fmla="*/ 5301583 w 5401339"/>
              <a:gd name="T63" fmla="*/ 296333 h 382773"/>
              <a:gd name="T64" fmla="*/ 5418924 w 5401339"/>
              <a:gd name="T65" fmla="*/ 307734 h 3827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01339"/>
              <a:gd name="T100" fmla="*/ 0 h 382773"/>
              <a:gd name="T101" fmla="*/ 5401339 w 5401339"/>
              <a:gd name="T102" fmla="*/ 382773 h 3827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01339" h="382773">
                <a:moveTo>
                  <a:pt x="0" y="382773"/>
                </a:moveTo>
                <a:cubicBezTo>
                  <a:pt x="99237" y="365052"/>
                  <a:pt x="213834" y="385527"/>
                  <a:pt x="297711" y="329610"/>
                </a:cubicBezTo>
                <a:cubicBezTo>
                  <a:pt x="308344" y="322522"/>
                  <a:pt x="318179" y="314060"/>
                  <a:pt x="329609" y="308345"/>
                </a:cubicBezTo>
                <a:cubicBezTo>
                  <a:pt x="339634" y="303333"/>
                  <a:pt x="351013" y="301647"/>
                  <a:pt x="361507" y="297712"/>
                </a:cubicBezTo>
                <a:cubicBezTo>
                  <a:pt x="379378" y="291010"/>
                  <a:pt x="396388" y="281931"/>
                  <a:pt x="414669" y="276447"/>
                </a:cubicBezTo>
                <a:cubicBezTo>
                  <a:pt x="431979" y="271254"/>
                  <a:pt x="450300" y="270197"/>
                  <a:pt x="467832" y="265814"/>
                </a:cubicBezTo>
                <a:cubicBezTo>
                  <a:pt x="478705" y="263096"/>
                  <a:pt x="489236" y="259117"/>
                  <a:pt x="499730" y="255182"/>
                </a:cubicBezTo>
                <a:cubicBezTo>
                  <a:pt x="517601" y="248481"/>
                  <a:pt x="534144" y="237488"/>
                  <a:pt x="552893" y="233917"/>
                </a:cubicBezTo>
                <a:cubicBezTo>
                  <a:pt x="609032" y="223224"/>
                  <a:pt x="666976" y="223860"/>
                  <a:pt x="723014" y="212652"/>
                </a:cubicBezTo>
                <a:cubicBezTo>
                  <a:pt x="740735" y="209108"/>
                  <a:pt x="758567" y="206083"/>
                  <a:pt x="776176" y="202019"/>
                </a:cubicBezTo>
                <a:cubicBezTo>
                  <a:pt x="804654" y="195447"/>
                  <a:pt x="832285" y="184747"/>
                  <a:pt x="861237" y="180754"/>
                </a:cubicBezTo>
                <a:cubicBezTo>
                  <a:pt x="935301" y="170538"/>
                  <a:pt x="1084521" y="159489"/>
                  <a:pt x="1084521" y="159489"/>
                </a:cubicBezTo>
                <a:cubicBezTo>
                  <a:pt x="1491333" y="85524"/>
                  <a:pt x="933006" y="183811"/>
                  <a:pt x="1307804" y="127591"/>
                </a:cubicBezTo>
                <a:cubicBezTo>
                  <a:pt x="1343548" y="122229"/>
                  <a:pt x="1378290" y="111001"/>
                  <a:pt x="1414130" y="106326"/>
                </a:cubicBezTo>
                <a:cubicBezTo>
                  <a:pt x="1459952" y="100349"/>
                  <a:pt x="1506372" y="100291"/>
                  <a:pt x="1552353" y="95693"/>
                </a:cubicBezTo>
                <a:cubicBezTo>
                  <a:pt x="1612719" y="89656"/>
                  <a:pt x="1672781" y="80846"/>
                  <a:pt x="1733107" y="74428"/>
                </a:cubicBezTo>
                <a:cubicBezTo>
                  <a:pt x="1839363" y="63124"/>
                  <a:pt x="1945542" y="50727"/>
                  <a:pt x="2052083" y="42531"/>
                </a:cubicBezTo>
                <a:lnTo>
                  <a:pt x="2190307" y="31898"/>
                </a:lnTo>
                <a:cubicBezTo>
                  <a:pt x="2673533" y="-14866"/>
                  <a:pt x="2151889" y="29784"/>
                  <a:pt x="2509283" y="0"/>
                </a:cubicBezTo>
                <a:lnTo>
                  <a:pt x="3019646" y="10633"/>
                </a:lnTo>
                <a:cubicBezTo>
                  <a:pt x="3161983" y="15013"/>
                  <a:pt x="3303090" y="31029"/>
                  <a:pt x="3444949" y="42531"/>
                </a:cubicBezTo>
                <a:cubicBezTo>
                  <a:pt x="3610218" y="55931"/>
                  <a:pt x="3640515" y="55286"/>
                  <a:pt x="3827721" y="63796"/>
                </a:cubicBezTo>
                <a:cubicBezTo>
                  <a:pt x="3947061" y="103576"/>
                  <a:pt x="3837046" y="72316"/>
                  <a:pt x="4008474" y="95693"/>
                </a:cubicBezTo>
                <a:cubicBezTo>
                  <a:pt x="4047736" y="101047"/>
                  <a:pt x="4086292" y="110779"/>
                  <a:pt x="4125432" y="116959"/>
                </a:cubicBezTo>
                <a:cubicBezTo>
                  <a:pt x="4153657" y="121416"/>
                  <a:pt x="4182227" y="123403"/>
                  <a:pt x="4210493" y="127591"/>
                </a:cubicBezTo>
                <a:cubicBezTo>
                  <a:pt x="4277931" y="137582"/>
                  <a:pt x="4344804" y="151524"/>
                  <a:pt x="4412511" y="159489"/>
                </a:cubicBezTo>
                <a:cubicBezTo>
                  <a:pt x="4472762" y="166577"/>
                  <a:pt x="4533304" y="171529"/>
                  <a:pt x="4593265" y="180754"/>
                </a:cubicBezTo>
                <a:cubicBezTo>
                  <a:pt x="4625561" y="185723"/>
                  <a:pt x="4656635" y="197230"/>
                  <a:pt x="4688958" y="202019"/>
                </a:cubicBezTo>
                <a:cubicBezTo>
                  <a:pt x="4752453" y="211426"/>
                  <a:pt x="4816445" y="217198"/>
                  <a:pt x="4880344" y="223284"/>
                </a:cubicBezTo>
                <a:cubicBezTo>
                  <a:pt x="4965315" y="231376"/>
                  <a:pt x="5135525" y="244549"/>
                  <a:pt x="5135525" y="244549"/>
                </a:cubicBezTo>
                <a:cubicBezTo>
                  <a:pt x="5156790" y="251637"/>
                  <a:pt x="5177403" y="261117"/>
                  <a:pt x="5199321" y="265814"/>
                </a:cubicBezTo>
                <a:cubicBezTo>
                  <a:pt x="5227261" y="271801"/>
                  <a:pt x="5256058" y="272670"/>
                  <a:pt x="5284381" y="276447"/>
                </a:cubicBezTo>
                <a:cubicBezTo>
                  <a:pt x="5379162" y="289085"/>
                  <a:pt x="5330174" y="287080"/>
                  <a:pt x="5401339" y="287080"/>
                </a:cubicBezTo>
              </a:path>
            </a:pathLst>
          </a:custGeom>
          <a:noFill/>
          <a:ln w="53975" cap="rnd">
            <a:solidFill>
              <a:srgbClr val="CCECFF"/>
            </a:solidFill>
            <a:prstDash val="sysDash"/>
            <a:bevel/>
            <a:headEnd/>
            <a:tailEnd/>
          </a:ln>
          <a:extLst>
            <a:ext uri="{909E8E84-426E-40DD-AFC4-6F175D3DCCD1}">
              <a14:hiddenFill xmlns:a14="http://schemas.microsoft.com/office/drawing/2010/main">
                <a:solidFill>
                  <a:srgbClr val="FFFFFF"/>
                </a:solidFill>
              </a14:hiddenFill>
            </a:ext>
          </a:extLst>
        </p:spPr>
        <p:txBody>
          <a:bodyPr/>
          <a:lstStyle/>
          <a:p>
            <a:pPr fontAlgn="base">
              <a:spcBef>
                <a:spcPct val="20000"/>
              </a:spcBef>
              <a:spcAft>
                <a:spcPct val="0"/>
              </a:spcAft>
              <a:buClr>
                <a:srgbClr val="FF0000"/>
              </a:buClr>
              <a:buSzPct val="110000"/>
              <a:buFontTx/>
              <a:buChar char="•"/>
            </a:pPr>
            <a:endParaRPr lang="en-US" sz="3200" b="1">
              <a:solidFill>
                <a:srgbClr val="000000"/>
              </a:solidFill>
              <a:latin typeface="Arial" panose="020B0604020202020204" pitchFamily="34" charset="0"/>
            </a:endParaRPr>
          </a:p>
        </p:txBody>
      </p:sp>
      <p:sp>
        <p:nvSpPr>
          <p:cNvPr id="24587" name="Freeform 6"/>
          <p:cNvSpPr>
            <a:spLocks/>
          </p:cNvSpPr>
          <p:nvPr/>
        </p:nvSpPr>
        <p:spPr bwMode="auto">
          <a:xfrm>
            <a:off x="4467226" y="4827589"/>
            <a:ext cx="5730875" cy="490537"/>
          </a:xfrm>
          <a:custGeom>
            <a:avLst/>
            <a:gdLst>
              <a:gd name="T0" fmla="*/ 0 w 5730949"/>
              <a:gd name="T1" fmla="*/ 333384 h 491224"/>
              <a:gd name="T2" fmla="*/ 127553 w 5730949"/>
              <a:gd name="T3" fmla="*/ 302323 h 491224"/>
              <a:gd name="T4" fmla="*/ 159451 w 5730949"/>
              <a:gd name="T5" fmla="*/ 291970 h 491224"/>
              <a:gd name="T6" fmla="*/ 201962 w 5730949"/>
              <a:gd name="T7" fmla="*/ 260909 h 491224"/>
              <a:gd name="T8" fmla="*/ 287003 w 5730949"/>
              <a:gd name="T9" fmla="*/ 240201 h 491224"/>
              <a:gd name="T10" fmla="*/ 318901 w 5730949"/>
              <a:gd name="T11" fmla="*/ 219496 h 491224"/>
              <a:gd name="T12" fmla="*/ 393310 w 5730949"/>
              <a:gd name="T13" fmla="*/ 198787 h 491224"/>
              <a:gd name="T14" fmla="*/ 510230 w 5730949"/>
              <a:gd name="T15" fmla="*/ 157374 h 491224"/>
              <a:gd name="T16" fmla="*/ 574025 w 5730949"/>
              <a:gd name="T17" fmla="*/ 147020 h 491224"/>
              <a:gd name="T18" fmla="*/ 690945 w 5730949"/>
              <a:gd name="T19" fmla="*/ 115959 h 491224"/>
              <a:gd name="T20" fmla="*/ 903540 w 5730949"/>
              <a:gd name="T21" fmla="*/ 95252 h 491224"/>
              <a:gd name="T22" fmla="*/ 1275603 w 5730949"/>
              <a:gd name="T23" fmla="*/ 53838 h 491224"/>
              <a:gd name="T24" fmla="*/ 1573239 w 5730949"/>
              <a:gd name="T25" fmla="*/ 33131 h 491224"/>
              <a:gd name="T26" fmla="*/ 1700791 w 5730949"/>
              <a:gd name="T27" fmla="*/ 12422 h 491224"/>
              <a:gd name="T28" fmla="*/ 2763781 w 5730949"/>
              <a:gd name="T29" fmla="*/ 12422 h 491224"/>
              <a:gd name="T30" fmla="*/ 3103946 w 5730949"/>
              <a:gd name="T31" fmla="*/ 22778 h 491224"/>
              <a:gd name="T32" fmla="*/ 3433480 w 5730949"/>
              <a:gd name="T33" fmla="*/ 43486 h 491224"/>
              <a:gd name="T34" fmla="*/ 3709850 w 5730949"/>
              <a:gd name="T35" fmla="*/ 74545 h 491224"/>
              <a:gd name="T36" fmla="*/ 3794891 w 5730949"/>
              <a:gd name="T37" fmla="*/ 95252 h 491224"/>
              <a:gd name="T38" fmla="*/ 3986239 w 5730949"/>
              <a:gd name="T39" fmla="*/ 115959 h 491224"/>
              <a:gd name="T40" fmla="*/ 4220091 w 5730949"/>
              <a:gd name="T41" fmla="*/ 147020 h 491224"/>
              <a:gd name="T42" fmla="*/ 4443326 w 5730949"/>
              <a:gd name="T43" fmla="*/ 178082 h 491224"/>
              <a:gd name="T44" fmla="*/ 4496471 w 5730949"/>
              <a:gd name="T45" fmla="*/ 198787 h 491224"/>
              <a:gd name="T46" fmla="*/ 4762218 w 5730949"/>
              <a:gd name="T47" fmla="*/ 219496 h 491224"/>
              <a:gd name="T48" fmla="*/ 4847249 w 5730949"/>
              <a:gd name="T49" fmla="*/ 240201 h 491224"/>
              <a:gd name="T50" fmla="*/ 5038598 w 5730949"/>
              <a:gd name="T51" fmla="*/ 260909 h 491224"/>
              <a:gd name="T52" fmla="*/ 5123639 w 5730949"/>
              <a:gd name="T53" fmla="*/ 291970 h 491224"/>
              <a:gd name="T54" fmla="*/ 5176784 w 5730949"/>
              <a:gd name="T55" fmla="*/ 312677 h 491224"/>
              <a:gd name="T56" fmla="*/ 5219312 w 5730949"/>
              <a:gd name="T57" fmla="*/ 323031 h 491224"/>
              <a:gd name="T58" fmla="*/ 5357498 w 5730949"/>
              <a:gd name="T59" fmla="*/ 354091 h 491224"/>
              <a:gd name="T60" fmla="*/ 5474420 w 5730949"/>
              <a:gd name="T61" fmla="*/ 385153 h 491224"/>
              <a:gd name="T62" fmla="*/ 5548829 w 5730949"/>
              <a:gd name="T63" fmla="*/ 405860 h 491224"/>
              <a:gd name="T64" fmla="*/ 5591357 w 5730949"/>
              <a:gd name="T65" fmla="*/ 416213 h 491224"/>
              <a:gd name="T66" fmla="*/ 5623234 w 5730949"/>
              <a:gd name="T67" fmla="*/ 436919 h 491224"/>
              <a:gd name="T68" fmla="*/ 5697643 w 5730949"/>
              <a:gd name="T69" fmla="*/ 457626 h 491224"/>
              <a:gd name="T70" fmla="*/ 5729543 w 5730949"/>
              <a:gd name="T71" fmla="*/ 478334 h 4912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730949"/>
              <a:gd name="T109" fmla="*/ 0 h 491224"/>
              <a:gd name="T110" fmla="*/ 5730949 w 5730949"/>
              <a:gd name="T111" fmla="*/ 491224 h 4912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730949" h="491224">
                <a:moveTo>
                  <a:pt x="0" y="342368"/>
                </a:moveTo>
                <a:lnTo>
                  <a:pt x="127591" y="310470"/>
                </a:lnTo>
                <a:cubicBezTo>
                  <a:pt x="138420" y="307582"/>
                  <a:pt x="149758" y="305399"/>
                  <a:pt x="159489" y="299838"/>
                </a:cubicBezTo>
                <a:cubicBezTo>
                  <a:pt x="174875" y="291046"/>
                  <a:pt x="185825" y="275137"/>
                  <a:pt x="202019" y="267940"/>
                </a:cubicBezTo>
                <a:cubicBezTo>
                  <a:pt x="311231" y="219402"/>
                  <a:pt x="210094" y="285168"/>
                  <a:pt x="287079" y="246675"/>
                </a:cubicBezTo>
                <a:cubicBezTo>
                  <a:pt x="298509" y="240960"/>
                  <a:pt x="307547" y="231125"/>
                  <a:pt x="318977" y="225410"/>
                </a:cubicBezTo>
                <a:cubicBezTo>
                  <a:pt x="339462" y="215168"/>
                  <a:pt x="372957" y="210961"/>
                  <a:pt x="393405" y="204145"/>
                </a:cubicBezTo>
                <a:cubicBezTo>
                  <a:pt x="427234" y="192869"/>
                  <a:pt x="475610" y="167407"/>
                  <a:pt x="510363" y="161615"/>
                </a:cubicBezTo>
                <a:cubicBezTo>
                  <a:pt x="531628" y="158071"/>
                  <a:pt x="553243" y="156211"/>
                  <a:pt x="574158" y="150982"/>
                </a:cubicBezTo>
                <a:cubicBezTo>
                  <a:pt x="680490" y="124399"/>
                  <a:pt x="595503" y="133794"/>
                  <a:pt x="691116" y="119084"/>
                </a:cubicBezTo>
                <a:cubicBezTo>
                  <a:pt x="766388" y="107504"/>
                  <a:pt x="825572" y="104336"/>
                  <a:pt x="903768" y="97819"/>
                </a:cubicBezTo>
                <a:cubicBezTo>
                  <a:pt x="1121808" y="54211"/>
                  <a:pt x="913681" y="91513"/>
                  <a:pt x="1275907" y="55289"/>
                </a:cubicBezTo>
                <a:cubicBezTo>
                  <a:pt x="1445810" y="38298"/>
                  <a:pt x="1346669" y="46632"/>
                  <a:pt x="1573619" y="34024"/>
                </a:cubicBezTo>
                <a:cubicBezTo>
                  <a:pt x="1616149" y="26936"/>
                  <a:pt x="1658293" y="16912"/>
                  <a:pt x="1701209" y="12759"/>
                </a:cubicBezTo>
                <a:cubicBezTo>
                  <a:pt x="1992235" y="-15405"/>
                  <a:pt x="2677512" y="11685"/>
                  <a:pt x="2764465" y="12759"/>
                </a:cubicBezTo>
                <a:cubicBezTo>
                  <a:pt x="3075638" y="54248"/>
                  <a:pt x="2767043" y="23391"/>
                  <a:pt x="3104707" y="23391"/>
                </a:cubicBezTo>
                <a:cubicBezTo>
                  <a:pt x="3217981" y="23391"/>
                  <a:pt x="3323057" y="34542"/>
                  <a:pt x="3434316" y="44656"/>
                </a:cubicBezTo>
                <a:cubicBezTo>
                  <a:pt x="3705650" y="98925"/>
                  <a:pt x="3332760" y="29305"/>
                  <a:pt x="3710763" y="76554"/>
                </a:cubicBezTo>
                <a:cubicBezTo>
                  <a:pt x="3739763" y="80179"/>
                  <a:pt x="3767098" y="92433"/>
                  <a:pt x="3795823" y="97819"/>
                </a:cubicBezTo>
                <a:cubicBezTo>
                  <a:pt x="3842028" y="106483"/>
                  <a:pt x="3944942" y="113571"/>
                  <a:pt x="3987209" y="119084"/>
                </a:cubicBezTo>
                <a:cubicBezTo>
                  <a:pt x="4363139" y="168117"/>
                  <a:pt x="3937288" y="119443"/>
                  <a:pt x="4221126" y="150982"/>
                </a:cubicBezTo>
                <a:cubicBezTo>
                  <a:pt x="4404646" y="203416"/>
                  <a:pt x="4151710" y="136664"/>
                  <a:pt x="4444409" y="182880"/>
                </a:cubicBezTo>
                <a:cubicBezTo>
                  <a:pt x="4463262" y="185857"/>
                  <a:pt x="4478653" y="201623"/>
                  <a:pt x="4497572" y="204145"/>
                </a:cubicBezTo>
                <a:cubicBezTo>
                  <a:pt x="4585680" y="215893"/>
                  <a:pt x="4763386" y="225410"/>
                  <a:pt x="4763386" y="225410"/>
                </a:cubicBezTo>
                <a:cubicBezTo>
                  <a:pt x="4791740" y="232498"/>
                  <a:pt x="4819721" y="241289"/>
                  <a:pt x="4848447" y="246675"/>
                </a:cubicBezTo>
                <a:cubicBezTo>
                  <a:pt x="4882861" y="253128"/>
                  <a:pt x="5012265" y="265183"/>
                  <a:pt x="5039833" y="267940"/>
                </a:cubicBezTo>
                <a:cubicBezTo>
                  <a:pt x="5126835" y="311441"/>
                  <a:pt x="5038035" y="270885"/>
                  <a:pt x="5124893" y="299838"/>
                </a:cubicBezTo>
                <a:cubicBezTo>
                  <a:pt x="5143000" y="305874"/>
                  <a:pt x="5159949" y="315067"/>
                  <a:pt x="5178056" y="321103"/>
                </a:cubicBezTo>
                <a:cubicBezTo>
                  <a:pt x="5191919" y="325724"/>
                  <a:pt x="5206488" y="327891"/>
                  <a:pt x="5220586" y="331736"/>
                </a:cubicBezTo>
                <a:cubicBezTo>
                  <a:pt x="5327389" y="360864"/>
                  <a:pt x="5259832" y="347138"/>
                  <a:pt x="5358809" y="363633"/>
                </a:cubicBezTo>
                <a:cubicBezTo>
                  <a:pt x="5459695" y="403987"/>
                  <a:pt x="5361850" y="369242"/>
                  <a:pt x="5475768" y="395531"/>
                </a:cubicBezTo>
                <a:cubicBezTo>
                  <a:pt x="5500909" y="401333"/>
                  <a:pt x="5525303" y="410007"/>
                  <a:pt x="5550196" y="416796"/>
                </a:cubicBezTo>
                <a:cubicBezTo>
                  <a:pt x="5564294" y="420641"/>
                  <a:pt x="5578549" y="423885"/>
                  <a:pt x="5592726" y="427429"/>
                </a:cubicBezTo>
                <a:cubicBezTo>
                  <a:pt x="5603358" y="434517"/>
                  <a:pt x="5612878" y="443660"/>
                  <a:pt x="5624623" y="448694"/>
                </a:cubicBezTo>
                <a:cubicBezTo>
                  <a:pt x="5672335" y="469142"/>
                  <a:pt x="5657656" y="449261"/>
                  <a:pt x="5699051" y="469959"/>
                </a:cubicBezTo>
                <a:cubicBezTo>
                  <a:pt x="5710481" y="475674"/>
                  <a:pt x="5730949" y="491224"/>
                  <a:pt x="5730949" y="491224"/>
                </a:cubicBezTo>
              </a:path>
            </a:pathLst>
          </a:custGeom>
          <a:noFill/>
          <a:ln w="31750">
            <a:solidFill>
              <a:srgbClr val="CCECFF"/>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20000"/>
              </a:spcBef>
              <a:spcAft>
                <a:spcPct val="0"/>
              </a:spcAft>
              <a:buClr>
                <a:srgbClr val="FF0000"/>
              </a:buClr>
              <a:buSzPct val="110000"/>
              <a:buFontTx/>
              <a:buChar char="•"/>
            </a:pPr>
            <a:endParaRPr lang="en-US" sz="3200" b="1">
              <a:solidFill>
                <a:srgbClr val="000000"/>
              </a:solidFill>
              <a:latin typeface="Arial" panose="020B0604020202020204" pitchFamily="34" charset="0"/>
            </a:endParaRPr>
          </a:p>
        </p:txBody>
      </p:sp>
      <p:sp>
        <p:nvSpPr>
          <p:cNvPr id="24588" name="TextBox 10"/>
          <p:cNvSpPr txBox="1">
            <a:spLocks noChangeArrowheads="1"/>
          </p:cNvSpPr>
          <p:nvPr/>
        </p:nvSpPr>
        <p:spPr bwMode="auto">
          <a:xfrm>
            <a:off x="5999163" y="5092701"/>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fontAlgn="base" hangingPunct="1">
              <a:spcBef>
                <a:spcPct val="20000"/>
              </a:spcBef>
              <a:spcAft>
                <a:spcPct val="0"/>
              </a:spcAft>
              <a:buClr>
                <a:srgbClr val="FF0000"/>
              </a:buClr>
              <a:buSzPct val="110000"/>
            </a:pPr>
            <a:r>
              <a:rPr lang="en-US" altLang="en-US" sz="2400" b="0">
                <a:solidFill>
                  <a:srgbClr val="000000"/>
                </a:solidFill>
              </a:rPr>
              <a:t>Normal water</a:t>
            </a:r>
          </a:p>
        </p:txBody>
      </p:sp>
      <p:sp>
        <p:nvSpPr>
          <p:cNvPr id="24589" name="TextBox 11"/>
          <p:cNvSpPr txBox="1">
            <a:spLocks noChangeArrowheads="1"/>
          </p:cNvSpPr>
          <p:nvPr/>
        </p:nvSpPr>
        <p:spPr bwMode="auto">
          <a:xfrm>
            <a:off x="1600200" y="350043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fontAlgn="base" hangingPunct="1">
              <a:spcBef>
                <a:spcPct val="20000"/>
              </a:spcBef>
              <a:spcAft>
                <a:spcPct val="0"/>
              </a:spcAft>
              <a:buClr>
                <a:srgbClr val="FF0000"/>
              </a:buClr>
              <a:buSzPct val="110000"/>
            </a:pPr>
            <a:r>
              <a:rPr lang="en-US" altLang="en-US" sz="2400">
                <a:solidFill>
                  <a:srgbClr val="000000"/>
                </a:solidFill>
              </a:rPr>
              <a:t>Water-mist stored-pressure</a:t>
            </a:r>
            <a:endParaRPr lang="en-US" altLang="en-US" sz="2400" b="0">
              <a:solidFill>
                <a:srgbClr val="000000"/>
              </a:solidFill>
            </a:endParaRPr>
          </a:p>
        </p:txBody>
      </p:sp>
      <p:sp>
        <p:nvSpPr>
          <p:cNvPr id="24590" name="TextBox 12"/>
          <p:cNvSpPr txBox="1">
            <a:spLocks noChangeArrowheads="1"/>
          </p:cNvSpPr>
          <p:nvPr/>
        </p:nvSpPr>
        <p:spPr bwMode="auto">
          <a:xfrm>
            <a:off x="1739900" y="6070601"/>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fontAlgn="base" hangingPunct="1">
              <a:spcBef>
                <a:spcPct val="20000"/>
              </a:spcBef>
              <a:spcAft>
                <a:spcPct val="0"/>
              </a:spcAft>
              <a:buClr>
                <a:srgbClr val="FF0000"/>
              </a:buClr>
              <a:buSzPct val="110000"/>
            </a:pPr>
            <a:r>
              <a:rPr lang="en-US" altLang="en-US" sz="2400">
                <a:solidFill>
                  <a:srgbClr val="000000"/>
                </a:solidFill>
              </a:rPr>
              <a:t>Stored-pressure water</a:t>
            </a:r>
            <a:endParaRPr lang="en-US" altLang="en-US" sz="2400" b="0">
              <a:solidFill>
                <a:srgbClr val="000000"/>
              </a:solidFill>
            </a:endParaRPr>
          </a:p>
        </p:txBody>
      </p:sp>
    </p:spTree>
    <p:extLst>
      <p:ext uri="{BB962C8B-B14F-4D97-AF65-F5344CB8AC3E}">
        <p14:creationId xmlns:p14="http://schemas.microsoft.com/office/powerpoint/2010/main" val="4046053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p:cNvSpPr txBox="1">
            <a:spLocks noChangeArrowheads="1"/>
          </p:cNvSpPr>
          <p:nvPr/>
        </p:nvSpPr>
        <p:spPr bwMode="auto">
          <a:xfrm>
            <a:off x="2819400" y="1295400"/>
            <a:ext cx="701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fontAlgn="base" hangingPunct="1">
              <a:spcBef>
                <a:spcPct val="20000"/>
              </a:spcBef>
              <a:spcAft>
                <a:spcPct val="0"/>
              </a:spcAft>
              <a:buClr>
                <a:srgbClr val="A50021"/>
              </a:buClr>
              <a:buSzPct val="110000"/>
            </a:pPr>
            <a:r>
              <a:rPr lang="en-US" altLang="en-US" sz="3600" i="1">
                <a:solidFill>
                  <a:srgbClr val="000000"/>
                </a:solidFill>
                <a:latin typeface="Tahoma" panose="020B0604030504040204" pitchFamily="34" charset="0"/>
              </a:rPr>
              <a:t>Essentials of Fire Fighting</a:t>
            </a:r>
          </a:p>
          <a:p>
            <a:pPr algn="ctr" eaLnBrk="1" fontAlgn="base" hangingPunct="1">
              <a:spcBef>
                <a:spcPct val="20000"/>
              </a:spcBef>
              <a:spcAft>
                <a:spcPct val="0"/>
              </a:spcAft>
              <a:buClr>
                <a:srgbClr val="A50021"/>
              </a:buClr>
              <a:buSzPct val="110000"/>
            </a:pPr>
            <a:r>
              <a:rPr lang="en-US" altLang="en-US" i="1">
                <a:solidFill>
                  <a:srgbClr val="000000"/>
                </a:solidFill>
                <a:latin typeface="Tahoma" panose="020B0604030504040204" pitchFamily="34" charset="0"/>
              </a:rPr>
              <a:t>6</a:t>
            </a:r>
            <a:r>
              <a:rPr lang="en-US" altLang="en-US" i="1" baseline="30000">
                <a:solidFill>
                  <a:srgbClr val="000000"/>
                </a:solidFill>
                <a:latin typeface="Tahoma" panose="020B0604030504040204" pitchFamily="34" charset="0"/>
              </a:rPr>
              <a:t>th</a:t>
            </a:r>
            <a:r>
              <a:rPr lang="en-US" altLang="en-US" i="1">
                <a:solidFill>
                  <a:srgbClr val="000000"/>
                </a:solidFill>
                <a:latin typeface="Tahoma" panose="020B0604030504040204" pitchFamily="34" charset="0"/>
              </a:rPr>
              <a:t> Edition</a:t>
            </a:r>
          </a:p>
          <a:p>
            <a:pPr algn="ctr" eaLnBrk="1" fontAlgn="base" hangingPunct="1">
              <a:spcBef>
                <a:spcPct val="20000"/>
              </a:spcBef>
              <a:spcAft>
                <a:spcPct val="0"/>
              </a:spcAft>
              <a:buClr>
                <a:srgbClr val="A50021"/>
              </a:buClr>
              <a:buSzPct val="110000"/>
            </a:pPr>
            <a:r>
              <a:rPr lang="en-US" altLang="en-US" sz="3000" i="1">
                <a:solidFill>
                  <a:srgbClr val="000000"/>
                </a:solidFill>
                <a:latin typeface="Tahoma" panose="020B0604030504040204" pitchFamily="34" charset="0"/>
              </a:rPr>
              <a:t>Firefighter I</a:t>
            </a:r>
          </a:p>
          <a:p>
            <a:pPr eaLnBrk="1" fontAlgn="base" hangingPunct="1">
              <a:spcBef>
                <a:spcPct val="20000"/>
              </a:spcBef>
              <a:spcAft>
                <a:spcPct val="0"/>
              </a:spcAft>
              <a:buClr>
                <a:srgbClr val="A50021"/>
              </a:buClr>
              <a:buSzPct val="110000"/>
              <a:buFontTx/>
              <a:buChar char="•"/>
            </a:pPr>
            <a:endParaRPr lang="en-US" altLang="en-US">
              <a:solidFill>
                <a:srgbClr val="000000"/>
              </a:solidFill>
              <a:latin typeface="Tahoma" panose="020B0604030504040204" pitchFamily="34" charset="0"/>
            </a:endParaRPr>
          </a:p>
          <a:p>
            <a:pPr eaLnBrk="1" fontAlgn="base" hangingPunct="1">
              <a:spcBef>
                <a:spcPct val="20000"/>
              </a:spcBef>
              <a:spcAft>
                <a:spcPct val="0"/>
              </a:spcAft>
              <a:buClr>
                <a:srgbClr val="A50021"/>
              </a:buClr>
              <a:buSzPct val="110000"/>
              <a:buFontTx/>
              <a:buChar char="•"/>
            </a:pPr>
            <a:endParaRPr lang="en-US" altLang="en-US">
              <a:solidFill>
                <a:srgbClr val="000000"/>
              </a:solidFill>
              <a:latin typeface="Tahoma" panose="020B0604030504040204" pitchFamily="34" charset="0"/>
            </a:endParaRPr>
          </a:p>
        </p:txBody>
      </p:sp>
      <p:sp>
        <p:nvSpPr>
          <p:cNvPr id="7171" name="Rectangle 1030"/>
          <p:cNvSpPr>
            <a:spLocks noChangeArrowheads="1"/>
          </p:cNvSpPr>
          <p:nvPr/>
        </p:nvSpPr>
        <p:spPr bwMode="auto">
          <a:xfrm>
            <a:off x="2514600" y="3429001"/>
            <a:ext cx="7391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fontAlgn="base" hangingPunct="1">
              <a:spcBef>
                <a:spcPct val="20000"/>
              </a:spcBef>
              <a:spcAft>
                <a:spcPct val="0"/>
              </a:spcAft>
              <a:buClr>
                <a:srgbClr val="FF0000"/>
              </a:buClr>
              <a:buSzPct val="110000"/>
            </a:pPr>
            <a:r>
              <a:rPr lang="en-US" altLang="en-US" i="1">
                <a:solidFill>
                  <a:srgbClr val="000000"/>
                </a:solidFill>
                <a:latin typeface="Tahoma" panose="020B0604030504040204" pitchFamily="34" charset="0"/>
              </a:rPr>
              <a:t>Chapter 7 — Portable Fire Extinguishers</a:t>
            </a:r>
          </a:p>
          <a:p>
            <a:pPr algn="ctr" eaLnBrk="1" fontAlgn="base" hangingPunct="1">
              <a:spcBef>
                <a:spcPct val="20000"/>
              </a:spcBef>
              <a:spcAft>
                <a:spcPct val="0"/>
              </a:spcAft>
              <a:buClr>
                <a:srgbClr val="FF0000"/>
              </a:buClr>
              <a:buSzPct val="110000"/>
            </a:pPr>
            <a:endParaRPr lang="en-US" altLang="en-US" sz="1200" i="1">
              <a:solidFill>
                <a:srgbClr val="000000"/>
              </a:solidFill>
              <a:latin typeface="Tahoma" panose="020B0604030504040204" pitchFamily="34" charset="0"/>
            </a:endParaRPr>
          </a:p>
        </p:txBody>
      </p:sp>
    </p:spTree>
    <p:extLst>
      <p:ext uri="{BB962C8B-B14F-4D97-AF65-F5344CB8AC3E}">
        <p14:creationId xmlns:p14="http://schemas.microsoft.com/office/powerpoint/2010/main" val="4222351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Use wet chemical stored-pressure extinguishers on Class K fires.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67469638-AC73-4D7B-97AB-BED71B541E37}" type="slidenum">
              <a:rPr lang="en-US" altLang="en-US" sz="1200">
                <a:solidFill>
                  <a:srgbClr val="000000"/>
                </a:solidFill>
                <a:latin typeface="Tahoma" panose="020B0604030504040204" pitchFamily="34" charset="0"/>
              </a:rPr>
              <a:pPr eaLnBrk="1" hangingPunct="1"/>
              <a:t>20</a:t>
            </a:fld>
            <a:endParaRPr lang="en-US" altLang="en-US" sz="1200">
              <a:solidFill>
                <a:srgbClr val="000000"/>
              </a:solidFill>
              <a:latin typeface="Tahoma" panose="020B0604030504040204" pitchFamily="34" charset="0"/>
            </a:endParaRPr>
          </a:p>
        </p:txBody>
      </p:sp>
      <p:pic>
        <p:nvPicPr>
          <p:cNvPr id="25604" name="Picture 6"/>
          <p:cNvPicPr>
            <a:picLocks noChangeAspect="1"/>
          </p:cNvPicPr>
          <p:nvPr/>
        </p:nvPicPr>
        <p:blipFill>
          <a:blip r:embed="rId2">
            <a:extLst>
              <a:ext uri="{28A0092B-C50C-407E-A947-70E740481C1C}">
                <a14:useLocalDpi xmlns:a14="http://schemas.microsoft.com/office/drawing/2010/main" val="0"/>
              </a:ext>
            </a:extLst>
          </a:blip>
          <a:srcRect l="14673" r="15891"/>
          <a:stretch>
            <a:fillRect/>
          </a:stretch>
        </p:blipFill>
        <p:spPr bwMode="auto">
          <a:xfrm>
            <a:off x="2057400" y="2373313"/>
            <a:ext cx="22225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L:\Essentials VI\Curriculum\FFI\Chapter 07\Chapter 07 Powerpoint\Other Art\oil mod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3505201"/>
            <a:ext cx="29908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sosceles Triangle 11"/>
          <p:cNvSpPr/>
          <p:nvPr/>
        </p:nvSpPr>
        <p:spPr bwMode="auto">
          <a:xfrm rot="17194288">
            <a:off x="5052354" y="425901"/>
            <a:ext cx="4375586" cy="6105432"/>
          </a:xfrm>
          <a:prstGeom prst="triangle">
            <a:avLst/>
          </a:prstGeom>
          <a:gradFill flip="none" rotWithShape="1">
            <a:gsLst>
              <a:gs pos="1000">
                <a:schemeClr val="bg1">
                  <a:lumMod val="85000"/>
                </a:schemeClr>
              </a:gs>
              <a:gs pos="12000">
                <a:schemeClr val="accent3">
                  <a:lumMod val="95000"/>
                </a:schemeClr>
              </a:gs>
              <a:gs pos="100000">
                <a:schemeClr val="bg1">
                  <a:alpha val="0"/>
                </a:schemeClr>
              </a:gs>
            </a:gsLst>
            <a:lin ang="5400000" scaled="1"/>
            <a:tileRect/>
          </a:gradFill>
          <a:ln w="9525" cap="flat" cmpd="sng" algn="ctr">
            <a:noFill/>
            <a:prstDash val="solid"/>
            <a:round/>
            <a:headEnd type="none" w="med" len="med"/>
            <a:tailEnd type="none" w="med" len="med"/>
          </a:ln>
          <a:effectLst>
            <a:softEdge rad="31750"/>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25609" name="TextBox 4"/>
          <p:cNvSpPr txBox="1">
            <a:spLocks noChangeArrowheads="1"/>
          </p:cNvSpPr>
          <p:nvPr/>
        </p:nvSpPr>
        <p:spPr bwMode="auto">
          <a:xfrm>
            <a:off x="5360988" y="2603501"/>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fontAlgn="base" hangingPunct="1">
              <a:spcBef>
                <a:spcPct val="20000"/>
              </a:spcBef>
              <a:spcAft>
                <a:spcPct val="0"/>
              </a:spcAft>
              <a:buClr>
                <a:srgbClr val="FF0000"/>
              </a:buClr>
              <a:buSzPct val="110000"/>
            </a:pPr>
            <a:r>
              <a:rPr lang="en-US" altLang="en-US" sz="2400" b="0">
                <a:solidFill>
                  <a:srgbClr val="000000"/>
                </a:solidFill>
              </a:rPr>
              <a:t>Potassium based, low pH</a:t>
            </a:r>
          </a:p>
        </p:txBody>
      </p:sp>
      <p:sp>
        <p:nvSpPr>
          <p:cNvPr id="25610" name="TextBox 4"/>
          <p:cNvSpPr txBox="1">
            <a:spLocks noChangeArrowheads="1"/>
          </p:cNvSpPr>
          <p:nvPr/>
        </p:nvSpPr>
        <p:spPr bwMode="auto">
          <a:xfrm>
            <a:off x="7408864" y="4114801"/>
            <a:ext cx="2466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fontAlgn="base" hangingPunct="1">
              <a:spcBef>
                <a:spcPct val="20000"/>
              </a:spcBef>
              <a:spcAft>
                <a:spcPct val="0"/>
              </a:spcAft>
              <a:buClr>
                <a:srgbClr val="FF0000"/>
              </a:buClr>
              <a:buSzPct val="110000"/>
            </a:pPr>
            <a:r>
              <a:rPr lang="en-US" altLang="en-US" sz="2400" b="0">
                <a:solidFill>
                  <a:srgbClr val="000000"/>
                </a:solidFill>
              </a:rPr>
              <a:t>Saponification</a:t>
            </a:r>
          </a:p>
        </p:txBody>
      </p:sp>
      <p:sp>
        <p:nvSpPr>
          <p:cNvPr id="25611" name="Rectangle 10"/>
          <p:cNvSpPr>
            <a:spLocks noChangeArrowheads="1"/>
          </p:cNvSpPr>
          <p:nvPr/>
        </p:nvSpPr>
        <p:spPr bwMode="auto">
          <a:xfrm rot="5400000">
            <a:off x="-29368" y="3799682"/>
            <a:ext cx="3733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fontAlgn="base" hangingPunct="1">
              <a:spcBef>
                <a:spcPct val="20000"/>
              </a:spcBef>
              <a:spcAft>
                <a:spcPct val="0"/>
              </a:spcAft>
              <a:buClr>
                <a:srgbClr val="FF0000"/>
              </a:buClr>
              <a:buSzPct val="110000"/>
            </a:pPr>
            <a:r>
              <a:rPr lang="en-US" altLang="en-US" sz="1200" b="0" i="1">
                <a:solidFill>
                  <a:srgbClr val="000000"/>
                </a:solidFill>
              </a:rPr>
              <a:t>Courtesy of Ron Moore/McKinney (TX) FD</a:t>
            </a:r>
            <a:endParaRPr lang="en-US" altLang="en-US" sz="1200" b="0">
              <a:solidFill>
                <a:srgbClr val="000000"/>
              </a:solidFill>
            </a:endParaRPr>
          </a:p>
        </p:txBody>
      </p:sp>
    </p:spTree>
    <p:extLst>
      <p:ext uri="{BB962C8B-B14F-4D97-AF65-F5344CB8AC3E}">
        <p14:creationId xmlns:p14="http://schemas.microsoft.com/office/powerpoint/2010/main" val="2896081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1326" y="4114800"/>
            <a:ext cx="5902325"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2"/>
          <p:cNvSpPr>
            <a:spLocks noGrp="1"/>
          </p:cNvSpPr>
          <p:nvPr>
            <p:ph type="title"/>
          </p:nvPr>
        </p:nvSpPr>
        <p:spPr bwMode="auto">
          <a:xfrm>
            <a:off x="2209800" y="152400"/>
            <a:ext cx="7315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t>Use aqueous film forming foam (AFFF) extinguishers on Class B fires, small fuel spills.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54A673F2-D10F-4ABA-9064-73A871968B8A}" type="slidenum">
              <a:rPr lang="en-US" altLang="en-US" sz="1200">
                <a:solidFill>
                  <a:srgbClr val="000000"/>
                </a:solidFill>
                <a:latin typeface="Tahoma" panose="020B0604030504040204" pitchFamily="34" charset="0"/>
              </a:rPr>
              <a:pPr eaLnBrk="1" hangingPunct="1"/>
              <a:t>21</a:t>
            </a:fld>
            <a:endParaRPr lang="en-US" altLang="en-US" sz="1200">
              <a:solidFill>
                <a:srgbClr val="000000"/>
              </a:solidFill>
              <a:latin typeface="Tahoma" panose="020B0604030504040204" pitchFamily="34" charset="0"/>
            </a:endParaRPr>
          </a:p>
        </p:txBody>
      </p:sp>
      <p:pic>
        <p:nvPicPr>
          <p:cNvPr id="2662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1526" y="2165351"/>
            <a:ext cx="2073275"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ircular Arrow 8"/>
          <p:cNvSpPr/>
          <p:nvPr/>
        </p:nvSpPr>
        <p:spPr bwMode="auto">
          <a:xfrm>
            <a:off x="4114800" y="2743200"/>
            <a:ext cx="2743200" cy="2819400"/>
          </a:xfrm>
          <a:prstGeom prst="circularArrow">
            <a:avLst>
              <a:gd name="adj1" fmla="val 12500"/>
              <a:gd name="adj2" fmla="val 1142319"/>
              <a:gd name="adj3" fmla="val 20457681"/>
              <a:gd name="adj4" fmla="val 13255571"/>
              <a:gd name="adj5" fmla="val 1250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13" name="Right Arrow 12"/>
          <p:cNvSpPr/>
          <p:nvPr/>
        </p:nvSpPr>
        <p:spPr bwMode="auto">
          <a:xfrm>
            <a:off x="5867400" y="1822450"/>
            <a:ext cx="3886200" cy="6858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16" name="Right Arrow 15"/>
          <p:cNvSpPr/>
          <p:nvPr/>
        </p:nvSpPr>
        <p:spPr bwMode="auto">
          <a:xfrm rot="7452889">
            <a:off x="8507413" y="2838450"/>
            <a:ext cx="1422400" cy="6858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cxnSp>
        <p:nvCxnSpPr>
          <p:cNvPr id="26633" name="Straight Connector 14"/>
          <p:cNvCxnSpPr>
            <a:cxnSpLocks noChangeShapeType="1"/>
          </p:cNvCxnSpPr>
          <p:nvPr/>
        </p:nvCxnSpPr>
        <p:spPr bwMode="auto">
          <a:xfrm>
            <a:off x="9799638" y="1524000"/>
            <a:ext cx="0" cy="403860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80664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6700" y="1752601"/>
            <a:ext cx="3200400" cy="424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2"/>
          <p:cNvSpPr>
            <a:spLocks noGrp="1"/>
          </p:cNvSpPr>
          <p:nvPr>
            <p:ph type="title"/>
          </p:nvPr>
        </p:nvSpPr>
        <p:spPr bwMode="auto">
          <a:xfrm>
            <a:off x="2209800" y="5334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Clean agent extinguishers replaced halogenated agents. </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09960547-CF7F-43E0-9EB2-12B436A8CA6F}" type="slidenum">
              <a:rPr lang="en-US" altLang="en-US" sz="1200">
                <a:solidFill>
                  <a:srgbClr val="000000"/>
                </a:solidFill>
                <a:latin typeface="Tahoma" panose="020B0604030504040204" pitchFamily="34" charset="0"/>
              </a:rPr>
              <a:pPr eaLnBrk="1" hangingPunct="1"/>
              <a:t>22</a:t>
            </a:fld>
            <a:endParaRPr lang="en-US" altLang="en-US" sz="1200">
              <a:solidFill>
                <a:srgbClr val="000000"/>
              </a:solidFill>
              <a:latin typeface="Tahoma" panose="020B0604030504040204" pitchFamily="34" charset="0"/>
            </a:endParaRPr>
          </a:p>
        </p:txBody>
      </p:sp>
      <p:graphicFrame>
        <p:nvGraphicFramePr>
          <p:cNvPr id="5" name="Diagram 4"/>
          <p:cNvGraphicFramePr/>
          <p:nvPr/>
        </p:nvGraphicFramePr>
        <p:xfrm>
          <a:off x="4800600" y="2209800"/>
          <a:ext cx="5181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4" name="Rectangle 10"/>
          <p:cNvSpPr>
            <a:spLocks noChangeArrowheads="1"/>
          </p:cNvSpPr>
          <p:nvPr/>
        </p:nvSpPr>
        <p:spPr bwMode="auto">
          <a:xfrm rot="5400000">
            <a:off x="2399507" y="3480594"/>
            <a:ext cx="3733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fontAlgn="base" hangingPunct="1">
              <a:spcBef>
                <a:spcPct val="20000"/>
              </a:spcBef>
              <a:spcAft>
                <a:spcPct val="0"/>
              </a:spcAft>
              <a:buClr>
                <a:srgbClr val="FF0000"/>
              </a:buClr>
              <a:buSzPct val="110000"/>
            </a:pPr>
            <a:r>
              <a:rPr lang="en-US" altLang="en-US" sz="1200" b="0" i="1">
                <a:solidFill>
                  <a:srgbClr val="000000"/>
                </a:solidFill>
              </a:rPr>
              <a:t>Courtesy of Ansul Corp.</a:t>
            </a:r>
            <a:endParaRPr lang="en-US" altLang="en-US" sz="1200" b="0">
              <a:solidFill>
                <a:srgbClr val="000000"/>
              </a:solidFill>
            </a:endParaRPr>
          </a:p>
        </p:txBody>
      </p:sp>
    </p:spTree>
    <p:extLst>
      <p:ext uri="{BB962C8B-B14F-4D97-AF65-F5344CB8AC3E}">
        <p14:creationId xmlns:p14="http://schemas.microsoft.com/office/powerpoint/2010/main" val="1225744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2209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REVIEW QUESTION</a:t>
            </a:r>
          </a:p>
        </p:txBody>
      </p:sp>
      <p:sp>
        <p:nvSpPr>
          <p:cNvPr id="28675"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a:p>
            <a:pPr marL="0" indent="0"/>
            <a:endParaRPr lang="en-US" altLang="en-US" smtClean="0"/>
          </a:p>
          <a:p>
            <a:pPr marL="0" indent="0"/>
            <a:r>
              <a:rPr lang="en-US" altLang="en-US" smtClean="0"/>
              <a:t>	What are the differences between 	wet chemical stored-pressure, 	aqueous film forming foam (AFFF), 	and clean agent extinguishers?</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D2E100F2-FA06-4A6E-8FD4-ED3329547A14}" type="slidenum">
              <a:rPr lang="en-US" altLang="en-US" sz="1200">
                <a:solidFill>
                  <a:srgbClr val="000000"/>
                </a:solidFill>
                <a:latin typeface="Tahoma" panose="020B0604030504040204" pitchFamily="34" charset="0"/>
              </a:rPr>
              <a:pPr eaLnBrk="1" hangingPunct="1"/>
              <a:t>23</a:t>
            </a:fld>
            <a:endParaRPr lang="en-US" altLang="en-US" sz="1200">
              <a:solidFill>
                <a:srgbClr val="000000"/>
              </a:solidFill>
              <a:latin typeface="Tahoma" panose="020B0604030504040204" pitchFamily="34" charset="0"/>
            </a:endParaRPr>
          </a:p>
          <a:p>
            <a:pPr eaLnBrk="1" hangingPunct="1"/>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3597694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28956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2"/>
          <p:cNvSpPr>
            <a:spLocks noGrp="1"/>
          </p:cNvSpPr>
          <p:nvPr>
            <p:ph type="title"/>
          </p:nvPr>
        </p:nvSpPr>
        <p:spPr bwMode="auto">
          <a:xfrm>
            <a:off x="2209800" y="228600"/>
            <a:ext cx="8458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t>Carbon dioxide (CO</a:t>
            </a:r>
            <a:r>
              <a:rPr lang="en-US" altLang="en-US" sz="3000" baseline="-25000"/>
              <a:t>2</a:t>
            </a:r>
            <a:r>
              <a:rPr lang="en-US" altLang="en-US" sz="3000"/>
              <a:t>) extinguishers discharge as a gas and are most effective on Class B and C fires.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0111978C-59AA-44CC-A409-110D8656C15A}" type="slidenum">
              <a:rPr lang="en-US" altLang="en-US" sz="1200">
                <a:solidFill>
                  <a:srgbClr val="000000"/>
                </a:solidFill>
                <a:latin typeface="Tahoma" panose="020B0604030504040204" pitchFamily="34" charset="0"/>
              </a:rPr>
              <a:pPr eaLnBrk="1" hangingPunct="1"/>
              <a:t>24</a:t>
            </a:fld>
            <a:endParaRPr lang="en-US" altLang="en-US" sz="1200">
              <a:solidFill>
                <a:srgbClr val="000000"/>
              </a:solidFill>
              <a:latin typeface="Tahoma" panose="020B0604030504040204" pitchFamily="34" charset="0"/>
            </a:endParaRPr>
          </a:p>
        </p:txBody>
      </p:sp>
      <p:graphicFrame>
        <p:nvGraphicFramePr>
          <p:cNvPr id="6" name="Diagram 5"/>
          <p:cNvGraphicFramePr/>
          <p:nvPr/>
        </p:nvGraphicFramePr>
        <p:xfrm>
          <a:off x="5334000" y="2209800"/>
          <a:ext cx="5181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6816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bwMode="auto">
          <a:xfrm>
            <a:off x="8686800" y="4446333"/>
            <a:ext cx="1600200" cy="1600200"/>
          </a:xfrm>
          <a:prstGeom prst="ellipse">
            <a:avLst/>
          </a:prstGeom>
          <a:gradFill flip="none" rotWithShape="1">
            <a:gsLst>
              <a:gs pos="2000">
                <a:srgbClr val="FFC000"/>
              </a:gs>
              <a:gs pos="50000">
                <a:srgbClr val="FF6000"/>
              </a:gs>
              <a:gs pos="12000">
                <a:srgbClr val="FFC000"/>
              </a:gs>
              <a:gs pos="98000">
                <a:schemeClr val="tx1">
                  <a:lumMod val="65000"/>
                  <a:lumOff val="35000"/>
                </a:schemeClr>
              </a:gs>
            </a:gsLst>
            <a:path path="circle">
              <a:fillToRect l="50000" t="50000" r="50000" b="50000"/>
            </a:path>
            <a:tileRect/>
          </a:gradFill>
          <a:ln w="9525" cap="flat" cmpd="sng" algn="ctr">
            <a:noFill/>
            <a:prstDash val="solid"/>
            <a:round/>
            <a:headEnd type="none" w="med" len="med"/>
            <a:tailEnd type="none" w="med" len="med"/>
          </a:ln>
          <a:effectLst>
            <a:softEdge rad="63500"/>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30725" name="Title 2"/>
          <p:cNvSpPr>
            <a:spLocks noGrp="1"/>
          </p:cNvSpPr>
          <p:nvPr>
            <p:ph type="title"/>
          </p:nvPr>
        </p:nvSpPr>
        <p:spPr bwMode="auto">
          <a:xfrm>
            <a:off x="2209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t>CO</a:t>
            </a:r>
            <a:r>
              <a:rPr lang="en-US" altLang="en-US" sz="3000" baseline="-25000"/>
              <a:t>2</a:t>
            </a:r>
            <a:r>
              <a:rPr lang="en-US" altLang="en-US" sz="3000"/>
              <a:t> is stored under its own pressure and is discharged through a plastic or rubber horn.</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5A00C778-ACC7-45DD-9DD5-53EC02DD30E3}" type="slidenum">
              <a:rPr lang="en-US" altLang="en-US" sz="1200">
                <a:solidFill>
                  <a:srgbClr val="000000"/>
                </a:solidFill>
                <a:latin typeface="Tahoma" panose="020B0604030504040204" pitchFamily="34" charset="0"/>
              </a:rPr>
              <a:pPr eaLnBrk="1" hangingPunct="1"/>
              <a:t>25</a:t>
            </a:fld>
            <a:endParaRPr lang="en-US" altLang="en-US" sz="1200">
              <a:solidFill>
                <a:srgbClr val="000000"/>
              </a:solidFill>
              <a:latin typeface="Tahoma" panose="020B0604030504040204" pitchFamily="34" charset="0"/>
            </a:endParaRPr>
          </a:p>
        </p:txBody>
      </p:sp>
      <p:sp>
        <p:nvSpPr>
          <p:cNvPr id="8" name="Rectangle 7"/>
          <p:cNvSpPr/>
          <p:nvPr/>
        </p:nvSpPr>
        <p:spPr>
          <a:xfrm>
            <a:off x="9144000" y="4889501"/>
            <a:ext cx="920750" cy="830263"/>
          </a:xfrm>
          <a:prstGeom prst="rect">
            <a:avLst/>
          </a:prstGeom>
        </p:spPr>
        <p:txBody>
          <a:bodyPr wrap="none">
            <a:spAutoFit/>
          </a:bodyPr>
          <a:lstStyle/>
          <a:p>
            <a:pPr fontAlgn="base">
              <a:spcBef>
                <a:spcPct val="20000"/>
              </a:spcBef>
              <a:spcAft>
                <a:spcPct val="0"/>
              </a:spcAft>
              <a:buClr>
                <a:srgbClr val="FF0000"/>
              </a:buClr>
              <a:buSzPct val="110000"/>
              <a:defRPr/>
            </a:pPr>
            <a:r>
              <a:rPr lang="en-US" sz="4800" b="1" dirty="0">
                <a:solidFill>
                  <a:srgbClr val="000000"/>
                </a:solidFill>
              </a:rPr>
              <a:t>O</a:t>
            </a:r>
            <a:r>
              <a:rPr lang="en-US" sz="4800" b="1" baseline="-25000" dirty="0">
                <a:solidFill>
                  <a:srgbClr val="000000"/>
                </a:solidFill>
              </a:rPr>
              <a:t>2</a:t>
            </a:r>
            <a:endParaRPr lang="en-US" sz="4800" b="1" dirty="0">
              <a:solidFill>
                <a:srgbClr val="000000"/>
              </a:solidFill>
            </a:endParaRPr>
          </a:p>
        </p:txBody>
      </p:sp>
      <p:sp>
        <p:nvSpPr>
          <p:cNvPr id="10" name="Cloud 9"/>
          <p:cNvSpPr/>
          <p:nvPr/>
        </p:nvSpPr>
        <p:spPr bwMode="auto">
          <a:xfrm>
            <a:off x="3708400" y="1931988"/>
            <a:ext cx="6807200" cy="4114800"/>
          </a:xfrm>
          <a:prstGeom prst="cloud">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6" name="Flowchart: Data 5"/>
          <p:cNvSpPr/>
          <p:nvPr/>
        </p:nvSpPr>
        <p:spPr bwMode="auto">
          <a:xfrm rot="1923209">
            <a:off x="4173539" y="4378326"/>
            <a:ext cx="287337" cy="212725"/>
          </a:xfrm>
          <a:prstGeom prst="flowChartInputOutput">
            <a:avLst/>
          </a:prstGeom>
          <a:solidFill>
            <a:schemeClr val="accent3">
              <a:lumMod val="95000"/>
            </a:schemeClr>
          </a:solidFill>
          <a:ln w="9525" cap="flat" cmpd="sng" algn="ctr">
            <a:solidFill>
              <a:srgbClr val="CCECFF"/>
            </a:solidFill>
            <a:prstDash val="solid"/>
            <a:round/>
            <a:headEnd type="none" w="med" len="med"/>
            <a:tailEnd type="none" w="med" len="med"/>
          </a:ln>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9" name="Flowchart: Data 8"/>
          <p:cNvSpPr/>
          <p:nvPr/>
        </p:nvSpPr>
        <p:spPr bwMode="auto">
          <a:xfrm rot="1923209">
            <a:off x="4645025" y="4432301"/>
            <a:ext cx="287338" cy="214313"/>
          </a:xfrm>
          <a:prstGeom prst="flowChartInputOutput">
            <a:avLst/>
          </a:prstGeom>
          <a:solidFill>
            <a:schemeClr val="accent3">
              <a:lumMod val="95000"/>
            </a:schemeClr>
          </a:solidFill>
          <a:ln w="9525" cap="flat" cmpd="sng" algn="ctr">
            <a:solidFill>
              <a:srgbClr val="CCECFF"/>
            </a:solidFill>
            <a:prstDash val="solid"/>
            <a:round/>
            <a:headEnd type="none" w="med" len="med"/>
            <a:tailEnd type="none" w="med" len="med"/>
          </a:ln>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7" name="Flowchart: Manual Operation 6"/>
          <p:cNvSpPr/>
          <p:nvPr/>
        </p:nvSpPr>
        <p:spPr bwMode="auto">
          <a:xfrm>
            <a:off x="4495800" y="4800600"/>
            <a:ext cx="381000" cy="228600"/>
          </a:xfrm>
          <a:prstGeom prst="flowChartManualOperation">
            <a:avLst/>
          </a:prstGeom>
          <a:solidFill>
            <a:schemeClr val="accent3">
              <a:lumMod val="95000"/>
            </a:schemeClr>
          </a:solidFill>
          <a:ln w="9525" cap="flat" cmpd="sng" algn="ctr">
            <a:solidFill>
              <a:srgbClr val="CCECFF"/>
            </a:solidFill>
            <a:prstDash val="solid"/>
            <a:round/>
            <a:headEnd type="none" w="med" len="med"/>
            <a:tailEnd type="none" w="med" len="med"/>
          </a:ln>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30732" name="Flowchart: Manual Operation 1"/>
          <p:cNvSpPr>
            <a:spLocks noChangeArrowheads="1"/>
          </p:cNvSpPr>
          <p:nvPr/>
        </p:nvSpPr>
        <p:spPr bwMode="auto">
          <a:xfrm rot="5400000">
            <a:off x="2336800" y="2768600"/>
            <a:ext cx="1346200" cy="2057400"/>
          </a:xfrm>
          <a:prstGeom prst="flowChartManualOperation">
            <a:avLst/>
          </a:prstGeom>
          <a:solidFill>
            <a:schemeClr val="tx2"/>
          </a:solidFill>
          <a:ln w="9525" algn="ctr">
            <a:solidFill>
              <a:schemeClr val="tx1"/>
            </a:solidFill>
            <a:round/>
            <a:headEnd/>
            <a:tailEnd/>
          </a:ln>
        </p:spPr>
        <p:txBody>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fontAlgn="base" hangingPunct="1">
              <a:spcBef>
                <a:spcPct val="20000"/>
              </a:spcBef>
              <a:spcAft>
                <a:spcPct val="0"/>
              </a:spcAft>
              <a:buClr>
                <a:srgbClr val="FF0000"/>
              </a:buClr>
              <a:buSzPct val="110000"/>
              <a:buFontTx/>
              <a:buChar char="•"/>
            </a:pPr>
            <a:endParaRPr lang="en-US" altLang="en-US">
              <a:solidFill>
                <a:srgbClr val="000000"/>
              </a:solidFill>
            </a:endParaRPr>
          </a:p>
        </p:txBody>
      </p:sp>
      <p:sp>
        <p:nvSpPr>
          <p:cNvPr id="11" name="Rectangle 10"/>
          <p:cNvSpPr/>
          <p:nvPr/>
        </p:nvSpPr>
        <p:spPr>
          <a:xfrm>
            <a:off x="5692775" y="2239964"/>
            <a:ext cx="2838450" cy="1570037"/>
          </a:xfrm>
          <a:prstGeom prst="rect">
            <a:avLst/>
          </a:prstGeom>
        </p:spPr>
        <p:txBody>
          <a:bodyPr wrap="none">
            <a:spAutoFit/>
          </a:bodyPr>
          <a:lstStyle/>
          <a:p>
            <a:pPr fontAlgn="base">
              <a:spcBef>
                <a:spcPct val="20000"/>
              </a:spcBef>
              <a:spcAft>
                <a:spcPct val="0"/>
              </a:spcAft>
              <a:buClr>
                <a:srgbClr val="FF0000"/>
              </a:buClr>
              <a:buSzPct val="110000"/>
              <a:defRPr/>
            </a:pPr>
            <a:r>
              <a:rPr lang="en-US" sz="9600" b="1" dirty="0">
                <a:solidFill>
                  <a:srgbClr val="000000"/>
                </a:solidFill>
              </a:rPr>
              <a:t>CO</a:t>
            </a:r>
            <a:r>
              <a:rPr lang="en-US" sz="9600" b="1" baseline="-25000" dirty="0">
                <a:solidFill>
                  <a:srgbClr val="000000"/>
                </a:solidFill>
              </a:rPr>
              <a:t>2</a:t>
            </a:r>
            <a:r>
              <a:rPr lang="en-US" sz="9600" b="1" dirty="0">
                <a:solidFill>
                  <a:srgbClr val="000000"/>
                </a:solidFill>
              </a:rPr>
              <a:t> </a:t>
            </a:r>
          </a:p>
        </p:txBody>
      </p:sp>
      <p:cxnSp>
        <p:nvCxnSpPr>
          <p:cNvPr id="30734" name="Straight Arrow Connector 12"/>
          <p:cNvCxnSpPr>
            <a:cxnSpLocks noChangeShapeType="1"/>
          </p:cNvCxnSpPr>
          <p:nvPr/>
        </p:nvCxnSpPr>
        <p:spPr bwMode="auto">
          <a:xfrm flipV="1">
            <a:off x="3302000" y="4776788"/>
            <a:ext cx="1016000" cy="804862"/>
          </a:xfrm>
          <a:prstGeom prst="straightConnector1">
            <a:avLst/>
          </a:prstGeom>
          <a:noFill/>
          <a:ln w="508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0735" name="TextBox 4"/>
          <p:cNvSpPr txBox="1">
            <a:spLocks noChangeArrowheads="1"/>
          </p:cNvSpPr>
          <p:nvPr/>
        </p:nvSpPr>
        <p:spPr bwMode="auto">
          <a:xfrm>
            <a:off x="1828800" y="5694363"/>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fontAlgn="base" hangingPunct="1">
              <a:spcBef>
                <a:spcPct val="20000"/>
              </a:spcBef>
              <a:spcAft>
                <a:spcPct val="0"/>
              </a:spcAft>
              <a:buClr>
                <a:srgbClr val="FF0000"/>
              </a:buClr>
              <a:buSzPct val="110000"/>
            </a:pPr>
            <a:r>
              <a:rPr lang="en-US" altLang="en-US" sz="2400" b="0">
                <a:solidFill>
                  <a:srgbClr val="000000"/>
                </a:solidFill>
              </a:rPr>
              <a:t>Dry ice crystals</a:t>
            </a:r>
          </a:p>
        </p:txBody>
      </p:sp>
      <p:sp>
        <p:nvSpPr>
          <p:cNvPr id="30736" name="TextBox 4"/>
          <p:cNvSpPr txBox="1">
            <a:spLocks noChangeArrowheads="1"/>
          </p:cNvSpPr>
          <p:nvPr/>
        </p:nvSpPr>
        <p:spPr bwMode="auto">
          <a:xfrm>
            <a:off x="5778500" y="3890964"/>
            <a:ext cx="351790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fontAlgn="base" hangingPunct="1">
              <a:spcBef>
                <a:spcPct val="20000"/>
              </a:spcBef>
              <a:spcAft>
                <a:spcPct val="0"/>
              </a:spcAft>
              <a:buSzPct val="110000"/>
              <a:buFont typeface="Arial" panose="020B0604020202020204" pitchFamily="34" charset="0"/>
              <a:buChar char="•"/>
            </a:pPr>
            <a:r>
              <a:rPr lang="en-US" altLang="en-US" sz="2400" b="0">
                <a:solidFill>
                  <a:srgbClr val="000000"/>
                </a:solidFill>
              </a:rPr>
              <a:t>Smothers fire</a:t>
            </a:r>
          </a:p>
          <a:p>
            <a:pPr eaLnBrk="1" fontAlgn="base" hangingPunct="1">
              <a:spcBef>
                <a:spcPct val="20000"/>
              </a:spcBef>
              <a:spcAft>
                <a:spcPct val="0"/>
              </a:spcAft>
              <a:buSzPct val="110000"/>
              <a:buFont typeface="Arial" panose="020B0604020202020204" pitchFamily="34" charset="0"/>
              <a:buChar char="•"/>
            </a:pPr>
            <a:r>
              <a:rPr lang="en-US" altLang="en-US" sz="2400" b="0">
                <a:solidFill>
                  <a:srgbClr val="000000"/>
                </a:solidFill>
              </a:rPr>
              <a:t>Little cooling effect</a:t>
            </a:r>
          </a:p>
          <a:p>
            <a:pPr eaLnBrk="1" fontAlgn="base" hangingPunct="1">
              <a:spcBef>
                <a:spcPct val="20000"/>
              </a:spcBef>
              <a:spcAft>
                <a:spcPct val="0"/>
              </a:spcAft>
              <a:buSzPct val="110000"/>
              <a:buFont typeface="Arial" panose="020B0604020202020204" pitchFamily="34" charset="0"/>
              <a:buChar char="•"/>
            </a:pPr>
            <a:r>
              <a:rPr lang="en-US" altLang="en-US" sz="2400" b="0">
                <a:solidFill>
                  <a:srgbClr val="000000"/>
                </a:solidFill>
              </a:rPr>
              <a:t>Reignition possible</a:t>
            </a:r>
          </a:p>
        </p:txBody>
      </p:sp>
    </p:spTree>
    <p:extLst>
      <p:ext uri="{BB962C8B-B14F-4D97-AF65-F5344CB8AC3E}">
        <p14:creationId xmlns:p14="http://schemas.microsoft.com/office/powerpoint/2010/main" val="1734902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CAUTION!</a:t>
            </a:r>
          </a:p>
        </p:txBody>
      </p:sp>
      <p:sp>
        <p:nvSpPr>
          <p:cNvPr id="31747"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mtClean="0"/>
              <a:t>When carbon dioxide is discharged, a static electrical charge builds up on the discharge horn. Touching the horn before the charge has dissipated can result in a shock.</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FB69B277-952A-41E3-B86F-533EA7FE106B}" type="slidenum">
              <a:rPr lang="en-US" altLang="en-US" sz="1200">
                <a:solidFill>
                  <a:srgbClr val="000000"/>
                </a:solidFill>
                <a:latin typeface="Tahoma" panose="020B0604030504040204" pitchFamily="34" charset="0"/>
              </a:rPr>
              <a:pPr eaLnBrk="1" hangingPunct="1"/>
              <a:t>26</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354469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600200"/>
            <a:ext cx="2362200" cy="4878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2"/>
          <p:cNvSpPr>
            <a:spLocks noGrp="1"/>
          </p:cNvSpPr>
          <p:nvPr>
            <p:ph type="title"/>
          </p:nvPr>
        </p:nvSpPr>
        <p:spPr bwMode="auto">
          <a:xfrm>
            <a:off x="2209800" y="457200"/>
            <a:ext cx="8458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Operate wheeled (CO</a:t>
            </a:r>
            <a:r>
              <a:rPr lang="en-US" altLang="en-US" baseline="-25000" smtClean="0"/>
              <a:t>2</a:t>
            </a:r>
            <a:r>
              <a:rPr lang="en-US" altLang="en-US" smtClean="0"/>
              <a:t>) extinguishers in the same manner as handhelds.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A2887EAC-F88D-4FD5-ADFE-4224C9C71700}" type="slidenum">
              <a:rPr lang="en-US" altLang="en-US" sz="1200">
                <a:solidFill>
                  <a:srgbClr val="000000"/>
                </a:solidFill>
                <a:latin typeface="Tahoma" panose="020B0604030504040204" pitchFamily="34" charset="0"/>
              </a:rPr>
              <a:pPr eaLnBrk="1" hangingPunct="1"/>
              <a:t>27</a:t>
            </a:fld>
            <a:endParaRPr lang="en-US" altLang="en-US" sz="1200">
              <a:solidFill>
                <a:srgbClr val="000000"/>
              </a:solidFill>
              <a:latin typeface="Tahoma" panose="020B0604030504040204" pitchFamily="34" charset="0"/>
            </a:endParaRPr>
          </a:p>
        </p:txBody>
      </p:sp>
      <p:sp>
        <p:nvSpPr>
          <p:cNvPr id="32773" name="Rectangle 10"/>
          <p:cNvSpPr>
            <a:spLocks noChangeArrowheads="1"/>
          </p:cNvSpPr>
          <p:nvPr/>
        </p:nvSpPr>
        <p:spPr bwMode="auto">
          <a:xfrm rot="5400000">
            <a:off x="3072607" y="3861594"/>
            <a:ext cx="3733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fontAlgn="base" hangingPunct="1">
              <a:spcBef>
                <a:spcPct val="20000"/>
              </a:spcBef>
              <a:spcAft>
                <a:spcPct val="0"/>
              </a:spcAft>
              <a:buClr>
                <a:srgbClr val="FF0000"/>
              </a:buClr>
              <a:buSzPct val="110000"/>
            </a:pPr>
            <a:r>
              <a:rPr lang="en-US" altLang="en-US" sz="1200" b="0" i="1">
                <a:solidFill>
                  <a:srgbClr val="000000"/>
                </a:solidFill>
              </a:rPr>
              <a:t>Courtesy of Badger Fire Protection</a:t>
            </a:r>
            <a:endParaRPr lang="en-US" altLang="en-US" sz="1200" b="0">
              <a:solidFill>
                <a:srgbClr val="000000"/>
              </a:solidFill>
            </a:endParaRPr>
          </a:p>
        </p:txBody>
      </p:sp>
      <p:sp>
        <p:nvSpPr>
          <p:cNvPr id="3" name="TextBox 2"/>
          <p:cNvSpPr txBox="1"/>
          <p:nvPr/>
        </p:nvSpPr>
        <p:spPr>
          <a:xfrm>
            <a:off x="6096000" y="3216275"/>
            <a:ext cx="3733800" cy="1568450"/>
          </a:xfrm>
          <a:prstGeom prst="rect">
            <a:avLst/>
          </a:prstGeom>
          <a:noFill/>
        </p:spPr>
        <p:txBody>
          <a:bodyPr>
            <a:spAutoFit/>
          </a:bodyPr>
          <a:lstStyle/>
          <a:p>
            <a:pPr fontAlgn="base">
              <a:spcBef>
                <a:spcPct val="20000"/>
              </a:spcBef>
              <a:spcAft>
                <a:spcPct val="0"/>
              </a:spcAft>
              <a:buClr>
                <a:srgbClr val="FF0000"/>
              </a:buClr>
              <a:buSzPct val="110000"/>
              <a:defRPr/>
            </a:pPr>
            <a:r>
              <a:rPr lang="en-US" sz="3200" dirty="0">
                <a:solidFill>
                  <a:srgbClr val="000000"/>
                </a:solidFill>
              </a:rPr>
              <a:t>Commonly found in airports and industrial facilities</a:t>
            </a:r>
          </a:p>
        </p:txBody>
      </p:sp>
    </p:spTree>
    <p:extLst>
      <p:ext uri="{BB962C8B-B14F-4D97-AF65-F5344CB8AC3E}">
        <p14:creationId xmlns:p14="http://schemas.microsoft.com/office/powerpoint/2010/main" val="2359837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5" name="Title 2"/>
          <p:cNvSpPr>
            <a:spLocks noGrp="1"/>
          </p:cNvSpPr>
          <p:nvPr>
            <p:ph type="title"/>
          </p:nvPr>
        </p:nvSpPr>
        <p:spPr bwMode="auto">
          <a:xfrm>
            <a:off x="2209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t>Dry chemical extinguishers use additives to keep extinguishing agents ready for use, even after long storage periods.</a:t>
            </a:r>
            <a:endParaRPr lang="en-US" altLang="en-US" sz="3000"/>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E7E05090-B75A-4A85-914E-04ECFA87AE39}" type="slidenum">
              <a:rPr lang="en-US" altLang="en-US" sz="1200">
                <a:solidFill>
                  <a:srgbClr val="000000"/>
                </a:solidFill>
                <a:latin typeface="Tahoma" panose="020B0604030504040204" pitchFamily="34" charset="0"/>
              </a:rPr>
              <a:pPr eaLnBrk="1" hangingPunct="1"/>
              <a:t>28</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473079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bwMode="auto">
          <a:xfrm>
            <a:off x="2209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t>Dry chemical extinguishers may react chemically with other types of extinguishing agents.</a:t>
            </a:r>
            <a:endParaRPr lang="en-US" altLang="en-US" sz="3000"/>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414AD10E-B672-4BCB-B603-29147BDBFEEE}" type="slidenum">
              <a:rPr lang="en-US" altLang="en-US" sz="1200">
                <a:solidFill>
                  <a:srgbClr val="000000"/>
                </a:solidFill>
                <a:latin typeface="Tahoma" panose="020B0604030504040204" pitchFamily="34" charset="0"/>
              </a:rPr>
              <a:pPr eaLnBrk="1" hangingPunct="1"/>
              <a:t>29</a:t>
            </a:fld>
            <a:endParaRPr lang="en-US" altLang="en-US" sz="1200">
              <a:solidFill>
                <a:srgbClr val="000000"/>
              </a:solidFill>
              <a:latin typeface="Tahoma" panose="020B0604030504040204" pitchFamily="34" charset="0"/>
            </a:endParaRPr>
          </a:p>
        </p:txBody>
      </p:sp>
      <p:graphicFrame>
        <p:nvGraphicFramePr>
          <p:cNvPr id="5" name="Content Placeholder 4"/>
          <p:cNvGraphicFramePr>
            <a:graphicFrameLocks noGrp="1"/>
          </p:cNvGraphicFramePr>
          <p:nvPr>
            <p:ph idx="1"/>
          </p:nvPr>
        </p:nvGraphicFramePr>
        <p:xfrm>
          <a:off x="2911366" y="2096814"/>
          <a:ext cx="6329855" cy="3746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4821" name="Group 8"/>
          <p:cNvGrpSpPr>
            <a:grpSpLocks/>
          </p:cNvGrpSpPr>
          <p:nvPr/>
        </p:nvGrpSpPr>
        <p:grpSpPr bwMode="auto">
          <a:xfrm>
            <a:off x="3778250" y="1812925"/>
            <a:ext cx="4478338" cy="4476750"/>
            <a:chOff x="2254468" y="1671144"/>
            <a:chExt cx="4477408" cy="4477408"/>
          </a:xfrm>
        </p:grpSpPr>
        <p:cxnSp>
          <p:nvCxnSpPr>
            <p:cNvPr id="34822" name="Straight Connector 6"/>
            <p:cNvCxnSpPr>
              <a:cxnSpLocks noChangeShapeType="1"/>
            </p:cNvCxnSpPr>
            <p:nvPr/>
          </p:nvCxnSpPr>
          <p:spPr bwMode="auto">
            <a:xfrm>
              <a:off x="2254469" y="1671145"/>
              <a:ext cx="4477407" cy="4477407"/>
            </a:xfrm>
            <a:prstGeom prst="line">
              <a:avLst/>
            </a:prstGeom>
            <a:noFill/>
            <a:ln w="190500" algn="ctr">
              <a:solidFill>
                <a:srgbClr val="FF0000"/>
              </a:solidFill>
              <a:round/>
              <a:headEnd/>
              <a:tailEnd/>
            </a:ln>
            <a:extLst>
              <a:ext uri="{909E8E84-426E-40DD-AFC4-6F175D3DCCD1}">
                <a14:hiddenFill xmlns:a14="http://schemas.microsoft.com/office/drawing/2010/main">
                  <a:noFill/>
                </a14:hiddenFill>
              </a:ext>
            </a:extLst>
          </p:spPr>
        </p:cxnSp>
        <p:cxnSp>
          <p:nvCxnSpPr>
            <p:cNvPr id="34823" name="Straight Connector 9"/>
            <p:cNvCxnSpPr>
              <a:cxnSpLocks noChangeShapeType="1"/>
            </p:cNvCxnSpPr>
            <p:nvPr/>
          </p:nvCxnSpPr>
          <p:spPr bwMode="auto">
            <a:xfrm flipH="1">
              <a:off x="2254468" y="1671144"/>
              <a:ext cx="4477407" cy="4477407"/>
            </a:xfrm>
            <a:prstGeom prst="line">
              <a:avLst/>
            </a:prstGeom>
            <a:noFill/>
            <a:ln w="190500"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961833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a:p>
            <a:pPr marL="0" indent="0"/>
            <a:endParaRPr lang="en-US" altLang="en-US" smtClean="0"/>
          </a:p>
          <a:p>
            <a:pPr marL="0" indent="0"/>
            <a:r>
              <a:rPr lang="en-US" altLang="en-US" smtClean="0"/>
              <a:t>	Explain portable fire extinguisher 	classifications.</a:t>
            </a:r>
          </a:p>
        </p:txBody>
      </p:sp>
      <p:sp>
        <p:nvSpPr>
          <p:cNvPr id="819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
            </a:r>
            <a:br>
              <a:rPr lang="en-US" altLang="en-US" smtClean="0"/>
            </a:br>
            <a:r>
              <a:rPr lang="en-US" altLang="en-US" smtClean="0"/>
              <a:t>Learning Objective 1</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E4FD763A-4826-4737-B8CB-DCEB2E01825E}" type="slidenum">
              <a:rPr lang="en-US" altLang="en-US" sz="1200">
                <a:solidFill>
                  <a:srgbClr val="000000"/>
                </a:solidFill>
                <a:latin typeface="Tahoma" panose="020B0604030504040204" pitchFamily="34" charset="0"/>
              </a:rPr>
              <a:pPr eaLnBrk="1" hangingPunct="1"/>
              <a:t>3</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2592661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WARNING!</a:t>
            </a:r>
          </a:p>
        </p:txBody>
      </p:sp>
      <p:sp>
        <p:nvSpPr>
          <p:cNvPr id="35843"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mtClean="0"/>
              <a:t>Never mix or contaminate dry chemicals with any other type of agent.</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37734D41-39DC-494C-8E7A-4C06EBA4CEE3}" type="slidenum">
              <a:rPr lang="en-US" altLang="en-US" sz="1200">
                <a:solidFill>
                  <a:srgbClr val="000000"/>
                </a:solidFill>
                <a:latin typeface="Tahoma" panose="020B0604030504040204" pitchFamily="34" charset="0"/>
              </a:rPr>
              <a:pPr eaLnBrk="1" hangingPunct="1"/>
              <a:t>30</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391684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7"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Dry chemical agents are considered nontoxic and safe for use.</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E9F62663-87E4-4BBE-A106-61D5FD7E6795}" type="slidenum">
              <a:rPr lang="en-US" altLang="en-US" sz="1200">
                <a:solidFill>
                  <a:srgbClr val="000000"/>
                </a:solidFill>
                <a:latin typeface="Tahoma" panose="020B0604030504040204" pitchFamily="34" charset="0"/>
              </a:rPr>
              <a:pPr eaLnBrk="1" hangingPunct="1"/>
              <a:t>31</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2116925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1" name="Title 2"/>
          <p:cNvSpPr>
            <a:spLocks noGrp="1"/>
          </p:cNvSpPr>
          <p:nvPr>
            <p:ph type="title"/>
          </p:nvPr>
        </p:nvSpPr>
        <p:spPr bwMode="auto">
          <a:xfrm>
            <a:off x="2209800" y="457200"/>
            <a:ext cx="8458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Follow these steps when using dry chemical extinguishers on Class A fires.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2F1F4138-2931-4E35-8912-97EFDC86227F}" type="slidenum">
              <a:rPr lang="en-US" altLang="en-US" sz="1200">
                <a:solidFill>
                  <a:srgbClr val="000000"/>
                </a:solidFill>
                <a:latin typeface="Tahoma" panose="020B0604030504040204" pitchFamily="34" charset="0"/>
              </a:rPr>
              <a:pPr eaLnBrk="1" hangingPunct="1"/>
              <a:t>32</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3183446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5"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Handheld dry chemical extinguishers come in two basic designs.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DE606DCC-5A7D-4081-9ADC-A5C02B840043}" type="slidenum">
              <a:rPr lang="en-US" altLang="en-US" sz="1200">
                <a:solidFill>
                  <a:srgbClr val="000000"/>
                </a:solidFill>
                <a:latin typeface="Tahoma" panose="020B0604030504040204" pitchFamily="34" charset="0"/>
              </a:rPr>
              <a:pPr eaLnBrk="1" hangingPunct="1"/>
              <a:t>33</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2984617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CAUTION!</a:t>
            </a:r>
          </a:p>
        </p:txBody>
      </p:sp>
      <p:sp>
        <p:nvSpPr>
          <p:cNvPr id="39939"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mtClean="0"/>
              <a:t>When pressurizing a cartridge-type extinguisher, do not place your head or any other part of your body above the top of the extinguisher. If the fill cap was not properly screwed back on, the cap and/or a cloud of agent can be forcibly discharged</a:t>
            </a:r>
            <a:r>
              <a:rPr lang="en-US" altLang="en-US" i="1" smtClean="0"/>
              <a:t>.</a:t>
            </a:r>
            <a:endParaRPr lang="en-US" altLang="en-US" smtClean="0"/>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E375EB46-05F9-420C-94FD-B4B59F533415}" type="slidenum">
              <a:rPr lang="en-US" altLang="en-US" sz="1200">
                <a:solidFill>
                  <a:srgbClr val="000000"/>
                </a:solidFill>
                <a:latin typeface="Tahoma" panose="020B0604030504040204" pitchFamily="34" charset="0"/>
              </a:rPr>
              <a:pPr eaLnBrk="1" hangingPunct="1"/>
              <a:t>34</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598966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bwMode="auto">
          <a:xfrm>
            <a:off x="2209800" y="228600"/>
            <a:ext cx="7162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t>Wheeled dry chemical extinguishers operate in a similar manner as handheld cartridge-types.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1D9919CD-CB1B-400E-9A24-D509A8AF3104}" type="slidenum">
              <a:rPr lang="en-US" altLang="en-US" sz="1200">
                <a:solidFill>
                  <a:srgbClr val="000000"/>
                </a:solidFill>
                <a:latin typeface="Tahoma" panose="020B0604030504040204" pitchFamily="34" charset="0"/>
              </a:rPr>
              <a:pPr eaLnBrk="1" hangingPunct="1"/>
              <a:t>35</a:t>
            </a:fld>
            <a:endParaRPr lang="en-US" altLang="en-US" sz="1200">
              <a:solidFill>
                <a:srgbClr val="000000"/>
              </a:solidFill>
              <a:latin typeface="Tahoma" panose="020B0604030504040204" pitchFamily="34" charset="0"/>
            </a:endParaRPr>
          </a:p>
        </p:txBody>
      </p:sp>
      <p:grpSp>
        <p:nvGrpSpPr>
          <p:cNvPr id="40964" name="Group 4"/>
          <p:cNvGrpSpPr>
            <a:grpSpLocks/>
          </p:cNvGrpSpPr>
          <p:nvPr/>
        </p:nvGrpSpPr>
        <p:grpSpPr bwMode="auto">
          <a:xfrm>
            <a:off x="2114550" y="2209800"/>
            <a:ext cx="2197100" cy="3962400"/>
            <a:chOff x="1231900" y="2209800"/>
            <a:chExt cx="2197100" cy="3962400"/>
          </a:xfrm>
        </p:grpSpPr>
        <p:sp>
          <p:nvSpPr>
            <p:cNvPr id="2" name="Flowchart: Alternate Process 1"/>
            <p:cNvSpPr/>
            <p:nvPr/>
          </p:nvSpPr>
          <p:spPr bwMode="auto">
            <a:xfrm>
              <a:off x="1231900" y="2438400"/>
              <a:ext cx="914400" cy="3733800"/>
            </a:xfrm>
            <a:prstGeom prst="flowChartAlternateProcess">
              <a:avLst/>
            </a:prstGeom>
            <a:gradFill flip="none" rotWithShape="1">
              <a:gsLst>
                <a:gs pos="1000">
                  <a:schemeClr val="bg1">
                    <a:lumMod val="85000"/>
                  </a:schemeClr>
                </a:gs>
                <a:gs pos="56000">
                  <a:schemeClr val="accent3">
                    <a:lumMod val="75000"/>
                  </a:schemeClr>
                </a:gs>
                <a:gs pos="100000">
                  <a:schemeClr val="tx1">
                    <a:lumMod val="65000"/>
                    <a:lumOff val="35000"/>
                  </a:schemeClr>
                </a:gs>
              </a:gsLst>
              <a:lin ang="10800000" scaled="1"/>
              <a:tileRect/>
            </a:gradFill>
            <a:ln w="9525" cap="flat" cmpd="sng" algn="ctr">
              <a:solidFill>
                <a:schemeClr val="bg2"/>
              </a:solidFill>
              <a:prstDash val="solid"/>
              <a:round/>
              <a:headEnd type="none" w="med" len="med"/>
              <a:tailEnd type="none" w="med" len="med"/>
            </a:ln>
            <a:effectLst/>
            <a:scene3d>
              <a:camera prst="orthographicFront"/>
              <a:lightRig rig="threePt" dir="t"/>
            </a:scene3d>
            <a:sp3d prstMaterial="matte"/>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6" name="Flowchart: Alternate Process 5"/>
            <p:cNvSpPr/>
            <p:nvPr/>
          </p:nvSpPr>
          <p:spPr bwMode="auto">
            <a:xfrm>
              <a:off x="1600200" y="2209800"/>
              <a:ext cx="177800" cy="228600"/>
            </a:xfrm>
            <a:prstGeom prst="flowChartAlternateProcess">
              <a:avLst/>
            </a:prstGeom>
            <a:gradFill flip="none" rotWithShape="1">
              <a:gsLst>
                <a:gs pos="1000">
                  <a:schemeClr val="bg1">
                    <a:lumMod val="85000"/>
                  </a:schemeClr>
                </a:gs>
                <a:gs pos="56000">
                  <a:schemeClr val="accent3">
                    <a:lumMod val="75000"/>
                  </a:schemeClr>
                </a:gs>
                <a:gs pos="100000">
                  <a:schemeClr val="tx1">
                    <a:lumMod val="65000"/>
                    <a:lumOff val="35000"/>
                  </a:schemeClr>
                </a:gs>
              </a:gsLst>
              <a:lin ang="10800000" scaled="1"/>
              <a:tileRect/>
            </a:gradFill>
            <a:ln w="9525" cap="flat" cmpd="sng" algn="ctr">
              <a:solidFill>
                <a:schemeClr val="bg2"/>
              </a:solidFill>
              <a:prstDash val="solid"/>
              <a:round/>
              <a:headEnd type="none" w="med" len="med"/>
              <a:tailEnd type="none" w="med" len="med"/>
            </a:ln>
            <a:effectLst/>
            <a:scene3d>
              <a:camera prst="orthographicFront"/>
              <a:lightRig rig="threePt" dir="t"/>
            </a:scene3d>
            <a:sp3d prstMaterial="matte"/>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7" name="Flowchart: Alternate Process 6"/>
            <p:cNvSpPr/>
            <p:nvPr/>
          </p:nvSpPr>
          <p:spPr bwMode="auto">
            <a:xfrm>
              <a:off x="2514600" y="2438400"/>
              <a:ext cx="914400" cy="3733800"/>
            </a:xfrm>
            <a:prstGeom prst="flowChartAlternateProcess">
              <a:avLst/>
            </a:prstGeom>
            <a:gradFill flip="none" rotWithShape="1">
              <a:gsLst>
                <a:gs pos="1000">
                  <a:schemeClr val="bg1">
                    <a:lumMod val="85000"/>
                  </a:schemeClr>
                </a:gs>
                <a:gs pos="56000">
                  <a:schemeClr val="accent3">
                    <a:lumMod val="75000"/>
                  </a:schemeClr>
                </a:gs>
                <a:gs pos="100000">
                  <a:schemeClr val="tx1">
                    <a:lumMod val="65000"/>
                    <a:lumOff val="35000"/>
                  </a:schemeClr>
                </a:gs>
              </a:gsLst>
              <a:lin ang="10800000" scaled="1"/>
              <a:tileRect/>
            </a:gradFill>
            <a:ln w="9525" cap="flat" cmpd="sng" algn="ctr">
              <a:solidFill>
                <a:schemeClr val="bg2"/>
              </a:solidFill>
              <a:prstDash val="solid"/>
              <a:round/>
              <a:headEnd type="none" w="med" len="med"/>
              <a:tailEnd type="none" w="med" len="med"/>
            </a:ln>
            <a:effectLst/>
            <a:scene3d>
              <a:camera prst="orthographicFront"/>
              <a:lightRig rig="threePt" dir="t"/>
            </a:scene3d>
            <a:sp3d prstMaterial="matte"/>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8" name="Flowchart: Alternate Process 7"/>
            <p:cNvSpPr/>
            <p:nvPr/>
          </p:nvSpPr>
          <p:spPr bwMode="auto">
            <a:xfrm>
              <a:off x="2882900" y="2209800"/>
              <a:ext cx="177800" cy="228600"/>
            </a:xfrm>
            <a:prstGeom prst="flowChartAlternateProcess">
              <a:avLst/>
            </a:prstGeom>
            <a:gradFill flip="none" rotWithShape="1">
              <a:gsLst>
                <a:gs pos="1000">
                  <a:schemeClr val="bg1">
                    <a:lumMod val="85000"/>
                  </a:schemeClr>
                </a:gs>
                <a:gs pos="56000">
                  <a:schemeClr val="accent3">
                    <a:lumMod val="75000"/>
                  </a:schemeClr>
                </a:gs>
                <a:gs pos="100000">
                  <a:schemeClr val="tx1">
                    <a:lumMod val="65000"/>
                    <a:lumOff val="35000"/>
                  </a:schemeClr>
                </a:gs>
              </a:gsLst>
              <a:lin ang="10800000" scaled="1"/>
              <a:tileRect/>
            </a:gradFill>
            <a:ln w="9525" cap="flat" cmpd="sng" algn="ctr">
              <a:solidFill>
                <a:schemeClr val="bg2"/>
              </a:solidFill>
              <a:prstDash val="solid"/>
              <a:round/>
              <a:headEnd type="none" w="med" len="med"/>
              <a:tailEnd type="none" w="med" len="med"/>
            </a:ln>
            <a:effectLst/>
            <a:scene3d>
              <a:camera prst="orthographicFront"/>
              <a:lightRig rig="threePt" dir="t"/>
            </a:scene3d>
            <a:sp3d prstMaterial="matte"/>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3" name="TextBox 2"/>
            <p:cNvSpPr txBox="1"/>
            <p:nvPr/>
          </p:nvSpPr>
          <p:spPr>
            <a:xfrm rot="16200000">
              <a:off x="2292350" y="4013200"/>
              <a:ext cx="1358900" cy="584200"/>
            </a:xfrm>
            <a:prstGeom prst="rect">
              <a:avLst/>
            </a:prstGeom>
            <a:noFill/>
          </p:spPr>
          <p:txBody>
            <a:bodyPr>
              <a:spAutoFit/>
            </a:bodyPr>
            <a:lstStyle/>
            <a:p>
              <a:pPr fontAlgn="base">
                <a:spcBef>
                  <a:spcPct val="20000"/>
                </a:spcBef>
                <a:spcAft>
                  <a:spcPct val="0"/>
                </a:spcAft>
                <a:buClr>
                  <a:srgbClr val="FF0000"/>
                </a:buClr>
                <a:buSzPct val="110000"/>
                <a:defRPr/>
              </a:pPr>
              <a:r>
                <a:rPr lang="en-US" sz="3200" dirty="0">
                  <a:solidFill>
                    <a:srgbClr val="000000"/>
                  </a:solidFill>
                </a:rPr>
                <a:t>Agent</a:t>
              </a:r>
            </a:p>
          </p:txBody>
        </p:sp>
        <p:sp>
          <p:nvSpPr>
            <p:cNvPr id="10" name="TextBox 9"/>
            <p:cNvSpPr txBox="1"/>
            <p:nvPr/>
          </p:nvSpPr>
          <p:spPr>
            <a:xfrm rot="16200000">
              <a:off x="88900" y="4013200"/>
              <a:ext cx="3200400" cy="584200"/>
            </a:xfrm>
            <a:prstGeom prst="rect">
              <a:avLst/>
            </a:prstGeom>
            <a:noFill/>
          </p:spPr>
          <p:txBody>
            <a:bodyPr>
              <a:spAutoFit/>
            </a:bodyPr>
            <a:lstStyle/>
            <a:p>
              <a:pPr fontAlgn="base">
                <a:spcBef>
                  <a:spcPct val="20000"/>
                </a:spcBef>
                <a:spcAft>
                  <a:spcPct val="0"/>
                </a:spcAft>
                <a:buClr>
                  <a:srgbClr val="FF0000"/>
                </a:buClr>
                <a:buSzPct val="110000"/>
                <a:defRPr/>
              </a:pPr>
              <a:r>
                <a:rPr lang="en-US" sz="3200" dirty="0">
                  <a:solidFill>
                    <a:srgbClr val="000000"/>
                  </a:solidFill>
                </a:rPr>
                <a:t>Pressurizing gas</a:t>
              </a:r>
            </a:p>
          </p:txBody>
        </p:sp>
      </p:grpSp>
      <p:sp>
        <p:nvSpPr>
          <p:cNvPr id="19" name="Block Arc 18"/>
          <p:cNvSpPr/>
          <p:nvPr/>
        </p:nvSpPr>
        <p:spPr bwMode="auto">
          <a:xfrm>
            <a:off x="2546350" y="1562100"/>
            <a:ext cx="1339850" cy="1295400"/>
          </a:xfrm>
          <a:prstGeom prst="blockArc">
            <a:avLst>
              <a:gd name="adj1" fmla="val 10839355"/>
              <a:gd name="adj2" fmla="val 0"/>
              <a:gd name="adj3" fmla="val 4413"/>
            </a:avLst>
          </a:prstGeom>
          <a:solidFill>
            <a:schemeClr val="tx1"/>
          </a:solidFill>
          <a:ln w="9525" cap="flat" cmpd="sng" algn="ctr">
            <a:solidFill>
              <a:schemeClr val="tx1"/>
            </a:solidFill>
            <a:prstDash val="solid"/>
            <a:round/>
            <a:headEnd type="none" w="med" len="med"/>
            <a:tailEnd type="none" w="med" len="med"/>
          </a:ln>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20" name="Arc 19"/>
          <p:cNvSpPr/>
          <p:nvPr/>
        </p:nvSpPr>
        <p:spPr bwMode="auto">
          <a:xfrm flipH="1">
            <a:off x="3844926" y="1752600"/>
            <a:ext cx="4841875" cy="1028700"/>
          </a:xfrm>
          <a:prstGeom prst="arc">
            <a:avLst>
              <a:gd name="adj1" fmla="val 11575069"/>
              <a:gd name="adj2" fmla="val 21502271"/>
            </a:avLst>
          </a:prstGeom>
          <a:noFill/>
          <a:ln w="76200" cap="flat" cmpd="sng" algn="ctr">
            <a:solidFill>
              <a:schemeClr val="tx1"/>
            </a:solidFill>
            <a:prstDash val="solid"/>
            <a:round/>
            <a:headEnd type="none" w="med" len="med"/>
            <a:tailEnd type="none" w="med" len="med"/>
          </a:ln>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cxnSp>
        <p:nvCxnSpPr>
          <p:cNvPr id="40967" name="Straight Connector 21"/>
          <p:cNvCxnSpPr>
            <a:cxnSpLocks noChangeShapeType="1"/>
          </p:cNvCxnSpPr>
          <p:nvPr/>
        </p:nvCxnSpPr>
        <p:spPr bwMode="auto">
          <a:xfrm>
            <a:off x="7848600" y="1884363"/>
            <a:ext cx="342900" cy="76200"/>
          </a:xfrm>
          <a:prstGeom prst="line">
            <a:avLst/>
          </a:prstGeom>
          <a:noFill/>
          <a:ln w="152400" algn="ctr">
            <a:solidFill>
              <a:schemeClr val="tx1"/>
            </a:solidFill>
            <a:round/>
            <a:headEnd/>
            <a:tailEnd/>
          </a:ln>
          <a:extLst>
            <a:ext uri="{909E8E84-426E-40DD-AFC4-6F175D3DCCD1}">
              <a14:hiddenFill xmlns:a14="http://schemas.microsoft.com/office/drawing/2010/main">
                <a:noFill/>
              </a14:hiddenFill>
            </a:ext>
          </a:extLst>
        </p:spPr>
      </p:cxnSp>
      <p:cxnSp>
        <p:nvCxnSpPr>
          <p:cNvPr id="40968" name="Straight Arrow Connector 26"/>
          <p:cNvCxnSpPr>
            <a:cxnSpLocks noChangeShapeType="1"/>
          </p:cNvCxnSpPr>
          <p:nvPr/>
        </p:nvCxnSpPr>
        <p:spPr bwMode="auto">
          <a:xfrm>
            <a:off x="4876800" y="2324100"/>
            <a:ext cx="2590800" cy="0"/>
          </a:xfrm>
          <a:prstGeom prst="straightConnector1">
            <a:avLst/>
          </a:prstGeom>
          <a:noFill/>
          <a:ln w="254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8" name="TextBox 27"/>
          <p:cNvSpPr txBox="1"/>
          <p:nvPr/>
        </p:nvSpPr>
        <p:spPr>
          <a:xfrm>
            <a:off x="4660900" y="2354264"/>
            <a:ext cx="3105150" cy="701675"/>
          </a:xfrm>
          <a:prstGeom prst="rect">
            <a:avLst/>
          </a:prstGeom>
          <a:noFill/>
        </p:spPr>
        <p:txBody>
          <a:bodyPr wrap="none">
            <a:spAutoFit/>
          </a:bodyPr>
          <a:lstStyle/>
          <a:p>
            <a:pPr algn="ctr" fontAlgn="base">
              <a:spcBef>
                <a:spcPct val="20000"/>
              </a:spcBef>
              <a:spcAft>
                <a:spcPct val="0"/>
              </a:spcAft>
              <a:buClr>
                <a:srgbClr val="FF0000"/>
              </a:buClr>
              <a:buSzPct val="110000"/>
              <a:defRPr/>
            </a:pPr>
            <a:r>
              <a:rPr lang="en-US" dirty="0">
                <a:solidFill>
                  <a:srgbClr val="000000"/>
                </a:solidFill>
              </a:rPr>
              <a:t>Stretch out hose completely;</a:t>
            </a:r>
          </a:p>
          <a:p>
            <a:pPr algn="ctr" fontAlgn="base">
              <a:spcBef>
                <a:spcPct val="20000"/>
              </a:spcBef>
              <a:spcAft>
                <a:spcPct val="0"/>
              </a:spcAft>
              <a:buClr>
                <a:srgbClr val="FF0000"/>
              </a:buClr>
              <a:buSzPct val="110000"/>
              <a:defRPr/>
            </a:pPr>
            <a:r>
              <a:rPr lang="en-US" dirty="0">
                <a:solidFill>
                  <a:srgbClr val="000000"/>
                </a:solidFill>
              </a:rPr>
              <a:t>powder can clog</a:t>
            </a:r>
          </a:p>
        </p:txBody>
      </p:sp>
      <p:sp>
        <p:nvSpPr>
          <p:cNvPr id="31" name="TextBox 30"/>
          <p:cNvSpPr txBox="1"/>
          <p:nvPr/>
        </p:nvSpPr>
        <p:spPr>
          <a:xfrm>
            <a:off x="5029201" y="5203826"/>
            <a:ext cx="3421063" cy="701675"/>
          </a:xfrm>
          <a:prstGeom prst="rect">
            <a:avLst/>
          </a:prstGeom>
          <a:noFill/>
        </p:spPr>
        <p:txBody>
          <a:bodyPr wrap="none">
            <a:spAutoFit/>
          </a:bodyPr>
          <a:lstStyle/>
          <a:p>
            <a:pPr algn="ctr" fontAlgn="base">
              <a:spcBef>
                <a:spcPct val="20000"/>
              </a:spcBef>
              <a:spcAft>
                <a:spcPct val="0"/>
              </a:spcAft>
              <a:buClr>
                <a:srgbClr val="FF0000"/>
              </a:buClr>
              <a:buSzPct val="110000"/>
              <a:defRPr/>
            </a:pPr>
            <a:r>
              <a:rPr lang="en-US" dirty="0">
                <a:solidFill>
                  <a:srgbClr val="000000"/>
                </a:solidFill>
              </a:rPr>
              <a:t>Allow few seconds to pressurize</a:t>
            </a:r>
          </a:p>
          <a:p>
            <a:pPr algn="ctr" fontAlgn="base">
              <a:spcBef>
                <a:spcPct val="20000"/>
              </a:spcBef>
              <a:spcAft>
                <a:spcPct val="0"/>
              </a:spcAft>
              <a:buClr>
                <a:srgbClr val="FF0000"/>
              </a:buClr>
              <a:buSzPct val="110000"/>
              <a:defRPr/>
            </a:pPr>
            <a:r>
              <a:rPr lang="en-US" dirty="0">
                <a:solidFill>
                  <a:srgbClr val="000000"/>
                </a:solidFill>
              </a:rPr>
              <a:t>after introducing gas</a:t>
            </a:r>
          </a:p>
        </p:txBody>
      </p:sp>
      <p:cxnSp>
        <p:nvCxnSpPr>
          <p:cNvPr id="40971" name="Straight Arrow Connector 29"/>
          <p:cNvCxnSpPr>
            <a:cxnSpLocks noChangeShapeType="1"/>
          </p:cNvCxnSpPr>
          <p:nvPr/>
        </p:nvCxnSpPr>
        <p:spPr bwMode="auto">
          <a:xfrm flipH="1">
            <a:off x="4038600" y="5446713"/>
            <a:ext cx="990600" cy="762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0972" name="Straight Arrow Connector 33"/>
          <p:cNvCxnSpPr>
            <a:cxnSpLocks noChangeShapeType="1"/>
          </p:cNvCxnSpPr>
          <p:nvPr/>
        </p:nvCxnSpPr>
        <p:spPr bwMode="auto">
          <a:xfrm flipH="1">
            <a:off x="2854326" y="5484813"/>
            <a:ext cx="2174875" cy="41751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6" name="TextBox 35"/>
          <p:cNvSpPr txBox="1"/>
          <p:nvPr/>
        </p:nvSpPr>
        <p:spPr>
          <a:xfrm>
            <a:off x="7240588" y="3779839"/>
            <a:ext cx="2417762" cy="701675"/>
          </a:xfrm>
          <a:prstGeom prst="rect">
            <a:avLst/>
          </a:prstGeom>
          <a:noFill/>
        </p:spPr>
        <p:txBody>
          <a:bodyPr wrap="none">
            <a:spAutoFit/>
          </a:bodyPr>
          <a:lstStyle/>
          <a:p>
            <a:pPr algn="ctr" fontAlgn="base">
              <a:spcBef>
                <a:spcPct val="20000"/>
              </a:spcBef>
              <a:spcAft>
                <a:spcPct val="0"/>
              </a:spcAft>
              <a:buClr>
                <a:srgbClr val="FF0000"/>
              </a:buClr>
              <a:buSzPct val="110000"/>
              <a:defRPr/>
            </a:pPr>
            <a:r>
              <a:rPr lang="en-US" dirty="0">
                <a:solidFill>
                  <a:srgbClr val="000000"/>
                </a:solidFill>
              </a:rPr>
              <a:t>Prepare for significant</a:t>
            </a:r>
          </a:p>
          <a:p>
            <a:pPr algn="ctr" fontAlgn="base">
              <a:spcBef>
                <a:spcPct val="20000"/>
              </a:spcBef>
              <a:spcAft>
                <a:spcPct val="0"/>
              </a:spcAft>
              <a:buClr>
                <a:srgbClr val="FF0000"/>
              </a:buClr>
              <a:buSzPct val="110000"/>
              <a:defRPr/>
            </a:pPr>
            <a:r>
              <a:rPr lang="en-US" dirty="0">
                <a:solidFill>
                  <a:srgbClr val="000000"/>
                </a:solidFill>
              </a:rPr>
              <a:t>nozzle reaction</a:t>
            </a:r>
          </a:p>
        </p:txBody>
      </p:sp>
      <p:cxnSp>
        <p:nvCxnSpPr>
          <p:cNvPr id="40974" name="Straight Arrow Connector 36"/>
          <p:cNvCxnSpPr>
            <a:cxnSpLocks noChangeShapeType="1"/>
            <a:stCxn id="36" idx="0"/>
          </p:cNvCxnSpPr>
          <p:nvPr/>
        </p:nvCxnSpPr>
        <p:spPr bwMode="auto">
          <a:xfrm flipH="1" flipV="1">
            <a:off x="8191501" y="2098676"/>
            <a:ext cx="258763" cy="1681163"/>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424436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CAUTION!</a:t>
            </a:r>
          </a:p>
        </p:txBody>
      </p:sp>
      <p:sp>
        <p:nvSpPr>
          <p:cNvPr id="41987"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mtClean="0"/>
              <a:t>The top of the extinguisher should be pointed away from the operator and any other nearby personnel when pressurizing the unit.</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19C76C4F-F356-4CA1-AFED-6F5B70F546CA}" type="slidenum">
              <a:rPr lang="en-US" altLang="en-US" sz="1200">
                <a:solidFill>
                  <a:srgbClr val="000000"/>
                </a:solidFill>
                <a:latin typeface="Tahoma" panose="020B0604030504040204" pitchFamily="34" charset="0"/>
              </a:rPr>
              <a:pPr eaLnBrk="1" hangingPunct="1"/>
              <a:t>36</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2985314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1" y="1752600"/>
            <a:ext cx="2905125"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Use dry powder extinguishers on fires for Class D metals.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94258D88-CBDA-44A5-8C7D-6E367D3C68C7}" type="slidenum">
              <a:rPr lang="en-US" altLang="en-US" sz="1200">
                <a:solidFill>
                  <a:srgbClr val="000000"/>
                </a:solidFill>
                <a:latin typeface="Tahoma" panose="020B0604030504040204" pitchFamily="34" charset="0"/>
              </a:rPr>
              <a:pPr eaLnBrk="1" hangingPunct="1"/>
              <a:t>37</a:t>
            </a:fld>
            <a:endParaRPr lang="en-US" altLang="en-US" sz="1200">
              <a:solidFill>
                <a:srgbClr val="000000"/>
              </a:solidFill>
              <a:latin typeface="Tahoma" panose="020B0604030504040204" pitchFamily="34" charset="0"/>
            </a:endParaRPr>
          </a:p>
        </p:txBody>
      </p:sp>
      <p:graphicFrame>
        <p:nvGraphicFramePr>
          <p:cNvPr id="6" name="Diagram 5"/>
          <p:cNvGraphicFramePr/>
          <p:nvPr/>
        </p:nvGraphicFramePr>
        <p:xfrm>
          <a:off x="5334000" y="2209800"/>
          <a:ext cx="5181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088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a:spLocks noChangeArrowheads="1"/>
          </p:cNvSpPr>
          <p:nvPr/>
        </p:nvSpPr>
        <p:spPr bwMode="auto">
          <a:xfrm rot="1846978">
            <a:off x="7258050" y="3802063"/>
            <a:ext cx="1981200" cy="1905000"/>
          </a:xfrm>
          <a:prstGeom prst="irregularSeal2">
            <a:avLst/>
          </a:prstGeom>
          <a:solidFill>
            <a:srgbClr val="CCFFFF">
              <a:alpha val="21960"/>
            </a:srgbClr>
          </a:solidFill>
          <a:ln w="9525" algn="ctr">
            <a:solidFill>
              <a:schemeClr val="bg1"/>
            </a:solidFill>
            <a:round/>
            <a:headEnd/>
            <a:tailEnd/>
          </a:ln>
        </p:spPr>
        <p:txBody>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fontAlgn="base" hangingPunct="1">
              <a:spcBef>
                <a:spcPct val="20000"/>
              </a:spcBef>
              <a:spcAft>
                <a:spcPct val="0"/>
              </a:spcAft>
              <a:buClr>
                <a:srgbClr val="FF0000"/>
              </a:buClr>
              <a:buSzPct val="110000"/>
              <a:buFontTx/>
              <a:buChar char="•"/>
            </a:pPr>
            <a:endParaRPr lang="en-US" altLang="en-US">
              <a:solidFill>
                <a:srgbClr val="000000"/>
              </a:solidFill>
            </a:endParaRPr>
          </a:p>
        </p:txBody>
      </p:sp>
      <p:sp>
        <p:nvSpPr>
          <p:cNvPr id="44035"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Dry powder creates a smothering blanket over burning area.</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B70A7FAF-68A8-47B9-9B5A-B318A87FFAE7}" type="slidenum">
              <a:rPr lang="en-US" altLang="en-US" sz="1200">
                <a:solidFill>
                  <a:srgbClr val="000000"/>
                </a:solidFill>
                <a:latin typeface="Tahoma" panose="020B0604030504040204" pitchFamily="34" charset="0"/>
              </a:rPr>
              <a:pPr eaLnBrk="1" hangingPunct="1"/>
              <a:t>38</a:t>
            </a:fld>
            <a:endParaRPr lang="en-US" altLang="en-US" sz="1200">
              <a:solidFill>
                <a:srgbClr val="000000"/>
              </a:solidFill>
              <a:latin typeface="Tahoma" panose="020B0604030504040204" pitchFamily="34" charset="0"/>
            </a:endParaRPr>
          </a:p>
        </p:txBody>
      </p:sp>
      <p:sp>
        <p:nvSpPr>
          <p:cNvPr id="7" name="Arc 6"/>
          <p:cNvSpPr/>
          <p:nvPr/>
        </p:nvSpPr>
        <p:spPr bwMode="auto">
          <a:xfrm>
            <a:off x="1524000" y="1600200"/>
            <a:ext cx="6591300" cy="4806950"/>
          </a:xfrm>
          <a:prstGeom prst="arc">
            <a:avLst>
              <a:gd name="adj1" fmla="val 16200000"/>
              <a:gd name="adj2" fmla="val 44644"/>
            </a:avLst>
          </a:prstGeom>
          <a:noFill/>
          <a:ln w="76200" cap="flat" cmpd="sng" algn="ctr">
            <a:solidFill>
              <a:schemeClr val="bg2">
                <a:lumMod val="75000"/>
              </a:schemeClr>
            </a:solidFill>
            <a:prstDash val="solid"/>
            <a:round/>
            <a:headEnd type="none" w="med" len="med"/>
            <a:tailEnd type="none" w="med" len="med"/>
          </a:ln>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cxnSp>
        <p:nvCxnSpPr>
          <p:cNvPr id="44038" name="Straight Connector 8"/>
          <p:cNvCxnSpPr>
            <a:cxnSpLocks noChangeShapeType="1"/>
          </p:cNvCxnSpPr>
          <p:nvPr/>
        </p:nvCxnSpPr>
        <p:spPr bwMode="auto">
          <a:xfrm>
            <a:off x="6096000" y="5511800"/>
            <a:ext cx="4114800"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graphicFrame>
        <p:nvGraphicFramePr>
          <p:cNvPr id="14" name="Diagram 13"/>
          <p:cNvGraphicFramePr/>
          <p:nvPr/>
        </p:nvGraphicFramePr>
        <p:xfrm>
          <a:off x="2131786" y="1990272"/>
          <a:ext cx="3964214"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sosceles Triangle 2"/>
          <p:cNvSpPr/>
          <p:nvPr/>
        </p:nvSpPr>
        <p:spPr bwMode="auto">
          <a:xfrm>
            <a:off x="6096000" y="2819400"/>
            <a:ext cx="4305300" cy="2832100"/>
          </a:xfrm>
          <a:prstGeom prst="triangle">
            <a:avLst/>
          </a:prstGeom>
          <a:solidFill>
            <a:schemeClr val="bg2">
              <a:lumMod val="75000"/>
            </a:schemeClr>
          </a:solidFill>
          <a:ln w="9525" cap="flat" cmpd="sng" algn="ctr">
            <a:noFill/>
            <a:prstDash val="solid"/>
            <a:round/>
            <a:headEnd type="none" w="med" len="med"/>
            <a:tailEnd type="none" w="med" len="med"/>
          </a:ln>
          <a:effectLst>
            <a:softEdge rad="127000"/>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Tree>
    <p:extLst>
      <p:ext uri="{BB962C8B-B14F-4D97-AF65-F5344CB8AC3E}">
        <p14:creationId xmlns:p14="http://schemas.microsoft.com/office/powerpoint/2010/main" val="2716398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2"/>
                                        </p:tgtEl>
                                        <p:attrNameLst>
                                          <p:attrName>style.color</p:attrName>
                                        </p:attrNameLst>
                                      </p:cBhvr>
                                      <p:to>
                                        <a:srgbClr val="6699FF"/>
                                      </p:to>
                                    </p:animClr>
                                    <p:animClr clrSpc="rgb" dir="cw">
                                      <p:cBhvr>
                                        <p:cTn id="7" dur="250" autoRev="1" fill="remove"/>
                                        <p:tgtEl>
                                          <p:spTgt spid="2"/>
                                        </p:tgtEl>
                                        <p:attrNameLst>
                                          <p:attrName>fillcolor</p:attrName>
                                        </p:attrNameLst>
                                      </p:cBhvr>
                                      <p:to>
                                        <a:srgbClr val="6699FF"/>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3000" fill="hold"/>
                                        <p:tgtEl>
                                          <p:spTgt spid="3"/>
                                        </p:tgtEl>
                                        <p:attrNameLst>
                                          <p:attrName>ppt_w</p:attrName>
                                        </p:attrNameLst>
                                      </p:cBhvr>
                                      <p:tavLst>
                                        <p:tav tm="0">
                                          <p:val>
                                            <p:fltVal val="0"/>
                                          </p:val>
                                        </p:tav>
                                        <p:tav tm="100000">
                                          <p:val>
                                            <p:strVal val="#ppt_w"/>
                                          </p:val>
                                        </p:tav>
                                      </p:tavLst>
                                    </p:anim>
                                    <p:anim calcmode="lin" valueType="num">
                                      <p:cBhvr>
                                        <p:cTn id="15" dur="3000" fill="hold"/>
                                        <p:tgtEl>
                                          <p:spTgt spid="3"/>
                                        </p:tgtEl>
                                        <p:attrNameLst>
                                          <p:attrName>ppt_h</p:attrName>
                                        </p:attrNameLst>
                                      </p:cBhvr>
                                      <p:tavLst>
                                        <p:tav tm="0">
                                          <p:val>
                                            <p:fltVal val="0"/>
                                          </p:val>
                                        </p:tav>
                                        <p:tav tm="100000">
                                          <p:val>
                                            <p:strVal val="#ppt_h"/>
                                          </p:val>
                                        </p:tav>
                                      </p:tavLst>
                                    </p:anim>
                                    <p:animEffect transition="in" filter="fade">
                                      <p:cBhvr>
                                        <p:cTn id="16" dur="3000"/>
                                        <p:tgtEl>
                                          <p:spTgt spid="3"/>
                                        </p:tgtEl>
                                      </p:cBhvr>
                                    </p:animEffec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22" presetClass="exit" presetSubtype="8" fill="hold" nodeType="withEffect">
                                  <p:stCondLst>
                                    <p:cond delay="0"/>
                                  </p:stCondLst>
                                  <p:childTnLst>
                                    <p:animEffect transition="out" filter="wipe(left)">
                                      <p:cBhvr>
                                        <p:cTn id="20" dur="3000"/>
                                        <p:tgtEl>
                                          <p:spTgt spid="7"/>
                                        </p:tgtEl>
                                      </p:cBhvr>
                                    </p:animEffect>
                                    <p:set>
                                      <p:cBhvr>
                                        <p:cTn id="21"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CAUTION!</a:t>
            </a:r>
          </a:p>
        </p:txBody>
      </p:sp>
      <p:sp>
        <p:nvSpPr>
          <p:cNvPr id="45059"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mtClean="0"/>
              <a:t>Water applied to a combustible metal fire results in a violent reaction that intensifies the combustion and causes bits of molten material to spatter in every direction.</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D830157D-B2A1-43D3-9D97-8EA54597BCA4}" type="slidenum">
              <a:rPr lang="en-US" altLang="en-US" sz="1200">
                <a:solidFill>
                  <a:srgbClr val="000000"/>
                </a:solidFill>
                <a:latin typeface="Tahoma" panose="020B0604030504040204" pitchFamily="34" charset="0"/>
              </a:rPr>
              <a:pPr eaLnBrk="1" hangingPunct="1"/>
              <a:t>39</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76858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Title 2"/>
          <p:cNvSpPr>
            <a:spLocks noGrp="1"/>
          </p:cNvSpPr>
          <p:nvPr>
            <p:ph type="title"/>
          </p:nvPr>
        </p:nvSpPr>
        <p:spPr bwMode="auto">
          <a:xfrm>
            <a:off x="2209800" y="457200"/>
            <a:ext cx="8534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Portable fire extinguishers are chosen based on the type of fuel burning.</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B21C11F6-FD48-460E-A5EA-2E146ED07E4F}" type="slidenum">
              <a:rPr lang="en-US" altLang="en-US" sz="1200">
                <a:solidFill>
                  <a:srgbClr val="000000"/>
                </a:solidFill>
                <a:latin typeface="Tahoma" panose="020B0604030504040204" pitchFamily="34" charset="0"/>
              </a:rPr>
              <a:pPr eaLnBrk="1" hangingPunct="1"/>
              <a:t>4</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2897405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Follow these steps if burning metal is on a combustible surface.</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8614DFB6-D18E-4D12-96C7-930D9D65EFCE}" type="slidenum">
              <a:rPr lang="en-US" altLang="en-US" sz="1200">
                <a:solidFill>
                  <a:srgbClr val="000000"/>
                </a:solidFill>
                <a:latin typeface="Tahoma" panose="020B0604030504040204" pitchFamily="34" charset="0"/>
              </a:rPr>
              <a:pPr eaLnBrk="1" hangingPunct="1"/>
              <a:t>40</a:t>
            </a:fld>
            <a:endParaRPr lang="en-US" altLang="en-US" sz="1200">
              <a:solidFill>
                <a:srgbClr val="000000"/>
              </a:solidFill>
              <a:latin typeface="Tahoma" panose="020B0604030504040204" pitchFamily="34" charset="0"/>
            </a:endParaRPr>
          </a:p>
        </p:txBody>
      </p:sp>
      <p:graphicFrame>
        <p:nvGraphicFramePr>
          <p:cNvPr id="5" name="Content Placeholder 4"/>
          <p:cNvGraphicFramePr>
            <a:graphicFrameLocks noGrp="1"/>
          </p:cNvGraphicFramePr>
          <p:nvPr>
            <p:ph idx="1"/>
          </p:nvPr>
        </p:nvGraphicFramePr>
        <p:xfrm>
          <a:off x="2286000" y="20574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919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2209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REVIEW QUESTION</a:t>
            </a:r>
          </a:p>
        </p:txBody>
      </p:sp>
      <p:sp>
        <p:nvSpPr>
          <p:cNvPr id="47107"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a:p>
            <a:pPr marL="0" indent="0"/>
            <a:endParaRPr lang="en-US" altLang="en-US" smtClean="0"/>
          </a:p>
          <a:p>
            <a:pPr marL="0" indent="0"/>
            <a:r>
              <a:rPr lang="en-US" altLang="en-US" smtClean="0"/>
              <a:t>	How do carbon dioxide (CO</a:t>
            </a:r>
            <a:r>
              <a:rPr lang="en-US" altLang="en-US" baseline="-25000" smtClean="0"/>
              <a:t>2</a:t>
            </a:r>
            <a:r>
              <a:rPr lang="en-US" altLang="en-US" smtClean="0"/>
              <a:t>), dry 	chemical, and dry powder 	extinguishers differ?</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3F248F20-646C-4AAF-87F1-53CCF496CD06}" type="slidenum">
              <a:rPr lang="en-US" altLang="en-US" sz="1200">
                <a:solidFill>
                  <a:srgbClr val="000000"/>
                </a:solidFill>
                <a:latin typeface="Tahoma" panose="020B0604030504040204" pitchFamily="34" charset="0"/>
              </a:rPr>
              <a:pPr eaLnBrk="1" hangingPunct="1"/>
              <a:t>41</a:t>
            </a:fld>
            <a:endParaRPr lang="en-US" altLang="en-US" sz="1200">
              <a:solidFill>
                <a:srgbClr val="000000"/>
              </a:solidFill>
              <a:latin typeface="Tahoma" panose="020B0604030504040204" pitchFamily="34" charset="0"/>
            </a:endParaRPr>
          </a:p>
          <a:p>
            <a:pPr eaLnBrk="1" hangingPunct="1"/>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993895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3657600" y="1600200"/>
            <a:ext cx="4724400" cy="4724400"/>
          </a:xfrm>
          <a:prstGeom prst="ellipse">
            <a:avLst/>
          </a:prstGeom>
          <a:gradFill flip="none" rotWithShape="1">
            <a:gsLst>
              <a:gs pos="2000">
                <a:srgbClr val="FFC000"/>
              </a:gs>
              <a:gs pos="50000">
                <a:srgbClr val="FF6000"/>
              </a:gs>
              <a:gs pos="12000">
                <a:srgbClr val="FFC000"/>
              </a:gs>
              <a:gs pos="98000">
                <a:schemeClr val="tx1">
                  <a:lumMod val="65000"/>
                  <a:lumOff val="35000"/>
                </a:schemeClr>
              </a:gs>
            </a:gsLst>
            <a:path path="circle">
              <a:fillToRect l="50000" t="50000" r="50000" b="50000"/>
            </a:path>
            <a:tileRect/>
          </a:gradFill>
          <a:ln w="9525" cap="flat" cmpd="sng" algn="ctr">
            <a:noFill/>
            <a:prstDash val="solid"/>
            <a:round/>
            <a:headEnd type="none" w="med" len="med"/>
            <a:tailEnd type="none" w="med" len="med"/>
          </a:ln>
          <a:effectLst>
            <a:softEdge rad="63500"/>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2" name="TextBox 1"/>
          <p:cNvSpPr txBox="1"/>
          <p:nvPr/>
        </p:nvSpPr>
        <p:spPr>
          <a:xfrm>
            <a:off x="5257800" y="2130425"/>
            <a:ext cx="2057400" cy="3663950"/>
          </a:xfrm>
          <a:prstGeom prst="rect">
            <a:avLst/>
          </a:prstGeom>
          <a:noFill/>
        </p:spPr>
        <p:txBody>
          <a:bodyPr>
            <a:spAutoFit/>
          </a:bodyPr>
          <a:lstStyle/>
          <a:p>
            <a:pPr fontAlgn="base">
              <a:spcBef>
                <a:spcPct val="20000"/>
              </a:spcBef>
              <a:spcAft>
                <a:spcPct val="0"/>
              </a:spcAft>
              <a:buSzPct val="110000"/>
              <a:defRPr/>
            </a:pPr>
            <a:r>
              <a:rPr lang="en-US" sz="4000" b="1" dirty="0">
                <a:solidFill>
                  <a:srgbClr val="000000"/>
                </a:solidFill>
              </a:rPr>
              <a:t>Fuel </a:t>
            </a:r>
          </a:p>
          <a:p>
            <a:pPr fontAlgn="base">
              <a:spcBef>
                <a:spcPct val="20000"/>
              </a:spcBef>
              <a:spcAft>
                <a:spcPct val="0"/>
              </a:spcAft>
              <a:buSzPct val="110000"/>
              <a:buFontTx/>
              <a:buChar char="•"/>
              <a:defRPr/>
            </a:pPr>
            <a:r>
              <a:rPr lang="en-US" sz="3200" dirty="0">
                <a:solidFill>
                  <a:srgbClr val="000000"/>
                </a:solidFill>
              </a:rPr>
              <a:t> Textiles</a:t>
            </a:r>
          </a:p>
          <a:p>
            <a:pPr fontAlgn="base">
              <a:spcBef>
                <a:spcPct val="20000"/>
              </a:spcBef>
              <a:spcAft>
                <a:spcPct val="0"/>
              </a:spcAft>
              <a:buSzPct val="110000"/>
              <a:buFontTx/>
              <a:buChar char="•"/>
              <a:defRPr/>
            </a:pPr>
            <a:r>
              <a:rPr lang="en-US" sz="3200" dirty="0">
                <a:solidFill>
                  <a:srgbClr val="000000"/>
                </a:solidFill>
              </a:rPr>
              <a:t> Paper</a:t>
            </a:r>
          </a:p>
          <a:p>
            <a:pPr fontAlgn="base">
              <a:spcBef>
                <a:spcPct val="20000"/>
              </a:spcBef>
              <a:spcAft>
                <a:spcPct val="0"/>
              </a:spcAft>
              <a:buSzPct val="110000"/>
              <a:buFontTx/>
              <a:buChar char="•"/>
              <a:defRPr/>
            </a:pPr>
            <a:r>
              <a:rPr lang="en-US" sz="3200" dirty="0">
                <a:solidFill>
                  <a:srgbClr val="000000"/>
                </a:solidFill>
              </a:rPr>
              <a:t> Plastics</a:t>
            </a:r>
          </a:p>
          <a:p>
            <a:pPr fontAlgn="base">
              <a:spcBef>
                <a:spcPct val="20000"/>
              </a:spcBef>
              <a:spcAft>
                <a:spcPct val="0"/>
              </a:spcAft>
              <a:buSzPct val="110000"/>
              <a:buFontTx/>
              <a:buChar char="•"/>
              <a:defRPr/>
            </a:pPr>
            <a:r>
              <a:rPr lang="en-US" sz="3200" dirty="0">
                <a:solidFill>
                  <a:srgbClr val="000000"/>
                </a:solidFill>
              </a:rPr>
              <a:t> Rubber</a:t>
            </a:r>
          </a:p>
          <a:p>
            <a:pPr fontAlgn="base">
              <a:spcBef>
                <a:spcPct val="20000"/>
              </a:spcBef>
              <a:spcAft>
                <a:spcPct val="0"/>
              </a:spcAft>
              <a:buSzPct val="110000"/>
              <a:buFontTx/>
              <a:buChar char="•"/>
              <a:defRPr/>
            </a:pPr>
            <a:r>
              <a:rPr lang="en-US" sz="3200" dirty="0">
                <a:solidFill>
                  <a:srgbClr val="000000"/>
                </a:solidFill>
              </a:rPr>
              <a:t> Wood</a:t>
            </a:r>
          </a:p>
        </p:txBody>
      </p:sp>
      <p:grpSp>
        <p:nvGrpSpPr>
          <p:cNvPr id="3" name="Group 7"/>
          <p:cNvGrpSpPr>
            <a:grpSpLocks/>
          </p:cNvGrpSpPr>
          <p:nvPr/>
        </p:nvGrpSpPr>
        <p:grpSpPr bwMode="auto">
          <a:xfrm>
            <a:off x="2020888" y="881063"/>
            <a:ext cx="8305800" cy="5943600"/>
            <a:chOff x="496826" y="880618"/>
            <a:chExt cx="8305800" cy="5943600"/>
          </a:xfrm>
        </p:grpSpPr>
        <p:sp>
          <p:nvSpPr>
            <p:cNvPr id="6" name="Cloud 5"/>
            <p:cNvSpPr/>
            <p:nvPr/>
          </p:nvSpPr>
          <p:spPr bwMode="auto">
            <a:xfrm rot="434344">
              <a:off x="496826" y="880618"/>
              <a:ext cx="8305800" cy="5943600"/>
            </a:xfrm>
            <a:prstGeom prst="cloud">
              <a:avLst/>
            </a:prstGeom>
            <a:pattFill prst="pct25">
              <a:fgClr>
                <a:schemeClr val="accent2">
                  <a:lumMod val="40000"/>
                  <a:lumOff val="60000"/>
                </a:schemeClr>
              </a:fgClr>
              <a:bgClr>
                <a:schemeClr val="bg1">
                  <a:lumMod val="95000"/>
                </a:schemeClr>
              </a:bgClr>
            </a:pattFill>
            <a:ln w="9525" cap="flat" cmpd="sng" algn="ctr">
              <a:solidFill>
                <a:schemeClr val="tx1"/>
              </a:solidFill>
              <a:prstDash val="solid"/>
              <a:round/>
              <a:headEnd type="none" w="med" len="med"/>
              <a:tailEnd type="none" w="med" len="med"/>
            </a:ln>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7" name="TextBox 6"/>
            <p:cNvSpPr txBox="1"/>
            <p:nvPr/>
          </p:nvSpPr>
          <p:spPr>
            <a:xfrm>
              <a:off x="2476438" y="2285555"/>
              <a:ext cx="4572000" cy="2851150"/>
            </a:xfrm>
            <a:prstGeom prst="rect">
              <a:avLst/>
            </a:prstGeom>
            <a:noFill/>
          </p:spPr>
          <p:txBody>
            <a:bodyPr>
              <a:spAutoFit/>
            </a:bodyPr>
            <a:lstStyle/>
            <a:p>
              <a:pPr fontAlgn="base">
                <a:spcBef>
                  <a:spcPct val="20000"/>
                </a:spcBef>
                <a:spcAft>
                  <a:spcPct val="0"/>
                </a:spcAft>
                <a:buClr>
                  <a:srgbClr val="FF0000"/>
                </a:buClr>
                <a:buSzPct val="110000"/>
                <a:defRPr/>
              </a:pPr>
              <a:r>
                <a:rPr lang="en-US" sz="3200" b="1" dirty="0">
                  <a:solidFill>
                    <a:srgbClr val="000000"/>
                  </a:solidFill>
                  <a:latin typeface="Arial" charset="0"/>
                </a:rPr>
                <a:t>Extinguished with:</a:t>
              </a:r>
            </a:p>
            <a:p>
              <a:pPr marL="457200" indent="-457200" fontAlgn="base">
                <a:spcBef>
                  <a:spcPct val="20000"/>
                </a:spcBef>
                <a:spcAft>
                  <a:spcPct val="0"/>
                </a:spcAft>
                <a:buSzPct val="110000"/>
                <a:buFontTx/>
                <a:buChar char="•"/>
                <a:defRPr/>
              </a:pPr>
              <a:r>
                <a:rPr lang="en-US" sz="3200" b="1" dirty="0">
                  <a:solidFill>
                    <a:srgbClr val="000000"/>
                  </a:solidFill>
                  <a:latin typeface="Arial" charset="0"/>
                </a:rPr>
                <a:t>Water</a:t>
              </a:r>
            </a:p>
            <a:p>
              <a:pPr marL="457200" indent="-457200" fontAlgn="base">
                <a:spcBef>
                  <a:spcPct val="20000"/>
                </a:spcBef>
                <a:spcAft>
                  <a:spcPct val="0"/>
                </a:spcAft>
                <a:buSzPct val="110000"/>
                <a:buFontTx/>
                <a:buChar char="•"/>
                <a:defRPr/>
              </a:pPr>
              <a:r>
                <a:rPr lang="en-US" sz="3200" b="1" dirty="0">
                  <a:solidFill>
                    <a:srgbClr val="000000"/>
                  </a:solidFill>
                  <a:latin typeface="Arial" charset="0"/>
                </a:rPr>
                <a:t>Water-based agents (Class A foam)</a:t>
              </a:r>
            </a:p>
            <a:p>
              <a:pPr marL="457200" indent="-457200" fontAlgn="base">
                <a:spcBef>
                  <a:spcPct val="20000"/>
                </a:spcBef>
                <a:spcAft>
                  <a:spcPct val="0"/>
                </a:spcAft>
                <a:buSzPct val="110000"/>
                <a:buFontTx/>
                <a:buChar char="•"/>
                <a:defRPr/>
              </a:pPr>
              <a:r>
                <a:rPr lang="en-US" sz="3200" b="1" dirty="0">
                  <a:solidFill>
                    <a:srgbClr val="000000"/>
                  </a:solidFill>
                  <a:latin typeface="Arial" charset="0"/>
                </a:rPr>
                <a:t>Dry Chemicals</a:t>
              </a:r>
            </a:p>
          </p:txBody>
        </p:sp>
      </p:grpSp>
      <p:sp>
        <p:nvSpPr>
          <p:cNvPr id="10247" name="Title 2"/>
          <p:cNvSpPr>
            <a:spLocks noGrp="1"/>
          </p:cNvSpPr>
          <p:nvPr>
            <p:ph type="title"/>
          </p:nvPr>
        </p:nvSpPr>
        <p:spPr bwMode="auto">
          <a:xfrm>
            <a:off x="2209800" y="457200"/>
            <a:ext cx="6324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Class A fires involve ordinary combustibles.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38405E37-1301-4534-8C84-BE9118CB1FED}" type="slidenum">
              <a:rPr lang="en-US" altLang="en-US" sz="1200">
                <a:solidFill>
                  <a:srgbClr val="000000"/>
                </a:solidFill>
                <a:latin typeface="Tahoma" panose="020B0604030504040204" pitchFamily="34" charset="0"/>
              </a:rPr>
              <a:pPr eaLnBrk="1" hangingPunct="1"/>
              <a:t>5</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3612871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3657600" y="1600200"/>
            <a:ext cx="4724400" cy="4724400"/>
          </a:xfrm>
          <a:prstGeom prst="ellipse">
            <a:avLst/>
          </a:prstGeom>
          <a:gradFill flip="none" rotWithShape="1">
            <a:gsLst>
              <a:gs pos="2000">
                <a:srgbClr val="FFC000"/>
              </a:gs>
              <a:gs pos="50000">
                <a:srgbClr val="FF6000"/>
              </a:gs>
              <a:gs pos="12000">
                <a:srgbClr val="FFC000"/>
              </a:gs>
              <a:gs pos="98000">
                <a:schemeClr val="tx1">
                  <a:lumMod val="65000"/>
                  <a:lumOff val="35000"/>
                </a:schemeClr>
              </a:gs>
            </a:gsLst>
            <a:path path="circle">
              <a:fillToRect l="50000" t="50000" r="50000" b="50000"/>
            </a:path>
            <a:tileRect/>
          </a:gradFill>
          <a:ln w="9525" cap="flat" cmpd="sng" algn="ctr">
            <a:noFill/>
            <a:prstDash val="solid"/>
            <a:round/>
            <a:headEnd type="none" w="med" len="med"/>
            <a:tailEnd type="none" w="med" len="med"/>
          </a:ln>
          <a:effectLst>
            <a:softEdge rad="63500"/>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2" name="TextBox 1"/>
          <p:cNvSpPr txBox="1"/>
          <p:nvPr/>
        </p:nvSpPr>
        <p:spPr>
          <a:xfrm>
            <a:off x="4038600" y="2130426"/>
            <a:ext cx="4648200" cy="3565525"/>
          </a:xfrm>
          <a:prstGeom prst="rect">
            <a:avLst/>
          </a:prstGeom>
          <a:noFill/>
        </p:spPr>
        <p:txBody>
          <a:bodyPr>
            <a:spAutoFit/>
          </a:bodyPr>
          <a:lstStyle/>
          <a:p>
            <a:pPr fontAlgn="base">
              <a:spcBef>
                <a:spcPct val="20000"/>
              </a:spcBef>
              <a:spcAft>
                <a:spcPct val="0"/>
              </a:spcAft>
              <a:buSzPct val="110000"/>
              <a:defRPr/>
            </a:pPr>
            <a:r>
              <a:rPr lang="en-US" sz="4000" b="1" dirty="0">
                <a:solidFill>
                  <a:srgbClr val="000000"/>
                </a:solidFill>
              </a:rPr>
              <a:t>	   Fuel </a:t>
            </a:r>
          </a:p>
          <a:p>
            <a:pPr fontAlgn="base">
              <a:spcBef>
                <a:spcPct val="20000"/>
              </a:spcBef>
              <a:spcAft>
                <a:spcPct val="0"/>
              </a:spcAft>
              <a:buSzPct val="110000"/>
              <a:buFontTx/>
              <a:buChar char="•"/>
              <a:defRPr/>
            </a:pPr>
            <a:r>
              <a:rPr lang="en-US" sz="3200" dirty="0">
                <a:solidFill>
                  <a:srgbClr val="000000"/>
                </a:solidFill>
              </a:rPr>
              <a:t> Alcohol</a:t>
            </a:r>
          </a:p>
          <a:p>
            <a:pPr fontAlgn="base">
              <a:spcBef>
                <a:spcPct val="20000"/>
              </a:spcBef>
              <a:spcAft>
                <a:spcPct val="0"/>
              </a:spcAft>
              <a:buSzPct val="110000"/>
              <a:buFontTx/>
              <a:buChar char="•"/>
              <a:defRPr/>
            </a:pPr>
            <a:r>
              <a:rPr lang="en-US" sz="3200" dirty="0">
                <a:solidFill>
                  <a:srgbClr val="000000"/>
                </a:solidFill>
              </a:rPr>
              <a:t> Gasoline</a:t>
            </a:r>
          </a:p>
          <a:p>
            <a:pPr fontAlgn="base">
              <a:spcBef>
                <a:spcPct val="20000"/>
              </a:spcBef>
              <a:spcAft>
                <a:spcPct val="0"/>
              </a:spcAft>
              <a:buSzPct val="110000"/>
              <a:buFontTx/>
              <a:buChar char="•"/>
              <a:defRPr/>
            </a:pPr>
            <a:r>
              <a:rPr lang="en-US" sz="3200" dirty="0">
                <a:solidFill>
                  <a:srgbClr val="000000"/>
                </a:solidFill>
              </a:rPr>
              <a:t> Lubricating Oils</a:t>
            </a:r>
          </a:p>
          <a:p>
            <a:pPr fontAlgn="base">
              <a:spcBef>
                <a:spcPct val="20000"/>
              </a:spcBef>
              <a:spcAft>
                <a:spcPct val="0"/>
              </a:spcAft>
              <a:buSzPct val="110000"/>
              <a:buFontTx/>
              <a:buChar char="•"/>
              <a:defRPr/>
            </a:pPr>
            <a:r>
              <a:rPr lang="en-US" sz="3200" dirty="0">
                <a:solidFill>
                  <a:srgbClr val="000000"/>
                </a:solidFill>
              </a:rPr>
              <a:t> Liquefied petroleum   	gas (LPG)</a:t>
            </a:r>
          </a:p>
        </p:txBody>
      </p:sp>
      <p:grpSp>
        <p:nvGrpSpPr>
          <p:cNvPr id="3" name="Group 8"/>
          <p:cNvGrpSpPr>
            <a:grpSpLocks/>
          </p:cNvGrpSpPr>
          <p:nvPr/>
        </p:nvGrpSpPr>
        <p:grpSpPr bwMode="auto">
          <a:xfrm>
            <a:off x="2020888" y="881063"/>
            <a:ext cx="8305800" cy="5943600"/>
            <a:chOff x="496826" y="880618"/>
            <a:chExt cx="8305800" cy="5943600"/>
          </a:xfrm>
        </p:grpSpPr>
        <p:sp>
          <p:nvSpPr>
            <p:cNvPr id="10" name="Cloud 9"/>
            <p:cNvSpPr/>
            <p:nvPr/>
          </p:nvSpPr>
          <p:spPr bwMode="auto">
            <a:xfrm rot="434344">
              <a:off x="496826" y="880618"/>
              <a:ext cx="8305800" cy="5943600"/>
            </a:xfrm>
            <a:prstGeom prst="cloud">
              <a:avLst/>
            </a:prstGeom>
            <a:pattFill prst="pct25">
              <a:fgClr>
                <a:schemeClr val="accent2">
                  <a:lumMod val="40000"/>
                  <a:lumOff val="60000"/>
                </a:schemeClr>
              </a:fgClr>
              <a:bgClr>
                <a:schemeClr val="bg1">
                  <a:lumMod val="95000"/>
                </a:schemeClr>
              </a:bgClr>
            </a:pattFill>
            <a:ln w="9525" cap="flat" cmpd="sng" algn="ctr">
              <a:solidFill>
                <a:schemeClr val="tx1"/>
              </a:solidFill>
              <a:prstDash val="solid"/>
              <a:round/>
              <a:headEnd type="none" w="med" len="med"/>
              <a:tailEnd type="none" w="med" len="med"/>
            </a:ln>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11" name="TextBox 10"/>
            <p:cNvSpPr txBox="1"/>
            <p:nvPr/>
          </p:nvSpPr>
          <p:spPr>
            <a:xfrm>
              <a:off x="2552638" y="2437955"/>
              <a:ext cx="4572000" cy="2357438"/>
            </a:xfrm>
            <a:prstGeom prst="rect">
              <a:avLst/>
            </a:prstGeom>
            <a:noFill/>
          </p:spPr>
          <p:txBody>
            <a:bodyPr>
              <a:spAutoFit/>
            </a:bodyPr>
            <a:lstStyle/>
            <a:p>
              <a:pPr fontAlgn="base">
                <a:spcBef>
                  <a:spcPct val="20000"/>
                </a:spcBef>
                <a:spcAft>
                  <a:spcPct val="0"/>
                </a:spcAft>
                <a:buClr>
                  <a:srgbClr val="FF0000"/>
                </a:buClr>
                <a:buSzPct val="110000"/>
                <a:defRPr/>
              </a:pPr>
              <a:r>
                <a:rPr lang="en-US" sz="3200" b="1" dirty="0">
                  <a:solidFill>
                    <a:srgbClr val="000000"/>
                  </a:solidFill>
                  <a:latin typeface="Arial" charset="0"/>
                </a:rPr>
                <a:t>Extinguished with:</a:t>
              </a:r>
            </a:p>
            <a:p>
              <a:pPr marL="457200" indent="-457200" fontAlgn="base">
                <a:spcBef>
                  <a:spcPct val="20000"/>
                </a:spcBef>
                <a:spcAft>
                  <a:spcPct val="0"/>
                </a:spcAft>
                <a:buSzPct val="110000"/>
                <a:buFontTx/>
                <a:buChar char="•"/>
                <a:defRPr/>
              </a:pPr>
              <a:r>
                <a:rPr lang="en-US" sz="3200" b="1" dirty="0">
                  <a:solidFill>
                    <a:srgbClr val="000000"/>
                  </a:solidFill>
                  <a:latin typeface="Arial" charset="0"/>
                </a:rPr>
                <a:t>Carbon Dioxide</a:t>
              </a:r>
            </a:p>
            <a:p>
              <a:pPr marL="457200" indent="-457200" fontAlgn="base">
                <a:spcBef>
                  <a:spcPct val="20000"/>
                </a:spcBef>
                <a:spcAft>
                  <a:spcPct val="0"/>
                </a:spcAft>
                <a:buSzPct val="110000"/>
                <a:buFontTx/>
                <a:buChar char="•"/>
                <a:defRPr/>
              </a:pPr>
              <a:r>
                <a:rPr lang="en-US" sz="3200" b="1" dirty="0">
                  <a:solidFill>
                    <a:srgbClr val="000000"/>
                  </a:solidFill>
                  <a:latin typeface="Arial" charset="0"/>
                </a:rPr>
                <a:t>Dry Chemicals</a:t>
              </a:r>
            </a:p>
            <a:p>
              <a:pPr marL="457200" indent="-457200" fontAlgn="base">
                <a:spcBef>
                  <a:spcPct val="20000"/>
                </a:spcBef>
                <a:spcAft>
                  <a:spcPct val="0"/>
                </a:spcAft>
                <a:buSzPct val="110000"/>
                <a:buFontTx/>
                <a:buChar char="•"/>
                <a:defRPr/>
              </a:pPr>
              <a:r>
                <a:rPr lang="en-US" sz="3200" b="1" dirty="0">
                  <a:solidFill>
                    <a:srgbClr val="000000"/>
                  </a:solidFill>
                  <a:latin typeface="Arial" charset="0"/>
                </a:rPr>
                <a:t>Class B Foam</a:t>
              </a:r>
            </a:p>
          </p:txBody>
        </p:sp>
      </p:gr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EE9927AD-44DF-49AE-A264-FCC5DABDCA4F}" type="slidenum">
              <a:rPr lang="en-US" altLang="en-US" sz="1200">
                <a:solidFill>
                  <a:srgbClr val="000000"/>
                </a:solidFill>
                <a:latin typeface="Tahoma" panose="020B0604030504040204" pitchFamily="34" charset="0"/>
              </a:rPr>
              <a:pPr eaLnBrk="1" hangingPunct="1"/>
              <a:t>6</a:t>
            </a:fld>
            <a:endParaRPr lang="en-US" altLang="en-US" sz="1200">
              <a:solidFill>
                <a:srgbClr val="000000"/>
              </a:solidFill>
              <a:latin typeface="Tahoma" panose="020B0604030504040204" pitchFamily="34" charset="0"/>
            </a:endParaRPr>
          </a:p>
        </p:txBody>
      </p:sp>
      <p:sp>
        <p:nvSpPr>
          <p:cNvPr id="11272" name="Title 2"/>
          <p:cNvSpPr>
            <a:spLocks noGrp="1"/>
          </p:cNvSpPr>
          <p:nvPr>
            <p:ph type="title"/>
          </p:nvPr>
        </p:nvSpPr>
        <p:spPr bwMode="auto">
          <a:xfrm>
            <a:off x="2209800" y="457200"/>
            <a:ext cx="7696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Class B fires involve flammable, combustible liquids and gases.</a:t>
            </a:r>
          </a:p>
        </p:txBody>
      </p:sp>
    </p:spTree>
    <p:extLst>
      <p:ext uri="{BB962C8B-B14F-4D97-AF65-F5344CB8AC3E}">
        <p14:creationId xmlns:p14="http://schemas.microsoft.com/office/powerpoint/2010/main" val="4047903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905000" y="1143000"/>
          <a:ext cx="8458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1"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Class C fire involves energized electrical equipment.</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F1E58FAD-9B1B-4EB2-9426-D02B35979846}" type="slidenum">
              <a:rPr lang="en-US" altLang="en-US" sz="1200">
                <a:solidFill>
                  <a:srgbClr val="000000"/>
                </a:solidFill>
                <a:latin typeface="Tahoma" panose="020B0604030504040204" pitchFamily="34" charset="0"/>
              </a:rPr>
              <a:pPr eaLnBrk="1" hangingPunct="1"/>
              <a:t>7</a:t>
            </a:fld>
            <a:endParaRPr lang="en-US" altLang="en-US" sz="1200">
              <a:solidFill>
                <a:srgbClr val="000000"/>
              </a:solidFill>
              <a:latin typeface="Tahoma" panose="020B0604030504040204" pitchFamily="34" charset="0"/>
            </a:endParaRPr>
          </a:p>
        </p:txBody>
      </p:sp>
      <p:grpSp>
        <p:nvGrpSpPr>
          <p:cNvPr id="12293" name="Group 8"/>
          <p:cNvGrpSpPr>
            <a:grpSpLocks/>
          </p:cNvGrpSpPr>
          <p:nvPr/>
        </p:nvGrpSpPr>
        <p:grpSpPr bwMode="auto">
          <a:xfrm>
            <a:off x="1828800" y="2590800"/>
            <a:ext cx="2362200" cy="2362200"/>
            <a:chOff x="304800" y="2514600"/>
            <a:chExt cx="2362200" cy="2362200"/>
          </a:xfrm>
        </p:grpSpPr>
        <p:cxnSp>
          <p:nvCxnSpPr>
            <p:cNvPr id="12297" name="Straight Connector 4"/>
            <p:cNvCxnSpPr>
              <a:cxnSpLocks noChangeShapeType="1"/>
            </p:cNvCxnSpPr>
            <p:nvPr/>
          </p:nvCxnSpPr>
          <p:spPr bwMode="auto">
            <a:xfrm flipH="1">
              <a:off x="304800" y="2514600"/>
              <a:ext cx="2362200" cy="2362200"/>
            </a:xfrm>
            <a:prstGeom prst="line">
              <a:avLst/>
            </a:prstGeom>
            <a:noFill/>
            <a:ln w="139700" algn="ctr">
              <a:solidFill>
                <a:srgbClr val="FF0000"/>
              </a:solidFill>
              <a:round/>
              <a:headEnd/>
              <a:tailEnd/>
            </a:ln>
            <a:extLst>
              <a:ext uri="{909E8E84-426E-40DD-AFC4-6F175D3DCCD1}">
                <a14:hiddenFill xmlns:a14="http://schemas.microsoft.com/office/drawing/2010/main">
                  <a:noFill/>
                </a14:hiddenFill>
              </a:ext>
            </a:extLst>
          </p:spPr>
        </p:cxnSp>
        <p:cxnSp>
          <p:nvCxnSpPr>
            <p:cNvPr id="12298" name="Straight Connector 10"/>
            <p:cNvCxnSpPr>
              <a:cxnSpLocks noChangeShapeType="1"/>
            </p:cNvCxnSpPr>
            <p:nvPr/>
          </p:nvCxnSpPr>
          <p:spPr bwMode="auto">
            <a:xfrm>
              <a:off x="304800" y="2514600"/>
              <a:ext cx="2362200" cy="2362200"/>
            </a:xfrm>
            <a:prstGeom prst="line">
              <a:avLst/>
            </a:prstGeom>
            <a:noFill/>
            <a:ln w="139700" algn="ctr">
              <a:solidFill>
                <a:srgbClr val="FF0000"/>
              </a:solidFill>
              <a:round/>
              <a:headEnd/>
              <a:tailEnd/>
            </a:ln>
            <a:extLst>
              <a:ext uri="{909E8E84-426E-40DD-AFC4-6F175D3DCCD1}">
                <a14:hiddenFill xmlns:a14="http://schemas.microsoft.com/office/drawing/2010/main">
                  <a:noFill/>
                </a14:hiddenFill>
              </a:ext>
            </a:extLst>
          </p:spPr>
        </p:cxnSp>
      </p:grpSp>
      <p:grpSp>
        <p:nvGrpSpPr>
          <p:cNvPr id="5" name="Group 11"/>
          <p:cNvGrpSpPr>
            <a:grpSpLocks/>
          </p:cNvGrpSpPr>
          <p:nvPr/>
        </p:nvGrpSpPr>
        <p:grpSpPr bwMode="auto">
          <a:xfrm>
            <a:off x="7035800" y="2197101"/>
            <a:ext cx="3627438" cy="3230563"/>
            <a:chOff x="5511570" y="2196839"/>
            <a:chExt cx="3626931" cy="3230669"/>
          </a:xfrm>
        </p:grpSpPr>
        <p:sp>
          <p:nvSpPr>
            <p:cNvPr id="14" name="Cloud 13"/>
            <p:cNvSpPr/>
            <p:nvPr/>
          </p:nvSpPr>
          <p:spPr bwMode="auto">
            <a:xfrm rot="434344">
              <a:off x="5511570" y="2196839"/>
              <a:ext cx="3626931" cy="3230669"/>
            </a:xfrm>
            <a:prstGeom prst="cloud">
              <a:avLst/>
            </a:prstGeom>
            <a:pattFill prst="pct25">
              <a:fgClr>
                <a:schemeClr val="accent2">
                  <a:lumMod val="40000"/>
                  <a:lumOff val="60000"/>
                </a:schemeClr>
              </a:fgClr>
              <a:bgClr>
                <a:schemeClr val="bg1">
                  <a:lumMod val="95000"/>
                </a:schemeClr>
              </a:bgClr>
            </a:pattFill>
            <a:ln w="9525" cap="flat" cmpd="sng" algn="ctr">
              <a:solidFill>
                <a:schemeClr val="tx1"/>
              </a:solidFill>
              <a:prstDash val="solid"/>
              <a:round/>
              <a:headEnd type="none" w="med" len="med"/>
              <a:tailEnd type="none" w="med" len="med"/>
            </a:ln>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sp>
          <p:nvSpPr>
            <p:cNvPr id="12296" name="TextBox 9"/>
            <p:cNvSpPr txBox="1">
              <a:spLocks noChangeArrowheads="1"/>
            </p:cNvSpPr>
            <p:nvPr/>
          </p:nvSpPr>
          <p:spPr bwMode="auto">
            <a:xfrm>
              <a:off x="5857836" y="3119675"/>
              <a:ext cx="310718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fontAlgn="base" hangingPunct="1">
                <a:spcBef>
                  <a:spcPct val="20000"/>
                </a:spcBef>
                <a:spcAft>
                  <a:spcPct val="0"/>
                </a:spcAft>
                <a:buClr>
                  <a:srgbClr val="FF0000"/>
                </a:buClr>
                <a:buSzPct val="110000"/>
              </a:pPr>
              <a:r>
                <a:rPr lang="en-US" altLang="en-US" sz="2800">
                  <a:solidFill>
                    <a:srgbClr val="000000"/>
                  </a:solidFill>
                </a:rPr>
                <a:t>Treat as Class A or B once power is off</a:t>
              </a:r>
            </a:p>
          </p:txBody>
        </p:sp>
      </p:grpSp>
    </p:spTree>
    <p:extLst>
      <p:ext uri="{BB962C8B-B14F-4D97-AF65-F5344CB8AC3E}">
        <p14:creationId xmlns:p14="http://schemas.microsoft.com/office/powerpoint/2010/main" val="892176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3283826" y="1768365"/>
          <a:ext cx="5624348"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Title 2"/>
          <p:cNvSpPr>
            <a:spLocks noGrp="1"/>
          </p:cNvSpPr>
          <p:nvPr>
            <p:ph type="title"/>
          </p:nvPr>
        </p:nvSpPr>
        <p:spPr bwMode="auto">
          <a:xfrm>
            <a:off x="2209801" y="536576"/>
            <a:ext cx="7764463" cy="83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Class D fires involve combustible metals and alloys.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EF60E5B4-D669-47AD-9D5D-891C8CE77B25}" type="slidenum">
              <a:rPr lang="en-US" altLang="en-US" sz="1200">
                <a:solidFill>
                  <a:srgbClr val="000000"/>
                </a:solidFill>
                <a:latin typeface="Tahoma" panose="020B0604030504040204" pitchFamily="34" charset="0"/>
              </a:rPr>
              <a:pPr eaLnBrk="1" hangingPunct="1"/>
              <a:t>8</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3272360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CAUTION!</a:t>
            </a:r>
          </a:p>
        </p:txBody>
      </p:sp>
      <p:sp>
        <p:nvSpPr>
          <p:cNvPr id="14339"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mtClean="0"/>
              <a:t>The use of water or water-based agents on Class D fires will cause the fire to react violently, emit bits of molten metal, and possibly injure firefighters close by.</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9C1F8A9B-E046-4263-9F5B-6FC2B86EC10B}" type="slidenum">
              <a:rPr lang="en-US" altLang="en-US" sz="1200">
                <a:solidFill>
                  <a:srgbClr val="000000"/>
                </a:solidFill>
                <a:latin typeface="Tahoma" panose="020B0604030504040204" pitchFamily="34" charset="0"/>
              </a:rPr>
              <a:pPr eaLnBrk="1" hangingPunct="1"/>
              <a:t>9</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522865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1005</Words>
  <Application>Microsoft Office PowerPoint</Application>
  <PresentationFormat>Widescreen</PresentationFormat>
  <Paragraphs>212</Paragraphs>
  <Slides>41</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Calibri</vt:lpstr>
      <vt:lpstr>Calibri Light</vt:lpstr>
      <vt:lpstr>Tahoma</vt:lpstr>
      <vt:lpstr>Times New Roman</vt:lpstr>
      <vt:lpstr>Office Theme</vt:lpstr>
      <vt:lpstr>1_Default Design</vt:lpstr>
      <vt:lpstr>PowerPoint Presentation</vt:lpstr>
      <vt:lpstr>PowerPoint Presentation</vt:lpstr>
      <vt:lpstr> Learning Objective 1</vt:lpstr>
      <vt:lpstr>Portable fire extinguishers are chosen based on the type of fuel burning.</vt:lpstr>
      <vt:lpstr>Class A fires involve ordinary combustibles.</vt:lpstr>
      <vt:lpstr>Class B fires involve flammable, combustible liquids and gases.</vt:lpstr>
      <vt:lpstr>Class C fire involves energized electrical equipment.</vt:lpstr>
      <vt:lpstr>Class D fires involve combustible metals and alloys.</vt:lpstr>
      <vt:lpstr>CAUTION!</vt:lpstr>
      <vt:lpstr>Use dry powder, not dry chemical, extinguishers on Class D fires.</vt:lpstr>
      <vt:lpstr>CAUTION!</vt:lpstr>
      <vt:lpstr>Class K fires involve combustible cooking oils.</vt:lpstr>
      <vt:lpstr>REVIEW QUESTION</vt:lpstr>
      <vt:lpstr> Learning Objective 2</vt:lpstr>
      <vt:lpstr>Fire extinguishers are organized by type of extinguishing agent and the method used to expel their contents.</vt:lpstr>
      <vt:lpstr>Fire extinguishes are organized by type of extinguishing agent and the method used to expel their contents.</vt:lpstr>
      <vt:lpstr>PowerPoint Presentation</vt:lpstr>
      <vt:lpstr>Use stored-pressure water extinguishers on small Class A fires.</vt:lpstr>
      <vt:lpstr>Use water-mist stored-pressure extinguishers on Class C fires.</vt:lpstr>
      <vt:lpstr>Use wet chemical stored-pressure extinguishers on Class K fires.</vt:lpstr>
      <vt:lpstr>Use aqueous film forming foam (AFFF) extinguishers on Class B fires, small fuel spills.</vt:lpstr>
      <vt:lpstr>Clean agent extinguishers replaced halogenated agents. </vt:lpstr>
      <vt:lpstr>REVIEW QUESTION</vt:lpstr>
      <vt:lpstr>Carbon dioxide (CO2) extinguishers discharge as a gas and are most effective on Class B and C fires.</vt:lpstr>
      <vt:lpstr>CO2 is stored under its own pressure and is discharged through a plastic or rubber horn.</vt:lpstr>
      <vt:lpstr>CAUTION!</vt:lpstr>
      <vt:lpstr>Operate wheeled (CO2) extinguishers in the same manner as handhelds.</vt:lpstr>
      <vt:lpstr>Dry chemical extinguishers use additives to keep extinguishing agents ready for use, even after long storage periods.</vt:lpstr>
      <vt:lpstr>Dry chemical extinguishers may react chemically with other types of extinguishing agents.</vt:lpstr>
      <vt:lpstr>WARNING!</vt:lpstr>
      <vt:lpstr>Dry chemical agents are considered nontoxic and safe for use.</vt:lpstr>
      <vt:lpstr>Follow these steps when using dry chemical extinguishers on Class A fires.</vt:lpstr>
      <vt:lpstr>Handheld dry chemical extinguishers come in two basic designs.</vt:lpstr>
      <vt:lpstr>CAUTION!</vt:lpstr>
      <vt:lpstr>Wheeled dry chemical extinguishers operate in a similar manner as handheld cartridge-types.</vt:lpstr>
      <vt:lpstr>CAUTION!</vt:lpstr>
      <vt:lpstr>Use dry powder extinguishers on fires for Class D metals.</vt:lpstr>
      <vt:lpstr>Dry powder creates a smothering blanket over burning area.</vt:lpstr>
      <vt:lpstr>CAUTION!</vt:lpstr>
      <vt:lpstr>Follow these steps if burning metal is on a combustible surface.</vt:lpstr>
      <vt:lpstr>REVIEW QUESTION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Farr</dc:creator>
  <cp:lastModifiedBy>Ted Farr</cp:lastModifiedBy>
  <cp:revision>1</cp:revision>
  <dcterms:created xsi:type="dcterms:W3CDTF">2016-01-04T03:19:33Z</dcterms:created>
  <dcterms:modified xsi:type="dcterms:W3CDTF">2016-01-04T03:20:16Z</dcterms:modified>
</cp:coreProperties>
</file>