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_rels/data16.xml.rels><?xml version="1.0" encoding="UTF-8" standalone="yes"?>
<Relationships xmlns="http://schemas.openxmlformats.org/package/2006/relationships"><Relationship Id="rId1" Type="http://schemas.openxmlformats.org/officeDocument/2006/relationships/image" Target="../media/image17.jpeg"/></Relationships>
</file>

<file path=ppt/diagrams/_rels/data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1.jpeg"/></Relationships>
</file>

<file path=ppt/diagrams/_rels/data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ata7.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6.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11.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 Id="rId4" Type="http://schemas.openxmlformats.org/officeDocument/2006/relationships/image" Target="../media/image15.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64BA8-ED17-4930-A9B4-DAD1BA231BE6}" type="doc">
      <dgm:prSet loTypeId="urn:microsoft.com/office/officeart/2005/8/layout/vList5" loCatId="list" qsTypeId="urn:microsoft.com/office/officeart/2005/8/quickstyle/simple1" qsCatId="simple" csTypeId="urn:microsoft.com/office/officeart/2005/8/colors/accent2_4" csCatId="accent2" phldr="1"/>
      <dgm:spPr/>
      <dgm:t>
        <a:bodyPr/>
        <a:lstStyle/>
        <a:p>
          <a:endParaRPr lang="en-US"/>
        </a:p>
      </dgm:t>
    </dgm:pt>
    <dgm:pt modelId="{6EBDE7DC-AC4B-446E-8274-92900C6E33E3}">
      <dgm:prSet phldrT="[Text]"/>
      <dgm:spPr/>
      <dgm:t>
        <a:bodyPr/>
        <a:lstStyle/>
        <a:p>
          <a:r>
            <a:rPr lang="en-US" dirty="0" smtClean="0"/>
            <a:t>A</a:t>
          </a:r>
          <a:endParaRPr lang="en-US" dirty="0"/>
        </a:p>
      </dgm:t>
    </dgm:pt>
    <dgm:pt modelId="{C2E6564F-8FF3-4216-AA4F-E88F5A87AF91}" type="parTrans" cxnId="{3C439A59-754E-458D-935F-97B3E4BB1D73}">
      <dgm:prSet/>
      <dgm:spPr/>
      <dgm:t>
        <a:bodyPr/>
        <a:lstStyle/>
        <a:p>
          <a:endParaRPr lang="en-US"/>
        </a:p>
      </dgm:t>
    </dgm:pt>
    <dgm:pt modelId="{601FD67A-6744-4BCA-88F0-0E485B3B7D72}" type="sibTrans" cxnId="{3C439A59-754E-458D-935F-97B3E4BB1D73}">
      <dgm:prSet/>
      <dgm:spPr/>
      <dgm:t>
        <a:bodyPr/>
        <a:lstStyle/>
        <a:p>
          <a:endParaRPr lang="en-US"/>
        </a:p>
      </dgm:t>
    </dgm:pt>
    <dgm:pt modelId="{91108078-FB79-45EC-B960-994D6EBAFA4C}">
      <dgm:prSet phldrT="[Text]" custT="1"/>
      <dgm:spPr/>
      <dgm:t>
        <a:bodyPr/>
        <a:lstStyle/>
        <a:p>
          <a:r>
            <a:rPr lang="en-US" sz="2400" dirty="0" smtClean="0"/>
            <a:t>Based on amount of agent, duration, and range of discharge</a:t>
          </a:r>
          <a:endParaRPr lang="en-US" sz="2400" dirty="0"/>
        </a:p>
      </dgm:t>
    </dgm:pt>
    <dgm:pt modelId="{330426BA-147F-475C-B35C-B14B07023A23}" type="parTrans" cxnId="{45773875-F245-4054-A344-4CFA80F1F046}">
      <dgm:prSet/>
      <dgm:spPr/>
      <dgm:t>
        <a:bodyPr/>
        <a:lstStyle/>
        <a:p>
          <a:endParaRPr lang="en-US"/>
        </a:p>
      </dgm:t>
    </dgm:pt>
    <dgm:pt modelId="{023280B3-38AE-4CA2-A7AE-EA38F05BC688}" type="sibTrans" cxnId="{45773875-F245-4054-A344-4CFA80F1F046}">
      <dgm:prSet/>
      <dgm:spPr/>
      <dgm:t>
        <a:bodyPr/>
        <a:lstStyle/>
        <a:p>
          <a:endParaRPr lang="en-US"/>
        </a:p>
      </dgm:t>
    </dgm:pt>
    <dgm:pt modelId="{6B893A2B-1ADB-450B-AEB2-F9858AAA3969}">
      <dgm:prSet phldrT="[Text]"/>
      <dgm:spPr/>
      <dgm:t>
        <a:bodyPr/>
        <a:lstStyle/>
        <a:p>
          <a:r>
            <a:rPr lang="en-US" dirty="0" smtClean="0"/>
            <a:t>B</a:t>
          </a:r>
          <a:endParaRPr lang="en-US" dirty="0"/>
        </a:p>
      </dgm:t>
    </dgm:pt>
    <dgm:pt modelId="{25D19173-9EFC-4EA3-A8EB-1818FDDF5BBD}" type="parTrans" cxnId="{51C0C1C2-C9AC-4698-8B6D-BBD4D12FEBF6}">
      <dgm:prSet/>
      <dgm:spPr/>
      <dgm:t>
        <a:bodyPr/>
        <a:lstStyle/>
        <a:p>
          <a:endParaRPr lang="en-US"/>
        </a:p>
      </dgm:t>
    </dgm:pt>
    <dgm:pt modelId="{F5F09FDE-E71C-423A-BE90-87B868453B10}" type="sibTrans" cxnId="{51C0C1C2-C9AC-4698-8B6D-BBD4D12FEBF6}">
      <dgm:prSet/>
      <dgm:spPr/>
      <dgm:t>
        <a:bodyPr/>
        <a:lstStyle/>
        <a:p>
          <a:endParaRPr lang="en-US"/>
        </a:p>
      </dgm:t>
    </dgm:pt>
    <dgm:pt modelId="{B8647C72-436F-455E-A8C2-601FD6F5F9D6}">
      <dgm:prSet phldrT="[Text]" custT="1"/>
      <dgm:spPr/>
      <dgm:t>
        <a:bodyPr/>
        <a:lstStyle/>
        <a:p>
          <a:r>
            <a:rPr lang="en-US" sz="2400" dirty="0" smtClean="0"/>
            <a:t>Based on approximate area that nonexpert can extinguish with full extinguisher </a:t>
          </a:r>
          <a:endParaRPr lang="en-US" sz="2400" dirty="0"/>
        </a:p>
      </dgm:t>
    </dgm:pt>
    <dgm:pt modelId="{A487B67C-515D-4F0F-AB0B-8D47D728AE14}" type="parTrans" cxnId="{3A66EE69-F091-41B1-9F38-D48B9A0E8228}">
      <dgm:prSet/>
      <dgm:spPr/>
      <dgm:t>
        <a:bodyPr/>
        <a:lstStyle/>
        <a:p>
          <a:endParaRPr lang="en-US"/>
        </a:p>
      </dgm:t>
    </dgm:pt>
    <dgm:pt modelId="{6568119D-4D81-4661-9AF7-3041A3E69D91}" type="sibTrans" cxnId="{3A66EE69-F091-41B1-9F38-D48B9A0E8228}">
      <dgm:prSet/>
      <dgm:spPr/>
      <dgm:t>
        <a:bodyPr/>
        <a:lstStyle/>
        <a:p>
          <a:endParaRPr lang="en-US"/>
        </a:p>
      </dgm:t>
    </dgm:pt>
    <dgm:pt modelId="{96DC408D-DD9D-4F13-AE06-91743F42B1C8}">
      <dgm:prSet phldrT="[Text]"/>
      <dgm:spPr/>
      <dgm:t>
        <a:bodyPr/>
        <a:lstStyle/>
        <a:p>
          <a:r>
            <a:rPr lang="en-US" dirty="0" smtClean="0"/>
            <a:t>C</a:t>
          </a:r>
          <a:endParaRPr lang="en-US" dirty="0"/>
        </a:p>
      </dgm:t>
    </dgm:pt>
    <dgm:pt modelId="{4BD6E59C-49B1-4B64-8349-B1FB179B7D4E}" type="parTrans" cxnId="{D50CBC11-42CB-40A0-BC5E-6A34044A4A0A}">
      <dgm:prSet/>
      <dgm:spPr/>
      <dgm:t>
        <a:bodyPr/>
        <a:lstStyle/>
        <a:p>
          <a:endParaRPr lang="en-US"/>
        </a:p>
      </dgm:t>
    </dgm:pt>
    <dgm:pt modelId="{F6F54B9D-0360-42C9-870F-45713FBCE765}" type="sibTrans" cxnId="{D50CBC11-42CB-40A0-BC5E-6A34044A4A0A}">
      <dgm:prSet/>
      <dgm:spPr/>
      <dgm:t>
        <a:bodyPr/>
        <a:lstStyle/>
        <a:p>
          <a:endParaRPr lang="en-US"/>
        </a:p>
      </dgm:t>
    </dgm:pt>
    <dgm:pt modelId="{70DAD887-4DB7-4A6B-8685-D56046961744}">
      <dgm:prSet phldrT="[Text]" custT="1"/>
      <dgm:spPr/>
      <dgm:t>
        <a:bodyPr/>
        <a:lstStyle/>
        <a:p>
          <a:r>
            <a:rPr lang="en-US" sz="2400" dirty="0" smtClean="0"/>
            <a:t>No specific capability testing except for </a:t>
          </a:r>
          <a:r>
            <a:rPr lang="en-US" sz="2400" dirty="0" err="1" smtClean="0"/>
            <a:t>nonconductivity</a:t>
          </a:r>
          <a:endParaRPr lang="en-US" sz="2400" dirty="0"/>
        </a:p>
      </dgm:t>
    </dgm:pt>
    <dgm:pt modelId="{25DDE420-1458-4954-B950-004FB2E95087}" type="parTrans" cxnId="{936A358E-9D02-41AB-B022-6CE7D3E68C8C}">
      <dgm:prSet/>
      <dgm:spPr/>
      <dgm:t>
        <a:bodyPr/>
        <a:lstStyle/>
        <a:p>
          <a:endParaRPr lang="en-US"/>
        </a:p>
      </dgm:t>
    </dgm:pt>
    <dgm:pt modelId="{E3617EDB-5FBB-4D3E-9DE1-BD7A3BE54A05}" type="sibTrans" cxnId="{936A358E-9D02-41AB-B022-6CE7D3E68C8C}">
      <dgm:prSet/>
      <dgm:spPr/>
      <dgm:t>
        <a:bodyPr/>
        <a:lstStyle/>
        <a:p>
          <a:endParaRPr lang="en-US"/>
        </a:p>
      </dgm:t>
    </dgm:pt>
    <dgm:pt modelId="{756B0847-0D51-417B-B3F2-1781EDC2BD23}">
      <dgm:prSet phldrT="[Text]"/>
      <dgm:spPr/>
      <dgm:t>
        <a:bodyPr/>
        <a:lstStyle/>
        <a:p>
          <a:r>
            <a:rPr lang="en-US" dirty="0" smtClean="0"/>
            <a:t>D</a:t>
          </a:r>
          <a:endParaRPr lang="en-US" dirty="0"/>
        </a:p>
      </dgm:t>
    </dgm:pt>
    <dgm:pt modelId="{D2729A58-E6C1-4BBF-9CF1-EE4730332370}" type="parTrans" cxnId="{498B8A2F-3916-464F-A87A-1D3780FD690E}">
      <dgm:prSet/>
      <dgm:spPr/>
      <dgm:t>
        <a:bodyPr/>
        <a:lstStyle/>
        <a:p>
          <a:endParaRPr lang="en-US"/>
        </a:p>
      </dgm:t>
    </dgm:pt>
    <dgm:pt modelId="{343BFD74-B6D9-4D76-BF59-295ADE597D5A}" type="sibTrans" cxnId="{498B8A2F-3916-464F-A87A-1D3780FD690E}">
      <dgm:prSet/>
      <dgm:spPr/>
      <dgm:t>
        <a:bodyPr/>
        <a:lstStyle/>
        <a:p>
          <a:endParaRPr lang="en-US"/>
        </a:p>
      </dgm:t>
    </dgm:pt>
    <dgm:pt modelId="{4E806C30-F6B1-4587-B6F3-0ABC2C307D26}">
      <dgm:prSet phldrT="[Text]" custT="1"/>
      <dgm:spPr/>
      <dgm:t>
        <a:bodyPr/>
        <a:lstStyle/>
        <a:p>
          <a:r>
            <a:rPr lang="en-US" sz="2400" dirty="0" smtClean="0"/>
            <a:t>Based on type of combustible metal</a:t>
          </a:r>
          <a:endParaRPr lang="en-US" sz="2400" dirty="0"/>
        </a:p>
      </dgm:t>
    </dgm:pt>
    <dgm:pt modelId="{737B2989-E93C-4ACC-B55A-D2C5ED3F4697}" type="parTrans" cxnId="{2661121C-BAB6-442A-8FC5-7C6265F556D6}">
      <dgm:prSet/>
      <dgm:spPr/>
      <dgm:t>
        <a:bodyPr/>
        <a:lstStyle/>
        <a:p>
          <a:endParaRPr lang="en-US"/>
        </a:p>
      </dgm:t>
    </dgm:pt>
    <dgm:pt modelId="{E2AEEC45-5C59-4316-AEBE-3E8419327D81}" type="sibTrans" cxnId="{2661121C-BAB6-442A-8FC5-7C6265F556D6}">
      <dgm:prSet/>
      <dgm:spPr/>
      <dgm:t>
        <a:bodyPr/>
        <a:lstStyle/>
        <a:p>
          <a:endParaRPr lang="en-US"/>
        </a:p>
      </dgm:t>
    </dgm:pt>
    <dgm:pt modelId="{7981DA77-D72B-4DE1-99CC-0FA8DFAC30FB}">
      <dgm:prSet phldrT="[Text]"/>
      <dgm:spPr/>
      <dgm:t>
        <a:bodyPr/>
        <a:lstStyle/>
        <a:p>
          <a:r>
            <a:rPr lang="en-US" dirty="0" smtClean="0"/>
            <a:t>K</a:t>
          </a:r>
          <a:endParaRPr lang="en-US" dirty="0"/>
        </a:p>
      </dgm:t>
    </dgm:pt>
    <dgm:pt modelId="{123E108B-808B-48F0-B153-B40059A87870}" type="parTrans" cxnId="{218857BF-CD85-42EC-B896-3BB891393B89}">
      <dgm:prSet/>
      <dgm:spPr/>
      <dgm:t>
        <a:bodyPr/>
        <a:lstStyle/>
        <a:p>
          <a:endParaRPr lang="en-US"/>
        </a:p>
      </dgm:t>
    </dgm:pt>
    <dgm:pt modelId="{34CEA42F-71C2-4D16-8EDD-D16498D0DFAE}" type="sibTrans" cxnId="{218857BF-CD85-42EC-B896-3BB891393B89}">
      <dgm:prSet/>
      <dgm:spPr/>
      <dgm:t>
        <a:bodyPr/>
        <a:lstStyle/>
        <a:p>
          <a:endParaRPr lang="en-US"/>
        </a:p>
      </dgm:t>
    </dgm:pt>
    <dgm:pt modelId="{7F5AA419-87CE-4793-9527-D5957B2F6AC3}">
      <dgm:prSet phldrT="[Text]" custT="1"/>
      <dgm:spPr/>
      <dgm:t>
        <a:bodyPr/>
        <a:lstStyle/>
        <a:p>
          <a:r>
            <a:rPr lang="en-US" sz="2400" dirty="0" smtClean="0"/>
            <a:t>Based on capability of </a:t>
          </a:r>
          <a:r>
            <a:rPr lang="en-US" sz="2400" dirty="0" err="1" smtClean="0"/>
            <a:t>saponifying</a:t>
          </a:r>
          <a:r>
            <a:rPr lang="en-US" sz="2400" dirty="0" smtClean="0"/>
            <a:t> cooking oils</a:t>
          </a:r>
          <a:endParaRPr lang="en-US" sz="2400" dirty="0"/>
        </a:p>
      </dgm:t>
    </dgm:pt>
    <dgm:pt modelId="{316684BD-F1FA-4C4C-ACE5-C0FC2FCD0204}" type="parTrans" cxnId="{B4B2BAA9-4503-4ABD-8422-E6B611AA86D6}">
      <dgm:prSet/>
      <dgm:spPr/>
      <dgm:t>
        <a:bodyPr/>
        <a:lstStyle/>
        <a:p>
          <a:endParaRPr lang="en-US"/>
        </a:p>
      </dgm:t>
    </dgm:pt>
    <dgm:pt modelId="{2B0A004A-4E9A-42A7-A1B9-B4DDD9FD71C5}" type="sibTrans" cxnId="{B4B2BAA9-4503-4ABD-8422-E6B611AA86D6}">
      <dgm:prSet/>
      <dgm:spPr/>
      <dgm:t>
        <a:bodyPr/>
        <a:lstStyle/>
        <a:p>
          <a:endParaRPr lang="en-US"/>
        </a:p>
      </dgm:t>
    </dgm:pt>
    <dgm:pt modelId="{DD598D3F-102A-407C-82B1-3CC42441D02A}" type="pres">
      <dgm:prSet presAssocID="{C7764BA8-ED17-4930-A9B4-DAD1BA231BE6}" presName="Name0" presStyleCnt="0">
        <dgm:presLayoutVars>
          <dgm:dir/>
          <dgm:animLvl val="lvl"/>
          <dgm:resizeHandles val="exact"/>
        </dgm:presLayoutVars>
      </dgm:prSet>
      <dgm:spPr/>
      <dgm:t>
        <a:bodyPr/>
        <a:lstStyle/>
        <a:p>
          <a:endParaRPr lang="en-US"/>
        </a:p>
      </dgm:t>
    </dgm:pt>
    <dgm:pt modelId="{54F722EF-3D75-4A49-A6C7-D617A31B6E8E}" type="pres">
      <dgm:prSet presAssocID="{6EBDE7DC-AC4B-446E-8274-92900C6E33E3}" presName="linNode" presStyleCnt="0"/>
      <dgm:spPr/>
    </dgm:pt>
    <dgm:pt modelId="{27DBE231-8304-4BB0-995A-849570111360}" type="pres">
      <dgm:prSet presAssocID="{6EBDE7DC-AC4B-446E-8274-92900C6E33E3}" presName="parentText" presStyleLbl="node1" presStyleIdx="0" presStyleCnt="5" custScaleX="36917">
        <dgm:presLayoutVars>
          <dgm:chMax val="1"/>
          <dgm:bulletEnabled val="1"/>
        </dgm:presLayoutVars>
      </dgm:prSet>
      <dgm:spPr/>
      <dgm:t>
        <a:bodyPr/>
        <a:lstStyle/>
        <a:p>
          <a:endParaRPr lang="en-US"/>
        </a:p>
      </dgm:t>
    </dgm:pt>
    <dgm:pt modelId="{101C3709-42C0-4E7F-8C66-A676C095A303}" type="pres">
      <dgm:prSet presAssocID="{6EBDE7DC-AC4B-446E-8274-92900C6E33E3}" presName="descendantText" presStyleLbl="alignAccFollowNode1" presStyleIdx="0" presStyleCnt="5" custScaleX="131998">
        <dgm:presLayoutVars>
          <dgm:bulletEnabled val="1"/>
        </dgm:presLayoutVars>
      </dgm:prSet>
      <dgm:spPr/>
      <dgm:t>
        <a:bodyPr/>
        <a:lstStyle/>
        <a:p>
          <a:endParaRPr lang="en-US"/>
        </a:p>
      </dgm:t>
    </dgm:pt>
    <dgm:pt modelId="{E5485F58-A805-41FB-96E5-07C035FBBD61}" type="pres">
      <dgm:prSet presAssocID="{601FD67A-6744-4BCA-88F0-0E485B3B7D72}" presName="sp" presStyleCnt="0"/>
      <dgm:spPr/>
    </dgm:pt>
    <dgm:pt modelId="{ECFD53D1-4227-4392-B603-6D340ECDB570}" type="pres">
      <dgm:prSet presAssocID="{6B893A2B-1ADB-450B-AEB2-F9858AAA3969}" presName="linNode" presStyleCnt="0"/>
      <dgm:spPr/>
    </dgm:pt>
    <dgm:pt modelId="{0951D2A1-0FA8-4777-ADE8-A17419414D29}" type="pres">
      <dgm:prSet presAssocID="{6B893A2B-1ADB-450B-AEB2-F9858AAA3969}" presName="parentText" presStyleLbl="node1" presStyleIdx="1" presStyleCnt="5" custScaleX="36917">
        <dgm:presLayoutVars>
          <dgm:chMax val="1"/>
          <dgm:bulletEnabled val="1"/>
        </dgm:presLayoutVars>
      </dgm:prSet>
      <dgm:spPr/>
      <dgm:t>
        <a:bodyPr/>
        <a:lstStyle/>
        <a:p>
          <a:endParaRPr lang="en-US"/>
        </a:p>
      </dgm:t>
    </dgm:pt>
    <dgm:pt modelId="{EDA591CA-9F3F-4E1E-9440-6545ADE00B65}" type="pres">
      <dgm:prSet presAssocID="{6B893A2B-1ADB-450B-AEB2-F9858AAA3969}" presName="descendantText" presStyleLbl="alignAccFollowNode1" presStyleIdx="1" presStyleCnt="5" custScaleX="131998">
        <dgm:presLayoutVars>
          <dgm:bulletEnabled val="1"/>
        </dgm:presLayoutVars>
      </dgm:prSet>
      <dgm:spPr/>
      <dgm:t>
        <a:bodyPr/>
        <a:lstStyle/>
        <a:p>
          <a:endParaRPr lang="en-US"/>
        </a:p>
      </dgm:t>
    </dgm:pt>
    <dgm:pt modelId="{5BE58E15-80A5-44CA-90F7-91815079E5B7}" type="pres">
      <dgm:prSet presAssocID="{F5F09FDE-E71C-423A-BE90-87B868453B10}" presName="sp" presStyleCnt="0"/>
      <dgm:spPr/>
    </dgm:pt>
    <dgm:pt modelId="{197F0A45-27A2-4449-9E66-E4499E3340F3}" type="pres">
      <dgm:prSet presAssocID="{96DC408D-DD9D-4F13-AE06-91743F42B1C8}" presName="linNode" presStyleCnt="0"/>
      <dgm:spPr/>
    </dgm:pt>
    <dgm:pt modelId="{C61CF9AD-4D33-41C5-88B3-ED0752D8456E}" type="pres">
      <dgm:prSet presAssocID="{96DC408D-DD9D-4F13-AE06-91743F42B1C8}" presName="parentText" presStyleLbl="node1" presStyleIdx="2" presStyleCnt="5" custScaleX="36917">
        <dgm:presLayoutVars>
          <dgm:chMax val="1"/>
          <dgm:bulletEnabled val="1"/>
        </dgm:presLayoutVars>
      </dgm:prSet>
      <dgm:spPr/>
      <dgm:t>
        <a:bodyPr/>
        <a:lstStyle/>
        <a:p>
          <a:endParaRPr lang="en-US"/>
        </a:p>
      </dgm:t>
    </dgm:pt>
    <dgm:pt modelId="{DF772BB2-769D-42E9-B0FB-4034876B7AB3}" type="pres">
      <dgm:prSet presAssocID="{96DC408D-DD9D-4F13-AE06-91743F42B1C8}" presName="descendantText" presStyleLbl="alignAccFollowNode1" presStyleIdx="2" presStyleCnt="5" custScaleX="131998">
        <dgm:presLayoutVars>
          <dgm:bulletEnabled val="1"/>
        </dgm:presLayoutVars>
      </dgm:prSet>
      <dgm:spPr/>
      <dgm:t>
        <a:bodyPr/>
        <a:lstStyle/>
        <a:p>
          <a:endParaRPr lang="en-US"/>
        </a:p>
      </dgm:t>
    </dgm:pt>
    <dgm:pt modelId="{46E71AC5-2D4E-4BF7-9CDA-92D607BB613A}" type="pres">
      <dgm:prSet presAssocID="{F6F54B9D-0360-42C9-870F-45713FBCE765}" presName="sp" presStyleCnt="0"/>
      <dgm:spPr/>
    </dgm:pt>
    <dgm:pt modelId="{456E550D-3B39-4A49-A45C-82254991E976}" type="pres">
      <dgm:prSet presAssocID="{756B0847-0D51-417B-B3F2-1781EDC2BD23}" presName="linNode" presStyleCnt="0"/>
      <dgm:spPr/>
    </dgm:pt>
    <dgm:pt modelId="{66EF8517-CABF-4124-A40C-62E17A59332E}" type="pres">
      <dgm:prSet presAssocID="{756B0847-0D51-417B-B3F2-1781EDC2BD23}" presName="parentText" presStyleLbl="node1" presStyleIdx="3" presStyleCnt="5" custScaleX="36917">
        <dgm:presLayoutVars>
          <dgm:chMax val="1"/>
          <dgm:bulletEnabled val="1"/>
        </dgm:presLayoutVars>
      </dgm:prSet>
      <dgm:spPr/>
      <dgm:t>
        <a:bodyPr/>
        <a:lstStyle/>
        <a:p>
          <a:endParaRPr lang="en-US"/>
        </a:p>
      </dgm:t>
    </dgm:pt>
    <dgm:pt modelId="{8053C9A5-958B-4EF9-9831-05F304765824}" type="pres">
      <dgm:prSet presAssocID="{756B0847-0D51-417B-B3F2-1781EDC2BD23}" presName="descendantText" presStyleLbl="alignAccFollowNode1" presStyleIdx="3" presStyleCnt="5" custScaleX="131998">
        <dgm:presLayoutVars>
          <dgm:bulletEnabled val="1"/>
        </dgm:presLayoutVars>
      </dgm:prSet>
      <dgm:spPr/>
      <dgm:t>
        <a:bodyPr/>
        <a:lstStyle/>
        <a:p>
          <a:endParaRPr lang="en-US"/>
        </a:p>
      </dgm:t>
    </dgm:pt>
    <dgm:pt modelId="{ECF66294-45B6-4741-B2AB-D183930960B2}" type="pres">
      <dgm:prSet presAssocID="{343BFD74-B6D9-4D76-BF59-295ADE597D5A}" presName="sp" presStyleCnt="0"/>
      <dgm:spPr/>
    </dgm:pt>
    <dgm:pt modelId="{8A2F9E8D-AC4F-4B8D-92F6-BCE2EC334336}" type="pres">
      <dgm:prSet presAssocID="{7981DA77-D72B-4DE1-99CC-0FA8DFAC30FB}" presName="linNode" presStyleCnt="0"/>
      <dgm:spPr/>
    </dgm:pt>
    <dgm:pt modelId="{29D3EB44-DBF5-4222-A577-2E450ED53D12}" type="pres">
      <dgm:prSet presAssocID="{7981DA77-D72B-4DE1-99CC-0FA8DFAC30FB}" presName="parentText" presStyleLbl="node1" presStyleIdx="4" presStyleCnt="5" custScaleX="36917">
        <dgm:presLayoutVars>
          <dgm:chMax val="1"/>
          <dgm:bulletEnabled val="1"/>
        </dgm:presLayoutVars>
      </dgm:prSet>
      <dgm:spPr/>
      <dgm:t>
        <a:bodyPr/>
        <a:lstStyle/>
        <a:p>
          <a:endParaRPr lang="en-US"/>
        </a:p>
      </dgm:t>
    </dgm:pt>
    <dgm:pt modelId="{B5212613-556E-428E-8AAB-8327D1AD5E68}" type="pres">
      <dgm:prSet presAssocID="{7981DA77-D72B-4DE1-99CC-0FA8DFAC30FB}" presName="descendantText" presStyleLbl="alignAccFollowNode1" presStyleIdx="4" presStyleCnt="5" custScaleX="131998">
        <dgm:presLayoutVars>
          <dgm:bulletEnabled val="1"/>
        </dgm:presLayoutVars>
      </dgm:prSet>
      <dgm:spPr/>
      <dgm:t>
        <a:bodyPr/>
        <a:lstStyle/>
        <a:p>
          <a:endParaRPr lang="en-US"/>
        </a:p>
      </dgm:t>
    </dgm:pt>
  </dgm:ptLst>
  <dgm:cxnLst>
    <dgm:cxn modelId="{498B8A2F-3916-464F-A87A-1D3780FD690E}" srcId="{C7764BA8-ED17-4930-A9B4-DAD1BA231BE6}" destId="{756B0847-0D51-417B-B3F2-1781EDC2BD23}" srcOrd="3" destOrd="0" parTransId="{D2729A58-E6C1-4BBF-9CF1-EE4730332370}" sibTransId="{343BFD74-B6D9-4D76-BF59-295ADE597D5A}"/>
    <dgm:cxn modelId="{3A66EE69-F091-41B1-9F38-D48B9A0E8228}" srcId="{6B893A2B-1ADB-450B-AEB2-F9858AAA3969}" destId="{B8647C72-436F-455E-A8C2-601FD6F5F9D6}" srcOrd="0" destOrd="0" parTransId="{A487B67C-515D-4F0F-AB0B-8D47D728AE14}" sibTransId="{6568119D-4D81-4661-9AF7-3041A3E69D91}"/>
    <dgm:cxn modelId="{73F6844C-CF1F-480D-ACFC-03ABA4A61371}" type="presOf" srcId="{C7764BA8-ED17-4930-A9B4-DAD1BA231BE6}" destId="{DD598D3F-102A-407C-82B1-3CC42441D02A}" srcOrd="0" destOrd="0" presId="urn:microsoft.com/office/officeart/2005/8/layout/vList5"/>
    <dgm:cxn modelId="{D50CBC11-42CB-40A0-BC5E-6A34044A4A0A}" srcId="{C7764BA8-ED17-4930-A9B4-DAD1BA231BE6}" destId="{96DC408D-DD9D-4F13-AE06-91743F42B1C8}" srcOrd="2" destOrd="0" parTransId="{4BD6E59C-49B1-4B64-8349-B1FB179B7D4E}" sibTransId="{F6F54B9D-0360-42C9-870F-45713FBCE765}"/>
    <dgm:cxn modelId="{444A9655-5831-439A-9161-229C7DC01102}" type="presOf" srcId="{6B893A2B-1ADB-450B-AEB2-F9858AAA3969}" destId="{0951D2A1-0FA8-4777-ADE8-A17419414D29}" srcOrd="0" destOrd="0" presId="urn:microsoft.com/office/officeart/2005/8/layout/vList5"/>
    <dgm:cxn modelId="{283BAB32-E600-42BE-976B-00019BE720BE}" type="presOf" srcId="{7981DA77-D72B-4DE1-99CC-0FA8DFAC30FB}" destId="{29D3EB44-DBF5-4222-A577-2E450ED53D12}" srcOrd="0" destOrd="0" presId="urn:microsoft.com/office/officeart/2005/8/layout/vList5"/>
    <dgm:cxn modelId="{43320C9E-1ACF-49A7-934A-02E294D4B71B}" type="presOf" srcId="{91108078-FB79-45EC-B960-994D6EBAFA4C}" destId="{101C3709-42C0-4E7F-8C66-A676C095A303}" srcOrd="0" destOrd="0" presId="urn:microsoft.com/office/officeart/2005/8/layout/vList5"/>
    <dgm:cxn modelId="{51C0C1C2-C9AC-4698-8B6D-BBD4D12FEBF6}" srcId="{C7764BA8-ED17-4930-A9B4-DAD1BA231BE6}" destId="{6B893A2B-1ADB-450B-AEB2-F9858AAA3969}" srcOrd="1" destOrd="0" parTransId="{25D19173-9EFC-4EA3-A8EB-1818FDDF5BBD}" sibTransId="{F5F09FDE-E71C-423A-BE90-87B868453B10}"/>
    <dgm:cxn modelId="{B4B2BAA9-4503-4ABD-8422-E6B611AA86D6}" srcId="{7981DA77-D72B-4DE1-99CC-0FA8DFAC30FB}" destId="{7F5AA419-87CE-4793-9527-D5957B2F6AC3}" srcOrd="0" destOrd="0" parTransId="{316684BD-F1FA-4C4C-ACE5-C0FC2FCD0204}" sibTransId="{2B0A004A-4E9A-42A7-A1B9-B4DDD9FD71C5}"/>
    <dgm:cxn modelId="{45773875-F245-4054-A344-4CFA80F1F046}" srcId="{6EBDE7DC-AC4B-446E-8274-92900C6E33E3}" destId="{91108078-FB79-45EC-B960-994D6EBAFA4C}" srcOrd="0" destOrd="0" parTransId="{330426BA-147F-475C-B35C-B14B07023A23}" sibTransId="{023280B3-38AE-4CA2-A7AE-EA38F05BC688}"/>
    <dgm:cxn modelId="{936A358E-9D02-41AB-B022-6CE7D3E68C8C}" srcId="{96DC408D-DD9D-4F13-AE06-91743F42B1C8}" destId="{70DAD887-4DB7-4A6B-8685-D56046961744}" srcOrd="0" destOrd="0" parTransId="{25DDE420-1458-4954-B950-004FB2E95087}" sibTransId="{E3617EDB-5FBB-4D3E-9DE1-BD7A3BE54A05}"/>
    <dgm:cxn modelId="{4A3F3C2F-139D-475D-BDCE-42641A80C7EE}" type="presOf" srcId="{96DC408D-DD9D-4F13-AE06-91743F42B1C8}" destId="{C61CF9AD-4D33-41C5-88B3-ED0752D8456E}" srcOrd="0" destOrd="0" presId="urn:microsoft.com/office/officeart/2005/8/layout/vList5"/>
    <dgm:cxn modelId="{2729B997-961B-45CA-B612-05C2E87A76FA}" type="presOf" srcId="{756B0847-0D51-417B-B3F2-1781EDC2BD23}" destId="{66EF8517-CABF-4124-A40C-62E17A59332E}" srcOrd="0" destOrd="0" presId="urn:microsoft.com/office/officeart/2005/8/layout/vList5"/>
    <dgm:cxn modelId="{DA87635D-225D-4138-88EE-4B5DF3D83173}" type="presOf" srcId="{7F5AA419-87CE-4793-9527-D5957B2F6AC3}" destId="{B5212613-556E-428E-8AAB-8327D1AD5E68}" srcOrd="0" destOrd="0" presId="urn:microsoft.com/office/officeart/2005/8/layout/vList5"/>
    <dgm:cxn modelId="{E20522A4-39BB-418A-B492-61BCF3D1AC40}" type="presOf" srcId="{4E806C30-F6B1-4587-B6F3-0ABC2C307D26}" destId="{8053C9A5-958B-4EF9-9831-05F304765824}" srcOrd="0" destOrd="0" presId="urn:microsoft.com/office/officeart/2005/8/layout/vList5"/>
    <dgm:cxn modelId="{AC36E6E6-6AD8-40F6-8A6A-1DDF285AEA98}" type="presOf" srcId="{6EBDE7DC-AC4B-446E-8274-92900C6E33E3}" destId="{27DBE231-8304-4BB0-995A-849570111360}" srcOrd="0" destOrd="0" presId="urn:microsoft.com/office/officeart/2005/8/layout/vList5"/>
    <dgm:cxn modelId="{2661121C-BAB6-442A-8FC5-7C6265F556D6}" srcId="{756B0847-0D51-417B-B3F2-1781EDC2BD23}" destId="{4E806C30-F6B1-4587-B6F3-0ABC2C307D26}" srcOrd="0" destOrd="0" parTransId="{737B2989-E93C-4ACC-B55A-D2C5ED3F4697}" sibTransId="{E2AEEC45-5C59-4316-AEBE-3E8419327D81}"/>
    <dgm:cxn modelId="{6495E283-98C1-4B03-8A3D-11D1974A0F41}" type="presOf" srcId="{B8647C72-436F-455E-A8C2-601FD6F5F9D6}" destId="{EDA591CA-9F3F-4E1E-9440-6545ADE00B65}" srcOrd="0" destOrd="0" presId="urn:microsoft.com/office/officeart/2005/8/layout/vList5"/>
    <dgm:cxn modelId="{A13645AA-84FF-4B5D-9C95-648AC5398B87}" type="presOf" srcId="{70DAD887-4DB7-4A6B-8685-D56046961744}" destId="{DF772BB2-769D-42E9-B0FB-4034876B7AB3}" srcOrd="0" destOrd="0" presId="urn:microsoft.com/office/officeart/2005/8/layout/vList5"/>
    <dgm:cxn modelId="{218857BF-CD85-42EC-B896-3BB891393B89}" srcId="{C7764BA8-ED17-4930-A9B4-DAD1BA231BE6}" destId="{7981DA77-D72B-4DE1-99CC-0FA8DFAC30FB}" srcOrd="4" destOrd="0" parTransId="{123E108B-808B-48F0-B153-B40059A87870}" sibTransId="{34CEA42F-71C2-4D16-8EDD-D16498D0DFAE}"/>
    <dgm:cxn modelId="{3C439A59-754E-458D-935F-97B3E4BB1D73}" srcId="{C7764BA8-ED17-4930-A9B4-DAD1BA231BE6}" destId="{6EBDE7DC-AC4B-446E-8274-92900C6E33E3}" srcOrd="0" destOrd="0" parTransId="{C2E6564F-8FF3-4216-AA4F-E88F5A87AF91}" sibTransId="{601FD67A-6744-4BCA-88F0-0E485B3B7D72}"/>
    <dgm:cxn modelId="{9F4AB78C-B181-4D87-B0BD-1511D5C8A752}" type="presParOf" srcId="{DD598D3F-102A-407C-82B1-3CC42441D02A}" destId="{54F722EF-3D75-4A49-A6C7-D617A31B6E8E}" srcOrd="0" destOrd="0" presId="urn:microsoft.com/office/officeart/2005/8/layout/vList5"/>
    <dgm:cxn modelId="{8605AE07-6C5B-418F-AFD7-870E2A17A666}" type="presParOf" srcId="{54F722EF-3D75-4A49-A6C7-D617A31B6E8E}" destId="{27DBE231-8304-4BB0-995A-849570111360}" srcOrd="0" destOrd="0" presId="urn:microsoft.com/office/officeart/2005/8/layout/vList5"/>
    <dgm:cxn modelId="{75381EB0-9004-40D3-B31F-01916170AE59}" type="presParOf" srcId="{54F722EF-3D75-4A49-A6C7-D617A31B6E8E}" destId="{101C3709-42C0-4E7F-8C66-A676C095A303}" srcOrd="1" destOrd="0" presId="urn:microsoft.com/office/officeart/2005/8/layout/vList5"/>
    <dgm:cxn modelId="{B035E58F-78C6-466F-8F93-569676C2B9E2}" type="presParOf" srcId="{DD598D3F-102A-407C-82B1-3CC42441D02A}" destId="{E5485F58-A805-41FB-96E5-07C035FBBD61}" srcOrd="1" destOrd="0" presId="urn:microsoft.com/office/officeart/2005/8/layout/vList5"/>
    <dgm:cxn modelId="{61392E8E-6456-4E27-B963-F2E17F2A2ADD}" type="presParOf" srcId="{DD598D3F-102A-407C-82B1-3CC42441D02A}" destId="{ECFD53D1-4227-4392-B603-6D340ECDB570}" srcOrd="2" destOrd="0" presId="urn:microsoft.com/office/officeart/2005/8/layout/vList5"/>
    <dgm:cxn modelId="{F2597D91-01D1-4CEF-8D77-C56715DE80B1}" type="presParOf" srcId="{ECFD53D1-4227-4392-B603-6D340ECDB570}" destId="{0951D2A1-0FA8-4777-ADE8-A17419414D29}" srcOrd="0" destOrd="0" presId="urn:microsoft.com/office/officeart/2005/8/layout/vList5"/>
    <dgm:cxn modelId="{D30D8273-53E4-499A-8515-39ABF27ED65B}" type="presParOf" srcId="{ECFD53D1-4227-4392-B603-6D340ECDB570}" destId="{EDA591CA-9F3F-4E1E-9440-6545ADE00B65}" srcOrd="1" destOrd="0" presId="urn:microsoft.com/office/officeart/2005/8/layout/vList5"/>
    <dgm:cxn modelId="{14E8A33F-59D9-4316-AEA7-256CE61A61BA}" type="presParOf" srcId="{DD598D3F-102A-407C-82B1-3CC42441D02A}" destId="{5BE58E15-80A5-44CA-90F7-91815079E5B7}" srcOrd="3" destOrd="0" presId="urn:microsoft.com/office/officeart/2005/8/layout/vList5"/>
    <dgm:cxn modelId="{74A8344B-E9A0-453B-A0AB-3C5F46072012}" type="presParOf" srcId="{DD598D3F-102A-407C-82B1-3CC42441D02A}" destId="{197F0A45-27A2-4449-9E66-E4499E3340F3}" srcOrd="4" destOrd="0" presId="urn:microsoft.com/office/officeart/2005/8/layout/vList5"/>
    <dgm:cxn modelId="{D03FA0CA-85F9-4F5F-A029-FA866F4F9C7E}" type="presParOf" srcId="{197F0A45-27A2-4449-9E66-E4499E3340F3}" destId="{C61CF9AD-4D33-41C5-88B3-ED0752D8456E}" srcOrd="0" destOrd="0" presId="urn:microsoft.com/office/officeart/2005/8/layout/vList5"/>
    <dgm:cxn modelId="{89587755-7640-4012-AA86-29FEAA17DFB6}" type="presParOf" srcId="{197F0A45-27A2-4449-9E66-E4499E3340F3}" destId="{DF772BB2-769D-42E9-B0FB-4034876B7AB3}" srcOrd="1" destOrd="0" presId="urn:microsoft.com/office/officeart/2005/8/layout/vList5"/>
    <dgm:cxn modelId="{5438D875-FE70-400E-9D26-8558B2614957}" type="presParOf" srcId="{DD598D3F-102A-407C-82B1-3CC42441D02A}" destId="{46E71AC5-2D4E-4BF7-9CDA-92D607BB613A}" srcOrd="5" destOrd="0" presId="urn:microsoft.com/office/officeart/2005/8/layout/vList5"/>
    <dgm:cxn modelId="{0C919BE3-124C-48EC-BC9E-2D9F3496B5CE}" type="presParOf" srcId="{DD598D3F-102A-407C-82B1-3CC42441D02A}" destId="{456E550D-3B39-4A49-A45C-82254991E976}" srcOrd="6" destOrd="0" presId="urn:microsoft.com/office/officeart/2005/8/layout/vList5"/>
    <dgm:cxn modelId="{F8C7E0DE-2A8C-46C3-8AE8-2A7DA944CBAA}" type="presParOf" srcId="{456E550D-3B39-4A49-A45C-82254991E976}" destId="{66EF8517-CABF-4124-A40C-62E17A59332E}" srcOrd="0" destOrd="0" presId="urn:microsoft.com/office/officeart/2005/8/layout/vList5"/>
    <dgm:cxn modelId="{1E734F26-111A-414F-B764-16BDB69B8B46}" type="presParOf" srcId="{456E550D-3B39-4A49-A45C-82254991E976}" destId="{8053C9A5-958B-4EF9-9831-05F304765824}" srcOrd="1" destOrd="0" presId="urn:microsoft.com/office/officeart/2005/8/layout/vList5"/>
    <dgm:cxn modelId="{EB30D946-AC0B-431A-83F7-82A484A9216C}" type="presParOf" srcId="{DD598D3F-102A-407C-82B1-3CC42441D02A}" destId="{ECF66294-45B6-4741-B2AB-D183930960B2}" srcOrd="7" destOrd="0" presId="urn:microsoft.com/office/officeart/2005/8/layout/vList5"/>
    <dgm:cxn modelId="{11F65DDA-AE12-438D-B953-524CAD93A4BB}" type="presParOf" srcId="{DD598D3F-102A-407C-82B1-3CC42441D02A}" destId="{8A2F9E8D-AC4F-4B8D-92F6-BCE2EC334336}" srcOrd="8" destOrd="0" presId="urn:microsoft.com/office/officeart/2005/8/layout/vList5"/>
    <dgm:cxn modelId="{3690C281-BFB7-4E22-8FFF-D171FED5B14B}" type="presParOf" srcId="{8A2F9E8D-AC4F-4B8D-92F6-BCE2EC334336}" destId="{29D3EB44-DBF5-4222-A577-2E450ED53D12}" srcOrd="0" destOrd="0" presId="urn:microsoft.com/office/officeart/2005/8/layout/vList5"/>
    <dgm:cxn modelId="{C3DE802E-80E1-4523-9E02-12940C2A5224}" type="presParOf" srcId="{8A2F9E8D-AC4F-4B8D-92F6-BCE2EC334336}" destId="{B5212613-556E-428E-8AAB-8327D1AD5E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EB9D11-D764-4494-A03C-507ABDBEBA3E}" type="doc">
      <dgm:prSet loTypeId="urn:microsoft.com/office/officeart/2005/8/layout/hierarchy3" loCatId="list" qsTypeId="urn:microsoft.com/office/officeart/2005/8/quickstyle/simple1" qsCatId="simple" csTypeId="urn:microsoft.com/office/officeart/2005/8/colors/accent2_3" csCatId="accent2" phldr="1"/>
      <dgm:spPr/>
      <dgm:t>
        <a:bodyPr/>
        <a:lstStyle/>
        <a:p>
          <a:endParaRPr lang="en-US"/>
        </a:p>
      </dgm:t>
    </dgm:pt>
    <dgm:pt modelId="{46A554BB-ACF6-4BCF-B035-8033DAF4EC81}">
      <dgm:prSet phldrT="[Text]"/>
      <dgm:spPr/>
      <dgm:t>
        <a:bodyPr/>
        <a:lstStyle/>
        <a:p>
          <a:r>
            <a:rPr lang="en-US" dirty="0" smtClean="0"/>
            <a:t>Fire departments</a:t>
          </a:r>
          <a:endParaRPr lang="en-US" dirty="0"/>
        </a:p>
      </dgm:t>
    </dgm:pt>
    <dgm:pt modelId="{957FFD79-A3A0-4D0A-A43E-10CE7C78A602}" type="parTrans" cxnId="{D92B3DAC-B9B5-413F-ADC7-4896FE9A283E}">
      <dgm:prSet/>
      <dgm:spPr/>
      <dgm:t>
        <a:bodyPr/>
        <a:lstStyle/>
        <a:p>
          <a:endParaRPr lang="en-US"/>
        </a:p>
      </dgm:t>
    </dgm:pt>
    <dgm:pt modelId="{2E25366E-A818-4293-95DD-1601E2BC90F5}" type="sibTrans" cxnId="{D92B3DAC-B9B5-413F-ADC7-4896FE9A283E}">
      <dgm:prSet/>
      <dgm:spPr/>
      <dgm:t>
        <a:bodyPr/>
        <a:lstStyle/>
        <a:p>
          <a:endParaRPr lang="en-US"/>
        </a:p>
      </dgm:t>
    </dgm:pt>
    <dgm:pt modelId="{8F3D9399-8037-4A34-B88D-45E5924FFC49}">
      <dgm:prSet phldrT="[Text]"/>
      <dgm:spPr/>
      <dgm:t>
        <a:bodyPr/>
        <a:lstStyle/>
        <a:p>
          <a:r>
            <a:rPr lang="en-US" dirty="0" smtClean="0"/>
            <a:t>Specified by local SOPs</a:t>
          </a:r>
          <a:endParaRPr lang="en-US" dirty="0"/>
        </a:p>
      </dgm:t>
    </dgm:pt>
    <dgm:pt modelId="{DA0A1FEB-1B1A-44A2-BE20-07E8DE800A6D}" type="parTrans" cxnId="{56BA37DF-8B9C-42D7-B00C-BBA6D6878F9C}">
      <dgm:prSet/>
      <dgm:spPr/>
      <dgm:t>
        <a:bodyPr/>
        <a:lstStyle/>
        <a:p>
          <a:endParaRPr lang="en-US" dirty="0"/>
        </a:p>
      </dgm:t>
    </dgm:pt>
    <dgm:pt modelId="{33C23FB6-C946-4047-8B91-F735AE435FD8}" type="sibTrans" cxnId="{56BA37DF-8B9C-42D7-B00C-BBA6D6878F9C}">
      <dgm:prSet/>
      <dgm:spPr/>
      <dgm:t>
        <a:bodyPr/>
        <a:lstStyle/>
        <a:p>
          <a:endParaRPr lang="en-US"/>
        </a:p>
      </dgm:t>
    </dgm:pt>
    <dgm:pt modelId="{C9FC988E-0AB5-4CFC-8BB4-1D900E1B589C}">
      <dgm:prSet phldrT="[Text]"/>
      <dgm:spPr/>
      <dgm:t>
        <a:bodyPr/>
        <a:lstStyle/>
        <a:p>
          <a:r>
            <a:rPr lang="en-US" dirty="0" smtClean="0"/>
            <a:t>Based on NFPA</a:t>
          </a:r>
          <a:r>
            <a:rPr lang="en-US" baseline="30000" dirty="0" smtClean="0"/>
            <a:t>®</a:t>
          </a:r>
          <a:r>
            <a:rPr lang="en-US" dirty="0" smtClean="0"/>
            <a:t> 10 </a:t>
          </a:r>
          <a:endParaRPr lang="en-US" dirty="0"/>
        </a:p>
      </dgm:t>
    </dgm:pt>
    <dgm:pt modelId="{A4158AC0-9533-4685-B963-829B9E52CA24}" type="parTrans" cxnId="{CA1B6ECD-DB3F-412E-B74B-4977350EC069}">
      <dgm:prSet/>
      <dgm:spPr/>
      <dgm:t>
        <a:bodyPr/>
        <a:lstStyle/>
        <a:p>
          <a:endParaRPr lang="en-US" dirty="0"/>
        </a:p>
      </dgm:t>
    </dgm:pt>
    <dgm:pt modelId="{CB14F0F3-5D1C-4763-8432-9F49C3D4ABEC}" type="sibTrans" cxnId="{CA1B6ECD-DB3F-412E-B74B-4977350EC069}">
      <dgm:prSet/>
      <dgm:spPr/>
      <dgm:t>
        <a:bodyPr/>
        <a:lstStyle/>
        <a:p>
          <a:endParaRPr lang="en-US"/>
        </a:p>
      </dgm:t>
    </dgm:pt>
    <dgm:pt modelId="{370E2264-6E3B-4CCD-BEEB-5B8361053BCD}">
      <dgm:prSet phldrT="[Text]"/>
      <dgm:spPr/>
      <dgm:t>
        <a:bodyPr/>
        <a:lstStyle/>
        <a:p>
          <a:r>
            <a:rPr lang="en-US" dirty="0" smtClean="0"/>
            <a:t>Privately owned</a:t>
          </a:r>
          <a:endParaRPr lang="en-US" dirty="0"/>
        </a:p>
      </dgm:t>
    </dgm:pt>
    <dgm:pt modelId="{AD3A2366-3A66-48A5-A63A-1F8C626ACDAD}" type="parTrans" cxnId="{7ED857D0-86AE-4963-805D-B2515C193885}">
      <dgm:prSet/>
      <dgm:spPr/>
      <dgm:t>
        <a:bodyPr/>
        <a:lstStyle/>
        <a:p>
          <a:endParaRPr lang="en-US"/>
        </a:p>
      </dgm:t>
    </dgm:pt>
    <dgm:pt modelId="{E042661D-13CB-48CD-954A-32842683E35B}" type="sibTrans" cxnId="{7ED857D0-86AE-4963-805D-B2515C193885}">
      <dgm:prSet/>
      <dgm:spPr/>
      <dgm:t>
        <a:bodyPr/>
        <a:lstStyle/>
        <a:p>
          <a:endParaRPr lang="en-US"/>
        </a:p>
      </dgm:t>
    </dgm:pt>
    <dgm:pt modelId="{E9BAC14F-87D4-4335-8C27-4A537A374046}">
      <dgm:prSet phldrT="[Text]"/>
      <dgm:spPr/>
      <dgm:t>
        <a:bodyPr/>
        <a:lstStyle/>
        <a:p>
          <a:r>
            <a:rPr lang="en-US" dirty="0" smtClean="0"/>
            <a:t>Regulated by locally adopted codes</a:t>
          </a:r>
          <a:endParaRPr lang="en-US" dirty="0"/>
        </a:p>
      </dgm:t>
    </dgm:pt>
    <dgm:pt modelId="{2D8684BA-14F6-4DA3-A383-FEBEE1B01FF5}" type="parTrans" cxnId="{B96CDB7A-D521-40F8-89C9-106FCE41960F}">
      <dgm:prSet/>
      <dgm:spPr/>
      <dgm:t>
        <a:bodyPr/>
        <a:lstStyle/>
        <a:p>
          <a:endParaRPr lang="en-US" dirty="0"/>
        </a:p>
      </dgm:t>
    </dgm:pt>
    <dgm:pt modelId="{1D7B3A98-9A51-4E37-AAB2-2EBE81CEE546}" type="sibTrans" cxnId="{B96CDB7A-D521-40F8-89C9-106FCE41960F}">
      <dgm:prSet/>
      <dgm:spPr/>
      <dgm:t>
        <a:bodyPr/>
        <a:lstStyle/>
        <a:p>
          <a:endParaRPr lang="en-US"/>
        </a:p>
      </dgm:t>
    </dgm:pt>
    <dgm:pt modelId="{DFB1B4CD-7835-4D0B-AB14-E70779A0BA49}" type="pres">
      <dgm:prSet presAssocID="{5AEB9D11-D764-4494-A03C-507ABDBEBA3E}" presName="diagram" presStyleCnt="0">
        <dgm:presLayoutVars>
          <dgm:chPref val="1"/>
          <dgm:dir/>
          <dgm:animOne val="branch"/>
          <dgm:animLvl val="lvl"/>
          <dgm:resizeHandles/>
        </dgm:presLayoutVars>
      </dgm:prSet>
      <dgm:spPr/>
      <dgm:t>
        <a:bodyPr/>
        <a:lstStyle/>
        <a:p>
          <a:endParaRPr lang="en-US"/>
        </a:p>
      </dgm:t>
    </dgm:pt>
    <dgm:pt modelId="{AA59A871-28D4-4735-9FA4-17EAB377F10A}" type="pres">
      <dgm:prSet presAssocID="{46A554BB-ACF6-4BCF-B035-8033DAF4EC81}" presName="root" presStyleCnt="0"/>
      <dgm:spPr/>
    </dgm:pt>
    <dgm:pt modelId="{1D0DA6C8-DFB3-46F2-9E65-8A1D24CBF65A}" type="pres">
      <dgm:prSet presAssocID="{46A554BB-ACF6-4BCF-B035-8033DAF4EC81}" presName="rootComposite" presStyleCnt="0"/>
      <dgm:spPr/>
    </dgm:pt>
    <dgm:pt modelId="{062FB68C-0F97-41F8-8CB4-E9B9C82A7CD4}" type="pres">
      <dgm:prSet presAssocID="{46A554BB-ACF6-4BCF-B035-8033DAF4EC81}" presName="rootText" presStyleLbl="node1" presStyleIdx="0" presStyleCnt="2"/>
      <dgm:spPr/>
      <dgm:t>
        <a:bodyPr/>
        <a:lstStyle/>
        <a:p>
          <a:endParaRPr lang="en-US"/>
        </a:p>
      </dgm:t>
    </dgm:pt>
    <dgm:pt modelId="{E013C2E1-960C-4FB5-BC48-60C9EB00FF95}" type="pres">
      <dgm:prSet presAssocID="{46A554BB-ACF6-4BCF-B035-8033DAF4EC81}" presName="rootConnector" presStyleLbl="node1" presStyleIdx="0" presStyleCnt="2"/>
      <dgm:spPr/>
      <dgm:t>
        <a:bodyPr/>
        <a:lstStyle/>
        <a:p>
          <a:endParaRPr lang="en-US"/>
        </a:p>
      </dgm:t>
    </dgm:pt>
    <dgm:pt modelId="{F4E15C20-3823-4FEF-9834-89958DBE261B}" type="pres">
      <dgm:prSet presAssocID="{46A554BB-ACF6-4BCF-B035-8033DAF4EC81}" presName="childShape" presStyleCnt="0"/>
      <dgm:spPr/>
    </dgm:pt>
    <dgm:pt modelId="{46379954-5E5A-4AC4-A51C-E2853609B8F2}" type="pres">
      <dgm:prSet presAssocID="{A4158AC0-9533-4685-B963-829B9E52CA24}" presName="Name13" presStyleLbl="parChTrans1D2" presStyleIdx="0" presStyleCnt="3"/>
      <dgm:spPr/>
      <dgm:t>
        <a:bodyPr/>
        <a:lstStyle/>
        <a:p>
          <a:endParaRPr lang="en-US"/>
        </a:p>
      </dgm:t>
    </dgm:pt>
    <dgm:pt modelId="{3B35B473-9F30-4B30-8292-12C797818F7C}" type="pres">
      <dgm:prSet presAssocID="{C9FC988E-0AB5-4CFC-8BB4-1D900E1B589C}" presName="childText" presStyleLbl="bgAcc1" presStyleIdx="0" presStyleCnt="3">
        <dgm:presLayoutVars>
          <dgm:bulletEnabled val="1"/>
        </dgm:presLayoutVars>
      </dgm:prSet>
      <dgm:spPr/>
      <dgm:t>
        <a:bodyPr/>
        <a:lstStyle/>
        <a:p>
          <a:endParaRPr lang="en-US"/>
        </a:p>
      </dgm:t>
    </dgm:pt>
    <dgm:pt modelId="{8F05C8BF-5376-405C-9BEF-4868E82EAF4D}" type="pres">
      <dgm:prSet presAssocID="{DA0A1FEB-1B1A-44A2-BE20-07E8DE800A6D}" presName="Name13" presStyleLbl="parChTrans1D2" presStyleIdx="1" presStyleCnt="3"/>
      <dgm:spPr/>
      <dgm:t>
        <a:bodyPr/>
        <a:lstStyle/>
        <a:p>
          <a:endParaRPr lang="en-US"/>
        </a:p>
      </dgm:t>
    </dgm:pt>
    <dgm:pt modelId="{05FEA671-3CA0-4C6D-948B-43E215034439}" type="pres">
      <dgm:prSet presAssocID="{8F3D9399-8037-4A34-B88D-45E5924FFC49}" presName="childText" presStyleLbl="bgAcc1" presStyleIdx="1" presStyleCnt="3">
        <dgm:presLayoutVars>
          <dgm:bulletEnabled val="1"/>
        </dgm:presLayoutVars>
      </dgm:prSet>
      <dgm:spPr/>
      <dgm:t>
        <a:bodyPr/>
        <a:lstStyle/>
        <a:p>
          <a:endParaRPr lang="en-US"/>
        </a:p>
      </dgm:t>
    </dgm:pt>
    <dgm:pt modelId="{9D872D26-8826-4F6C-A041-6838817578FD}" type="pres">
      <dgm:prSet presAssocID="{370E2264-6E3B-4CCD-BEEB-5B8361053BCD}" presName="root" presStyleCnt="0"/>
      <dgm:spPr/>
    </dgm:pt>
    <dgm:pt modelId="{852582C3-5D2F-4B44-909A-860BA41EBA8B}" type="pres">
      <dgm:prSet presAssocID="{370E2264-6E3B-4CCD-BEEB-5B8361053BCD}" presName="rootComposite" presStyleCnt="0"/>
      <dgm:spPr/>
    </dgm:pt>
    <dgm:pt modelId="{15B6BFD3-6F45-47C0-97AB-0C083EF512B9}" type="pres">
      <dgm:prSet presAssocID="{370E2264-6E3B-4CCD-BEEB-5B8361053BCD}" presName="rootText" presStyleLbl="node1" presStyleIdx="1" presStyleCnt="2"/>
      <dgm:spPr/>
      <dgm:t>
        <a:bodyPr/>
        <a:lstStyle/>
        <a:p>
          <a:endParaRPr lang="en-US"/>
        </a:p>
      </dgm:t>
    </dgm:pt>
    <dgm:pt modelId="{A031F975-EE93-4FA4-8336-71800322E6E9}" type="pres">
      <dgm:prSet presAssocID="{370E2264-6E3B-4CCD-BEEB-5B8361053BCD}" presName="rootConnector" presStyleLbl="node1" presStyleIdx="1" presStyleCnt="2"/>
      <dgm:spPr/>
      <dgm:t>
        <a:bodyPr/>
        <a:lstStyle/>
        <a:p>
          <a:endParaRPr lang="en-US"/>
        </a:p>
      </dgm:t>
    </dgm:pt>
    <dgm:pt modelId="{64F1E971-49D5-4107-A748-40EA40C5D6FE}" type="pres">
      <dgm:prSet presAssocID="{370E2264-6E3B-4CCD-BEEB-5B8361053BCD}" presName="childShape" presStyleCnt="0"/>
      <dgm:spPr/>
    </dgm:pt>
    <dgm:pt modelId="{28FF7CF1-1760-4C31-8005-DEA34DA71D73}" type="pres">
      <dgm:prSet presAssocID="{2D8684BA-14F6-4DA3-A383-FEBEE1B01FF5}" presName="Name13" presStyleLbl="parChTrans1D2" presStyleIdx="2" presStyleCnt="3"/>
      <dgm:spPr/>
      <dgm:t>
        <a:bodyPr/>
        <a:lstStyle/>
        <a:p>
          <a:endParaRPr lang="en-US"/>
        </a:p>
      </dgm:t>
    </dgm:pt>
    <dgm:pt modelId="{367EC3C7-6D08-44C8-86BD-1AC8753117B0}" type="pres">
      <dgm:prSet presAssocID="{E9BAC14F-87D4-4335-8C27-4A537A374046}" presName="childText" presStyleLbl="bgAcc1" presStyleIdx="2" presStyleCnt="3">
        <dgm:presLayoutVars>
          <dgm:bulletEnabled val="1"/>
        </dgm:presLayoutVars>
      </dgm:prSet>
      <dgm:spPr/>
      <dgm:t>
        <a:bodyPr/>
        <a:lstStyle/>
        <a:p>
          <a:endParaRPr lang="en-US"/>
        </a:p>
      </dgm:t>
    </dgm:pt>
  </dgm:ptLst>
  <dgm:cxnLst>
    <dgm:cxn modelId="{52AE9708-8D6B-4A55-B362-28D5DB27FCB7}" type="presOf" srcId="{2D8684BA-14F6-4DA3-A383-FEBEE1B01FF5}" destId="{28FF7CF1-1760-4C31-8005-DEA34DA71D73}" srcOrd="0" destOrd="0" presId="urn:microsoft.com/office/officeart/2005/8/layout/hierarchy3"/>
    <dgm:cxn modelId="{B2680727-4466-4B6A-9AF0-86816994AF61}" type="presOf" srcId="{E9BAC14F-87D4-4335-8C27-4A537A374046}" destId="{367EC3C7-6D08-44C8-86BD-1AC8753117B0}" srcOrd="0" destOrd="0" presId="urn:microsoft.com/office/officeart/2005/8/layout/hierarchy3"/>
    <dgm:cxn modelId="{B96CDB7A-D521-40F8-89C9-106FCE41960F}" srcId="{370E2264-6E3B-4CCD-BEEB-5B8361053BCD}" destId="{E9BAC14F-87D4-4335-8C27-4A537A374046}" srcOrd="0" destOrd="0" parTransId="{2D8684BA-14F6-4DA3-A383-FEBEE1B01FF5}" sibTransId="{1D7B3A98-9A51-4E37-AAB2-2EBE81CEE546}"/>
    <dgm:cxn modelId="{945465A3-9DB7-4B2D-A8BA-0FCDD46DC194}" type="presOf" srcId="{46A554BB-ACF6-4BCF-B035-8033DAF4EC81}" destId="{E013C2E1-960C-4FB5-BC48-60C9EB00FF95}" srcOrd="1" destOrd="0" presId="urn:microsoft.com/office/officeart/2005/8/layout/hierarchy3"/>
    <dgm:cxn modelId="{7ED857D0-86AE-4963-805D-B2515C193885}" srcId="{5AEB9D11-D764-4494-A03C-507ABDBEBA3E}" destId="{370E2264-6E3B-4CCD-BEEB-5B8361053BCD}" srcOrd="1" destOrd="0" parTransId="{AD3A2366-3A66-48A5-A63A-1F8C626ACDAD}" sibTransId="{E042661D-13CB-48CD-954A-32842683E35B}"/>
    <dgm:cxn modelId="{330FE9BE-51FA-4969-9DAF-32B1ADBB9E55}" type="presOf" srcId="{46A554BB-ACF6-4BCF-B035-8033DAF4EC81}" destId="{062FB68C-0F97-41F8-8CB4-E9B9C82A7CD4}" srcOrd="0" destOrd="0" presId="urn:microsoft.com/office/officeart/2005/8/layout/hierarchy3"/>
    <dgm:cxn modelId="{EE9B82BD-DB0F-4C21-B5B2-17928B6D34CF}" type="presOf" srcId="{370E2264-6E3B-4CCD-BEEB-5B8361053BCD}" destId="{A031F975-EE93-4FA4-8336-71800322E6E9}" srcOrd="1" destOrd="0" presId="urn:microsoft.com/office/officeart/2005/8/layout/hierarchy3"/>
    <dgm:cxn modelId="{CA1B6ECD-DB3F-412E-B74B-4977350EC069}" srcId="{46A554BB-ACF6-4BCF-B035-8033DAF4EC81}" destId="{C9FC988E-0AB5-4CFC-8BB4-1D900E1B589C}" srcOrd="0" destOrd="0" parTransId="{A4158AC0-9533-4685-B963-829B9E52CA24}" sibTransId="{CB14F0F3-5D1C-4763-8432-9F49C3D4ABEC}"/>
    <dgm:cxn modelId="{AA9F51E2-BAF7-48F4-947F-948D6AC20406}" type="presOf" srcId="{C9FC988E-0AB5-4CFC-8BB4-1D900E1B589C}" destId="{3B35B473-9F30-4B30-8292-12C797818F7C}" srcOrd="0" destOrd="0" presId="urn:microsoft.com/office/officeart/2005/8/layout/hierarchy3"/>
    <dgm:cxn modelId="{2C6C7C70-9B03-44DE-821F-667C390E8D66}" type="presOf" srcId="{8F3D9399-8037-4A34-B88D-45E5924FFC49}" destId="{05FEA671-3CA0-4C6D-948B-43E215034439}" srcOrd="0" destOrd="0" presId="urn:microsoft.com/office/officeart/2005/8/layout/hierarchy3"/>
    <dgm:cxn modelId="{D92B3DAC-B9B5-413F-ADC7-4896FE9A283E}" srcId="{5AEB9D11-D764-4494-A03C-507ABDBEBA3E}" destId="{46A554BB-ACF6-4BCF-B035-8033DAF4EC81}" srcOrd="0" destOrd="0" parTransId="{957FFD79-A3A0-4D0A-A43E-10CE7C78A602}" sibTransId="{2E25366E-A818-4293-95DD-1601E2BC90F5}"/>
    <dgm:cxn modelId="{6EBC4E3C-FE84-44F2-B92E-0405FFAF4003}" type="presOf" srcId="{A4158AC0-9533-4685-B963-829B9E52CA24}" destId="{46379954-5E5A-4AC4-A51C-E2853609B8F2}" srcOrd="0" destOrd="0" presId="urn:microsoft.com/office/officeart/2005/8/layout/hierarchy3"/>
    <dgm:cxn modelId="{14AFD2AF-81D1-42DE-984A-BEA6FA58A22B}" type="presOf" srcId="{370E2264-6E3B-4CCD-BEEB-5B8361053BCD}" destId="{15B6BFD3-6F45-47C0-97AB-0C083EF512B9}" srcOrd="0" destOrd="0" presId="urn:microsoft.com/office/officeart/2005/8/layout/hierarchy3"/>
    <dgm:cxn modelId="{56BA37DF-8B9C-42D7-B00C-BBA6D6878F9C}" srcId="{46A554BB-ACF6-4BCF-B035-8033DAF4EC81}" destId="{8F3D9399-8037-4A34-B88D-45E5924FFC49}" srcOrd="1" destOrd="0" parTransId="{DA0A1FEB-1B1A-44A2-BE20-07E8DE800A6D}" sibTransId="{33C23FB6-C946-4047-8B91-F735AE435FD8}"/>
    <dgm:cxn modelId="{411DC08D-DE9F-4B0A-B383-3D5E2F0773F2}" type="presOf" srcId="{DA0A1FEB-1B1A-44A2-BE20-07E8DE800A6D}" destId="{8F05C8BF-5376-405C-9BEF-4868E82EAF4D}" srcOrd="0" destOrd="0" presId="urn:microsoft.com/office/officeart/2005/8/layout/hierarchy3"/>
    <dgm:cxn modelId="{D715A5C9-BD5E-462D-912F-CD74B72CEA13}" type="presOf" srcId="{5AEB9D11-D764-4494-A03C-507ABDBEBA3E}" destId="{DFB1B4CD-7835-4D0B-AB14-E70779A0BA49}" srcOrd="0" destOrd="0" presId="urn:microsoft.com/office/officeart/2005/8/layout/hierarchy3"/>
    <dgm:cxn modelId="{B4079148-612B-406C-A863-09F674E2CDF1}" type="presParOf" srcId="{DFB1B4CD-7835-4D0B-AB14-E70779A0BA49}" destId="{AA59A871-28D4-4735-9FA4-17EAB377F10A}" srcOrd="0" destOrd="0" presId="urn:microsoft.com/office/officeart/2005/8/layout/hierarchy3"/>
    <dgm:cxn modelId="{88BB73F0-4520-49A2-AA11-791514891FE6}" type="presParOf" srcId="{AA59A871-28D4-4735-9FA4-17EAB377F10A}" destId="{1D0DA6C8-DFB3-46F2-9E65-8A1D24CBF65A}" srcOrd="0" destOrd="0" presId="urn:microsoft.com/office/officeart/2005/8/layout/hierarchy3"/>
    <dgm:cxn modelId="{6E35E698-1E20-4E83-A12B-995361CC3E95}" type="presParOf" srcId="{1D0DA6C8-DFB3-46F2-9E65-8A1D24CBF65A}" destId="{062FB68C-0F97-41F8-8CB4-E9B9C82A7CD4}" srcOrd="0" destOrd="0" presId="urn:microsoft.com/office/officeart/2005/8/layout/hierarchy3"/>
    <dgm:cxn modelId="{27E82BA4-AEF7-4018-B43F-8087E7DC7DEA}" type="presParOf" srcId="{1D0DA6C8-DFB3-46F2-9E65-8A1D24CBF65A}" destId="{E013C2E1-960C-4FB5-BC48-60C9EB00FF95}" srcOrd="1" destOrd="0" presId="urn:microsoft.com/office/officeart/2005/8/layout/hierarchy3"/>
    <dgm:cxn modelId="{CBF6F998-A56F-402A-B870-9B58E14B7E4E}" type="presParOf" srcId="{AA59A871-28D4-4735-9FA4-17EAB377F10A}" destId="{F4E15C20-3823-4FEF-9834-89958DBE261B}" srcOrd="1" destOrd="0" presId="urn:microsoft.com/office/officeart/2005/8/layout/hierarchy3"/>
    <dgm:cxn modelId="{20592AE2-03EB-4A2D-AEBA-50CE51DBC389}" type="presParOf" srcId="{F4E15C20-3823-4FEF-9834-89958DBE261B}" destId="{46379954-5E5A-4AC4-A51C-E2853609B8F2}" srcOrd="0" destOrd="0" presId="urn:microsoft.com/office/officeart/2005/8/layout/hierarchy3"/>
    <dgm:cxn modelId="{DF4782FE-14B0-48FB-8AE4-5B93A512B3DF}" type="presParOf" srcId="{F4E15C20-3823-4FEF-9834-89958DBE261B}" destId="{3B35B473-9F30-4B30-8292-12C797818F7C}" srcOrd="1" destOrd="0" presId="urn:microsoft.com/office/officeart/2005/8/layout/hierarchy3"/>
    <dgm:cxn modelId="{5374BAE7-2D98-4B0F-9CDB-2C1EECBBB1A1}" type="presParOf" srcId="{F4E15C20-3823-4FEF-9834-89958DBE261B}" destId="{8F05C8BF-5376-405C-9BEF-4868E82EAF4D}" srcOrd="2" destOrd="0" presId="urn:microsoft.com/office/officeart/2005/8/layout/hierarchy3"/>
    <dgm:cxn modelId="{CB4C9A99-C0CE-4946-B062-163E7E29A33F}" type="presParOf" srcId="{F4E15C20-3823-4FEF-9834-89958DBE261B}" destId="{05FEA671-3CA0-4C6D-948B-43E215034439}" srcOrd="3" destOrd="0" presId="urn:microsoft.com/office/officeart/2005/8/layout/hierarchy3"/>
    <dgm:cxn modelId="{ABA41CB7-3FD6-4055-9287-89A37275A64C}" type="presParOf" srcId="{DFB1B4CD-7835-4D0B-AB14-E70779A0BA49}" destId="{9D872D26-8826-4F6C-A041-6838817578FD}" srcOrd="1" destOrd="0" presId="urn:microsoft.com/office/officeart/2005/8/layout/hierarchy3"/>
    <dgm:cxn modelId="{19025708-B168-40F7-9424-BFFCDE11A067}" type="presParOf" srcId="{9D872D26-8826-4F6C-A041-6838817578FD}" destId="{852582C3-5D2F-4B44-909A-860BA41EBA8B}" srcOrd="0" destOrd="0" presId="urn:microsoft.com/office/officeart/2005/8/layout/hierarchy3"/>
    <dgm:cxn modelId="{79AA7BC0-DB03-42D2-B1DD-0119C4A9629D}" type="presParOf" srcId="{852582C3-5D2F-4B44-909A-860BA41EBA8B}" destId="{15B6BFD3-6F45-47C0-97AB-0C083EF512B9}" srcOrd="0" destOrd="0" presId="urn:microsoft.com/office/officeart/2005/8/layout/hierarchy3"/>
    <dgm:cxn modelId="{230A1F51-C93F-4CF7-8932-EAD200394AAB}" type="presParOf" srcId="{852582C3-5D2F-4B44-909A-860BA41EBA8B}" destId="{A031F975-EE93-4FA4-8336-71800322E6E9}" srcOrd="1" destOrd="0" presId="urn:microsoft.com/office/officeart/2005/8/layout/hierarchy3"/>
    <dgm:cxn modelId="{E9469A1E-402B-488C-A817-6AAC1FF35A04}" type="presParOf" srcId="{9D872D26-8826-4F6C-A041-6838817578FD}" destId="{64F1E971-49D5-4107-A748-40EA40C5D6FE}" srcOrd="1" destOrd="0" presId="urn:microsoft.com/office/officeart/2005/8/layout/hierarchy3"/>
    <dgm:cxn modelId="{15C3A9CA-784A-4356-9894-3AEE613F8C4E}" type="presParOf" srcId="{64F1E971-49D5-4107-A748-40EA40C5D6FE}" destId="{28FF7CF1-1760-4C31-8005-DEA34DA71D73}" srcOrd="0" destOrd="0" presId="urn:microsoft.com/office/officeart/2005/8/layout/hierarchy3"/>
    <dgm:cxn modelId="{50F3424D-C30F-45EB-995B-01FAE59DE96C}" type="presParOf" srcId="{64F1E971-49D5-4107-A748-40EA40C5D6FE}" destId="{367EC3C7-6D08-44C8-86BD-1AC8753117B0}"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99ACC9D-3AC5-4F4F-8D02-9ACEFD8568E9}" type="doc">
      <dgm:prSet loTypeId="urn:microsoft.com/office/officeart/2008/layout/RadialCluster" loCatId="cycle" qsTypeId="urn:microsoft.com/office/officeart/2005/8/quickstyle/simple1" qsCatId="simple" csTypeId="urn:microsoft.com/office/officeart/2005/8/colors/accent2_3" csCatId="accent2" phldr="1"/>
      <dgm:spPr/>
      <dgm:t>
        <a:bodyPr/>
        <a:lstStyle/>
        <a:p>
          <a:endParaRPr lang="en-US"/>
        </a:p>
      </dgm:t>
    </dgm:pt>
    <dgm:pt modelId="{EF07F4D3-0C1A-4756-9D63-7397B01A94D4}">
      <dgm:prSet phldrT="[Text]"/>
      <dgm:spPr/>
      <dgm:t>
        <a:bodyPr/>
        <a:lstStyle/>
        <a:p>
          <a:r>
            <a:rPr lang="en-US" b="1" dirty="0" smtClean="0"/>
            <a:t>Factors determining value</a:t>
          </a:r>
          <a:endParaRPr lang="en-US" b="1" dirty="0"/>
        </a:p>
      </dgm:t>
    </dgm:pt>
    <dgm:pt modelId="{3326626A-1EF6-4866-B8BC-299514FDB656}" type="parTrans" cxnId="{383B9A27-0208-448B-BFA6-DD0045F27518}">
      <dgm:prSet/>
      <dgm:spPr/>
      <dgm:t>
        <a:bodyPr/>
        <a:lstStyle/>
        <a:p>
          <a:endParaRPr lang="en-US"/>
        </a:p>
      </dgm:t>
    </dgm:pt>
    <dgm:pt modelId="{788D2B02-CE0A-40BF-BC0F-99A2D3F9E4C0}" type="sibTrans" cxnId="{383B9A27-0208-448B-BFA6-DD0045F27518}">
      <dgm:prSet/>
      <dgm:spPr/>
      <dgm:t>
        <a:bodyPr/>
        <a:lstStyle/>
        <a:p>
          <a:endParaRPr lang="en-US"/>
        </a:p>
      </dgm:t>
    </dgm:pt>
    <dgm:pt modelId="{EF7020B8-1498-40EC-84FE-4D119AA99725}">
      <dgm:prSet phldrT="[Text]"/>
      <dgm:spPr/>
      <dgm:t>
        <a:bodyPr/>
        <a:lstStyle/>
        <a:p>
          <a:r>
            <a:rPr lang="en-US" dirty="0" smtClean="0"/>
            <a:t>Accessibility</a:t>
          </a:r>
          <a:endParaRPr lang="en-US" dirty="0"/>
        </a:p>
      </dgm:t>
    </dgm:pt>
    <dgm:pt modelId="{65BD04E8-07DA-4BBD-AAC1-76530A69AB59}" type="parTrans" cxnId="{DF69DEBA-D9E9-4890-AB8A-B743B6D42F5F}">
      <dgm:prSet/>
      <dgm:spPr/>
      <dgm:t>
        <a:bodyPr/>
        <a:lstStyle/>
        <a:p>
          <a:endParaRPr lang="en-US" dirty="0"/>
        </a:p>
      </dgm:t>
    </dgm:pt>
    <dgm:pt modelId="{645F67B3-F8BE-42D8-9C88-DF50C015C752}" type="sibTrans" cxnId="{DF69DEBA-D9E9-4890-AB8A-B743B6D42F5F}">
      <dgm:prSet/>
      <dgm:spPr/>
      <dgm:t>
        <a:bodyPr/>
        <a:lstStyle/>
        <a:p>
          <a:endParaRPr lang="en-US"/>
        </a:p>
      </dgm:t>
    </dgm:pt>
    <dgm:pt modelId="{42DDE9AB-1EAE-4EE3-A2C1-62503153B4D7}">
      <dgm:prSet phldrT="[Text]"/>
      <dgm:spPr/>
      <dgm:t>
        <a:bodyPr/>
        <a:lstStyle/>
        <a:p>
          <a:r>
            <a:rPr lang="en-US" dirty="0" smtClean="0"/>
            <a:t>Simplicity</a:t>
          </a:r>
          <a:endParaRPr lang="en-US" dirty="0"/>
        </a:p>
      </dgm:t>
    </dgm:pt>
    <dgm:pt modelId="{B763D3DB-FC70-446B-820A-447002FA5803}" type="parTrans" cxnId="{689B31EA-A7D7-4BC9-83AE-77BFA196EBBA}">
      <dgm:prSet/>
      <dgm:spPr/>
      <dgm:t>
        <a:bodyPr/>
        <a:lstStyle/>
        <a:p>
          <a:endParaRPr lang="en-US" dirty="0"/>
        </a:p>
      </dgm:t>
    </dgm:pt>
    <dgm:pt modelId="{CC27ABE7-EA96-422F-AEFB-8610D29C1F92}" type="sibTrans" cxnId="{689B31EA-A7D7-4BC9-83AE-77BFA196EBBA}">
      <dgm:prSet/>
      <dgm:spPr/>
      <dgm:t>
        <a:bodyPr/>
        <a:lstStyle/>
        <a:p>
          <a:endParaRPr lang="en-US"/>
        </a:p>
      </dgm:t>
    </dgm:pt>
    <dgm:pt modelId="{06DB24F8-1ED7-43C9-AFBF-718F37EF0F44}">
      <dgm:prSet phldrT="[Text]"/>
      <dgm:spPr/>
      <dgm:t>
        <a:bodyPr/>
        <a:lstStyle/>
        <a:p>
          <a:r>
            <a:rPr lang="en-US" dirty="0" smtClean="0"/>
            <a:t>Serviceability</a:t>
          </a:r>
          <a:endParaRPr lang="en-US" dirty="0"/>
        </a:p>
      </dgm:t>
    </dgm:pt>
    <dgm:pt modelId="{D9552990-0F31-439A-8D23-C2367FAFD5C1}" type="parTrans" cxnId="{E32EE11D-E111-486C-BE7A-B454AE2241B4}">
      <dgm:prSet/>
      <dgm:spPr/>
      <dgm:t>
        <a:bodyPr/>
        <a:lstStyle/>
        <a:p>
          <a:endParaRPr lang="en-US" dirty="0"/>
        </a:p>
      </dgm:t>
    </dgm:pt>
    <dgm:pt modelId="{E3DE3240-5E61-4E0C-A064-AE73A0D1CF97}" type="sibTrans" cxnId="{E32EE11D-E111-486C-BE7A-B454AE2241B4}">
      <dgm:prSet/>
      <dgm:spPr/>
      <dgm:t>
        <a:bodyPr/>
        <a:lstStyle/>
        <a:p>
          <a:endParaRPr lang="en-US"/>
        </a:p>
      </dgm:t>
    </dgm:pt>
    <dgm:pt modelId="{791F474D-D756-465D-9A7B-7F34FE489CE0}" type="pres">
      <dgm:prSet presAssocID="{199ACC9D-3AC5-4F4F-8D02-9ACEFD8568E9}" presName="Name0" presStyleCnt="0">
        <dgm:presLayoutVars>
          <dgm:chMax val="1"/>
          <dgm:chPref val="1"/>
          <dgm:dir/>
          <dgm:animOne val="branch"/>
          <dgm:animLvl val="lvl"/>
        </dgm:presLayoutVars>
      </dgm:prSet>
      <dgm:spPr/>
      <dgm:t>
        <a:bodyPr/>
        <a:lstStyle/>
        <a:p>
          <a:endParaRPr lang="en-US"/>
        </a:p>
      </dgm:t>
    </dgm:pt>
    <dgm:pt modelId="{D334BE3B-C321-424C-97A3-9020468A82CE}" type="pres">
      <dgm:prSet presAssocID="{EF07F4D3-0C1A-4756-9D63-7397B01A94D4}" presName="singleCycle" presStyleCnt="0"/>
      <dgm:spPr/>
    </dgm:pt>
    <dgm:pt modelId="{561831F2-39C4-4B89-808C-A77F6E8247FB}" type="pres">
      <dgm:prSet presAssocID="{EF07F4D3-0C1A-4756-9D63-7397B01A94D4}" presName="singleCenter" presStyleLbl="node1" presStyleIdx="0" presStyleCnt="4" custScaleX="380704" custLinFactNeighborX="1047" custLinFactNeighborY="-50466">
        <dgm:presLayoutVars>
          <dgm:chMax val="7"/>
          <dgm:chPref val="7"/>
        </dgm:presLayoutVars>
      </dgm:prSet>
      <dgm:spPr/>
      <dgm:t>
        <a:bodyPr/>
        <a:lstStyle/>
        <a:p>
          <a:endParaRPr lang="en-US"/>
        </a:p>
      </dgm:t>
    </dgm:pt>
    <dgm:pt modelId="{1C90836F-1255-4CA4-AB9B-D8B9A5073C21}" type="pres">
      <dgm:prSet presAssocID="{65BD04E8-07DA-4BBD-AAC1-76530A69AB59}" presName="Name56" presStyleLbl="parChTrans1D2" presStyleIdx="0" presStyleCnt="3"/>
      <dgm:spPr/>
      <dgm:t>
        <a:bodyPr/>
        <a:lstStyle/>
        <a:p>
          <a:endParaRPr lang="en-US"/>
        </a:p>
      </dgm:t>
    </dgm:pt>
    <dgm:pt modelId="{D3122CD5-9638-47F4-8A2E-177DDCD31413}" type="pres">
      <dgm:prSet presAssocID="{EF7020B8-1498-40EC-84FE-4D119AA99725}" presName="text0" presStyleLbl="node1" presStyleIdx="1" presStyleCnt="4" custScaleX="284046" custRadScaleRad="59669" custRadScaleInc="295561">
        <dgm:presLayoutVars>
          <dgm:bulletEnabled val="1"/>
        </dgm:presLayoutVars>
      </dgm:prSet>
      <dgm:spPr/>
      <dgm:t>
        <a:bodyPr/>
        <a:lstStyle/>
        <a:p>
          <a:endParaRPr lang="en-US"/>
        </a:p>
      </dgm:t>
    </dgm:pt>
    <dgm:pt modelId="{F7683A7B-29E8-4141-AF04-B1847C03A9DD}" type="pres">
      <dgm:prSet presAssocID="{B763D3DB-FC70-446B-820A-447002FA5803}" presName="Name56" presStyleLbl="parChTrans1D2" presStyleIdx="1" presStyleCnt="3"/>
      <dgm:spPr/>
      <dgm:t>
        <a:bodyPr/>
        <a:lstStyle/>
        <a:p>
          <a:endParaRPr lang="en-US"/>
        </a:p>
      </dgm:t>
    </dgm:pt>
    <dgm:pt modelId="{A0BB1B1C-682D-4D4E-A84E-50B317C68440}" type="pres">
      <dgm:prSet presAssocID="{42DDE9AB-1EAE-4EE3-A2C1-62503153B4D7}" presName="text0" presStyleLbl="node1" presStyleIdx="2" presStyleCnt="4" custScaleX="284046" custRadScaleRad="117846" custRadScaleInc="-61740">
        <dgm:presLayoutVars>
          <dgm:bulletEnabled val="1"/>
        </dgm:presLayoutVars>
      </dgm:prSet>
      <dgm:spPr/>
      <dgm:t>
        <a:bodyPr/>
        <a:lstStyle/>
        <a:p>
          <a:endParaRPr lang="en-US"/>
        </a:p>
      </dgm:t>
    </dgm:pt>
    <dgm:pt modelId="{D3171794-728A-4652-8015-F03C54A8AC73}" type="pres">
      <dgm:prSet presAssocID="{D9552990-0F31-439A-8D23-C2367FAFD5C1}" presName="Name56" presStyleLbl="parChTrans1D2" presStyleIdx="2" presStyleCnt="3"/>
      <dgm:spPr/>
      <dgm:t>
        <a:bodyPr/>
        <a:lstStyle/>
        <a:p>
          <a:endParaRPr lang="en-US"/>
        </a:p>
      </dgm:t>
    </dgm:pt>
    <dgm:pt modelId="{801DBE65-DF0E-4510-9111-280E51F93EF3}" type="pres">
      <dgm:prSet presAssocID="{06DB24F8-1ED7-43C9-AFBF-718F37EF0F44}" presName="text0" presStyleLbl="node1" presStyleIdx="3" presStyleCnt="4" custScaleX="284046" custRadScaleRad="116120" custRadScaleInc="61915">
        <dgm:presLayoutVars>
          <dgm:bulletEnabled val="1"/>
        </dgm:presLayoutVars>
      </dgm:prSet>
      <dgm:spPr/>
      <dgm:t>
        <a:bodyPr/>
        <a:lstStyle/>
        <a:p>
          <a:endParaRPr lang="en-US"/>
        </a:p>
      </dgm:t>
    </dgm:pt>
  </dgm:ptLst>
  <dgm:cxnLst>
    <dgm:cxn modelId="{A1DB1877-DAF1-47BE-8867-83F1F45753FB}" type="presOf" srcId="{65BD04E8-07DA-4BBD-AAC1-76530A69AB59}" destId="{1C90836F-1255-4CA4-AB9B-D8B9A5073C21}" srcOrd="0" destOrd="0" presId="urn:microsoft.com/office/officeart/2008/layout/RadialCluster"/>
    <dgm:cxn modelId="{0701B74E-9F8A-460C-A6FE-8511683D0D0D}" type="presOf" srcId="{D9552990-0F31-439A-8D23-C2367FAFD5C1}" destId="{D3171794-728A-4652-8015-F03C54A8AC73}" srcOrd="0" destOrd="0" presId="urn:microsoft.com/office/officeart/2008/layout/RadialCluster"/>
    <dgm:cxn modelId="{689B31EA-A7D7-4BC9-83AE-77BFA196EBBA}" srcId="{EF07F4D3-0C1A-4756-9D63-7397B01A94D4}" destId="{42DDE9AB-1EAE-4EE3-A2C1-62503153B4D7}" srcOrd="1" destOrd="0" parTransId="{B763D3DB-FC70-446B-820A-447002FA5803}" sibTransId="{CC27ABE7-EA96-422F-AEFB-8610D29C1F92}"/>
    <dgm:cxn modelId="{E32EE11D-E111-486C-BE7A-B454AE2241B4}" srcId="{EF07F4D3-0C1A-4756-9D63-7397B01A94D4}" destId="{06DB24F8-1ED7-43C9-AFBF-718F37EF0F44}" srcOrd="2" destOrd="0" parTransId="{D9552990-0F31-439A-8D23-C2367FAFD5C1}" sibTransId="{E3DE3240-5E61-4E0C-A064-AE73A0D1CF97}"/>
    <dgm:cxn modelId="{DF69DEBA-D9E9-4890-AB8A-B743B6D42F5F}" srcId="{EF07F4D3-0C1A-4756-9D63-7397B01A94D4}" destId="{EF7020B8-1498-40EC-84FE-4D119AA99725}" srcOrd="0" destOrd="0" parTransId="{65BD04E8-07DA-4BBD-AAC1-76530A69AB59}" sibTransId="{645F67B3-F8BE-42D8-9C88-DF50C015C752}"/>
    <dgm:cxn modelId="{A3E0CCE7-2549-4826-B065-9AF01096B058}" type="presOf" srcId="{06DB24F8-1ED7-43C9-AFBF-718F37EF0F44}" destId="{801DBE65-DF0E-4510-9111-280E51F93EF3}" srcOrd="0" destOrd="0" presId="urn:microsoft.com/office/officeart/2008/layout/RadialCluster"/>
    <dgm:cxn modelId="{CEA86DB9-B07A-433C-8FA2-C78B16777A17}" type="presOf" srcId="{EF7020B8-1498-40EC-84FE-4D119AA99725}" destId="{D3122CD5-9638-47F4-8A2E-177DDCD31413}" srcOrd="0" destOrd="0" presId="urn:microsoft.com/office/officeart/2008/layout/RadialCluster"/>
    <dgm:cxn modelId="{BBF69CF9-57CF-46DE-BA07-33A7CEBEEF17}" type="presOf" srcId="{199ACC9D-3AC5-4F4F-8D02-9ACEFD8568E9}" destId="{791F474D-D756-465D-9A7B-7F34FE489CE0}" srcOrd="0" destOrd="0" presId="urn:microsoft.com/office/officeart/2008/layout/RadialCluster"/>
    <dgm:cxn modelId="{1C26B7A7-FD45-42E3-8077-992C4544A5E2}" type="presOf" srcId="{42DDE9AB-1EAE-4EE3-A2C1-62503153B4D7}" destId="{A0BB1B1C-682D-4D4E-A84E-50B317C68440}" srcOrd="0" destOrd="0" presId="urn:microsoft.com/office/officeart/2008/layout/RadialCluster"/>
    <dgm:cxn modelId="{383B9A27-0208-448B-BFA6-DD0045F27518}" srcId="{199ACC9D-3AC5-4F4F-8D02-9ACEFD8568E9}" destId="{EF07F4D3-0C1A-4756-9D63-7397B01A94D4}" srcOrd="0" destOrd="0" parTransId="{3326626A-1EF6-4866-B8BC-299514FDB656}" sibTransId="{788D2B02-CE0A-40BF-BC0F-99A2D3F9E4C0}"/>
    <dgm:cxn modelId="{C1B69C08-D8E2-49BB-AFA2-62779BDD9ED8}" type="presOf" srcId="{B763D3DB-FC70-446B-820A-447002FA5803}" destId="{F7683A7B-29E8-4141-AF04-B1847C03A9DD}" srcOrd="0" destOrd="0" presId="urn:microsoft.com/office/officeart/2008/layout/RadialCluster"/>
    <dgm:cxn modelId="{AA2AB8B7-E942-4596-BA10-980048C06B4B}" type="presOf" srcId="{EF07F4D3-0C1A-4756-9D63-7397B01A94D4}" destId="{561831F2-39C4-4B89-808C-A77F6E8247FB}" srcOrd="0" destOrd="0" presId="urn:microsoft.com/office/officeart/2008/layout/RadialCluster"/>
    <dgm:cxn modelId="{3391BDDB-53D4-47A3-8827-6BF8D4C5AA99}" type="presParOf" srcId="{791F474D-D756-465D-9A7B-7F34FE489CE0}" destId="{D334BE3B-C321-424C-97A3-9020468A82CE}" srcOrd="0" destOrd="0" presId="urn:microsoft.com/office/officeart/2008/layout/RadialCluster"/>
    <dgm:cxn modelId="{7E1602D9-F1AD-48BE-A25F-CE9E36C9E939}" type="presParOf" srcId="{D334BE3B-C321-424C-97A3-9020468A82CE}" destId="{561831F2-39C4-4B89-808C-A77F6E8247FB}" srcOrd="0" destOrd="0" presId="urn:microsoft.com/office/officeart/2008/layout/RadialCluster"/>
    <dgm:cxn modelId="{483A4F3A-7D06-4828-BA70-09BD760B9F00}" type="presParOf" srcId="{D334BE3B-C321-424C-97A3-9020468A82CE}" destId="{1C90836F-1255-4CA4-AB9B-D8B9A5073C21}" srcOrd="1" destOrd="0" presId="urn:microsoft.com/office/officeart/2008/layout/RadialCluster"/>
    <dgm:cxn modelId="{67BD5622-D13C-462D-AE4C-5FBDE80F13E7}" type="presParOf" srcId="{D334BE3B-C321-424C-97A3-9020468A82CE}" destId="{D3122CD5-9638-47F4-8A2E-177DDCD31413}" srcOrd="2" destOrd="0" presId="urn:microsoft.com/office/officeart/2008/layout/RadialCluster"/>
    <dgm:cxn modelId="{7BB656C8-7E81-480C-A541-1D9992EE6891}" type="presParOf" srcId="{D334BE3B-C321-424C-97A3-9020468A82CE}" destId="{F7683A7B-29E8-4141-AF04-B1847C03A9DD}" srcOrd="3" destOrd="0" presId="urn:microsoft.com/office/officeart/2008/layout/RadialCluster"/>
    <dgm:cxn modelId="{9A5A8E10-3227-4254-A0BD-EC833B94F432}" type="presParOf" srcId="{D334BE3B-C321-424C-97A3-9020468A82CE}" destId="{A0BB1B1C-682D-4D4E-A84E-50B317C68440}" srcOrd="4" destOrd="0" presId="urn:microsoft.com/office/officeart/2008/layout/RadialCluster"/>
    <dgm:cxn modelId="{A4970FE9-EB66-4B4E-89FB-9AFA1D4CA1B8}" type="presParOf" srcId="{D334BE3B-C321-424C-97A3-9020468A82CE}" destId="{D3171794-728A-4652-8015-F03C54A8AC73}" srcOrd="5" destOrd="0" presId="urn:microsoft.com/office/officeart/2008/layout/RadialCluster"/>
    <dgm:cxn modelId="{F7557AD1-D494-4BA6-887F-6226BC4B139E}" type="presParOf" srcId="{D334BE3B-C321-424C-97A3-9020468A82CE}" destId="{801DBE65-DF0E-4510-9111-280E51F93EF3}"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9AB1F0E-272B-4870-BBA6-1A2F48FD6DC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0669C45D-51E8-4775-8070-909CEB6021A3}">
      <dgm:prSet phldrT="[Text]" custT="1"/>
      <dgm:spPr/>
      <dgm:t>
        <a:bodyPr/>
        <a:lstStyle/>
        <a:p>
          <a:r>
            <a:rPr lang="en-US" sz="3000" dirty="0" smtClean="0">
              <a:sym typeface="Wingdings 2"/>
            </a:rPr>
            <a:t> </a:t>
          </a:r>
          <a:r>
            <a:rPr lang="en-US" sz="3000" dirty="0" smtClean="0"/>
            <a:t>In proper location, accessible</a:t>
          </a:r>
          <a:endParaRPr lang="en-US" sz="3000" dirty="0"/>
        </a:p>
      </dgm:t>
    </dgm:pt>
    <dgm:pt modelId="{5215F191-FBDC-4D6E-9678-415F451FECCE}" type="parTrans" cxnId="{8880B0E7-2134-4C8C-90B6-99DBCE49AD78}">
      <dgm:prSet/>
      <dgm:spPr/>
      <dgm:t>
        <a:bodyPr/>
        <a:lstStyle/>
        <a:p>
          <a:endParaRPr lang="en-US" sz="1400"/>
        </a:p>
      </dgm:t>
    </dgm:pt>
    <dgm:pt modelId="{DF2B4E14-1F73-49FE-BFCB-FE47BD58CBA6}" type="sibTrans" cxnId="{8880B0E7-2134-4C8C-90B6-99DBCE49AD78}">
      <dgm:prSet/>
      <dgm:spPr/>
      <dgm:t>
        <a:bodyPr/>
        <a:lstStyle/>
        <a:p>
          <a:endParaRPr lang="en-US" sz="1400"/>
        </a:p>
      </dgm:t>
    </dgm:pt>
    <dgm:pt modelId="{83108F55-8EE0-4538-8C47-1A2A94D28605}">
      <dgm:prSet phldrT="[Text]" custT="1"/>
      <dgm:spPr/>
      <dgm:t>
        <a:bodyPr/>
        <a:lstStyle/>
        <a:p>
          <a:r>
            <a:rPr lang="en-US" sz="3000" dirty="0" smtClean="0">
              <a:sym typeface="Wingdings 2"/>
            </a:rPr>
            <a:t> </a:t>
          </a:r>
          <a:r>
            <a:rPr lang="en-US" sz="3000" dirty="0" smtClean="0"/>
            <a:t>Nozzle/horn unobstructed</a:t>
          </a:r>
          <a:endParaRPr lang="en-US" sz="3000" dirty="0"/>
        </a:p>
      </dgm:t>
    </dgm:pt>
    <dgm:pt modelId="{285B733E-831B-4B24-AC01-3D1FCC347CD1}" type="parTrans" cxnId="{5FA312E4-66DC-4C68-8BD5-6CE6B9F4FCD9}">
      <dgm:prSet/>
      <dgm:spPr/>
      <dgm:t>
        <a:bodyPr/>
        <a:lstStyle/>
        <a:p>
          <a:endParaRPr lang="en-US" sz="1400"/>
        </a:p>
      </dgm:t>
    </dgm:pt>
    <dgm:pt modelId="{798396BA-0DEE-47F3-9D7B-0FF6499CA19C}" type="sibTrans" cxnId="{5FA312E4-66DC-4C68-8BD5-6CE6B9F4FCD9}">
      <dgm:prSet/>
      <dgm:spPr/>
      <dgm:t>
        <a:bodyPr/>
        <a:lstStyle/>
        <a:p>
          <a:endParaRPr lang="en-US" sz="1400"/>
        </a:p>
      </dgm:t>
    </dgm:pt>
    <dgm:pt modelId="{0FE69FAD-A1F9-484C-91D8-5E68A938D038}">
      <dgm:prSet phldrT="[Text]" custT="1"/>
      <dgm:spPr/>
      <dgm:t>
        <a:bodyPr/>
        <a:lstStyle/>
        <a:p>
          <a:r>
            <a:rPr lang="en-US" sz="3000" dirty="0" smtClean="0">
              <a:sym typeface="Wingdings 2"/>
            </a:rPr>
            <a:t> </a:t>
          </a:r>
          <a:r>
            <a:rPr lang="en-US" sz="3000" dirty="0" smtClean="0"/>
            <a:t>Hose free of cracks, dirt, grease</a:t>
          </a:r>
          <a:endParaRPr lang="en-US" sz="3000" dirty="0"/>
        </a:p>
      </dgm:t>
    </dgm:pt>
    <dgm:pt modelId="{4634A77C-D600-4F35-849C-5916BB17F98B}" type="parTrans" cxnId="{6BE1A7C5-AE47-4D5F-A2A6-374CB8708E97}">
      <dgm:prSet/>
      <dgm:spPr/>
      <dgm:t>
        <a:bodyPr/>
        <a:lstStyle/>
        <a:p>
          <a:endParaRPr lang="en-US" sz="1400"/>
        </a:p>
      </dgm:t>
    </dgm:pt>
    <dgm:pt modelId="{4E215E54-7A61-46CB-BDF7-703EF06D1293}" type="sibTrans" cxnId="{6BE1A7C5-AE47-4D5F-A2A6-374CB8708E97}">
      <dgm:prSet/>
      <dgm:spPr/>
      <dgm:t>
        <a:bodyPr/>
        <a:lstStyle/>
        <a:p>
          <a:endParaRPr lang="en-US" sz="1400"/>
        </a:p>
      </dgm:t>
    </dgm:pt>
    <dgm:pt modelId="{459D7BBC-3F5A-461F-A924-DE1C53A241A8}">
      <dgm:prSet phldrT="[Text]" custT="1"/>
      <dgm:spPr/>
      <dgm:t>
        <a:bodyPr/>
        <a:lstStyle/>
        <a:p>
          <a:r>
            <a:rPr lang="en-US" sz="3000" dirty="0" smtClean="0">
              <a:sym typeface="Wingdings 2"/>
            </a:rPr>
            <a:t> </a:t>
          </a:r>
          <a:r>
            <a:rPr lang="en-US" sz="3000" dirty="0" smtClean="0"/>
            <a:t>Shell free of damage</a:t>
          </a:r>
          <a:endParaRPr lang="en-US" sz="3000" dirty="0"/>
        </a:p>
      </dgm:t>
    </dgm:pt>
    <dgm:pt modelId="{A65655AB-BF9D-4C1F-87F9-A4C0AB301EC2}" type="parTrans" cxnId="{679C10CC-9947-4A22-A905-20BB0D3BB003}">
      <dgm:prSet/>
      <dgm:spPr/>
      <dgm:t>
        <a:bodyPr/>
        <a:lstStyle/>
        <a:p>
          <a:endParaRPr lang="en-US" sz="1400"/>
        </a:p>
      </dgm:t>
    </dgm:pt>
    <dgm:pt modelId="{A522D806-2323-4128-8943-B3637F3A2842}" type="sibTrans" cxnId="{679C10CC-9947-4A22-A905-20BB0D3BB003}">
      <dgm:prSet/>
      <dgm:spPr/>
      <dgm:t>
        <a:bodyPr/>
        <a:lstStyle/>
        <a:p>
          <a:endParaRPr lang="en-US" sz="1400"/>
        </a:p>
      </dgm:t>
    </dgm:pt>
    <dgm:pt modelId="{99955C92-30FC-408E-8DA0-BE7D551D5755}" type="pres">
      <dgm:prSet presAssocID="{29AB1F0E-272B-4870-BBA6-1A2F48FD6DC7}" presName="vert0" presStyleCnt="0">
        <dgm:presLayoutVars>
          <dgm:dir/>
          <dgm:animOne val="branch"/>
          <dgm:animLvl val="lvl"/>
        </dgm:presLayoutVars>
      </dgm:prSet>
      <dgm:spPr/>
      <dgm:t>
        <a:bodyPr/>
        <a:lstStyle/>
        <a:p>
          <a:endParaRPr lang="en-US"/>
        </a:p>
      </dgm:t>
    </dgm:pt>
    <dgm:pt modelId="{16DCA447-75DA-4D63-919A-826BBB84A604}" type="pres">
      <dgm:prSet presAssocID="{0669C45D-51E8-4775-8070-909CEB6021A3}" presName="thickLine" presStyleLbl="alignNode1" presStyleIdx="0" presStyleCnt="4"/>
      <dgm:spPr/>
    </dgm:pt>
    <dgm:pt modelId="{2969B761-72F9-4560-844A-550715C5F0EF}" type="pres">
      <dgm:prSet presAssocID="{0669C45D-51E8-4775-8070-909CEB6021A3}" presName="horz1" presStyleCnt="0"/>
      <dgm:spPr/>
    </dgm:pt>
    <dgm:pt modelId="{9AE5A28A-A7C8-48BA-9D01-BDEBF247B8D8}" type="pres">
      <dgm:prSet presAssocID="{0669C45D-51E8-4775-8070-909CEB6021A3}" presName="tx1" presStyleLbl="revTx" presStyleIdx="0" presStyleCnt="4"/>
      <dgm:spPr/>
      <dgm:t>
        <a:bodyPr/>
        <a:lstStyle/>
        <a:p>
          <a:endParaRPr lang="en-US"/>
        </a:p>
      </dgm:t>
    </dgm:pt>
    <dgm:pt modelId="{0C0FC8A5-0D73-436A-891C-6B3E05C340E9}" type="pres">
      <dgm:prSet presAssocID="{0669C45D-51E8-4775-8070-909CEB6021A3}" presName="vert1" presStyleCnt="0"/>
      <dgm:spPr/>
    </dgm:pt>
    <dgm:pt modelId="{38444CDE-754B-4340-92F0-D73548417BDB}" type="pres">
      <dgm:prSet presAssocID="{83108F55-8EE0-4538-8C47-1A2A94D28605}" presName="thickLine" presStyleLbl="alignNode1" presStyleIdx="1" presStyleCnt="4"/>
      <dgm:spPr/>
    </dgm:pt>
    <dgm:pt modelId="{147BB618-E014-48BB-87E9-97D9F0E518A1}" type="pres">
      <dgm:prSet presAssocID="{83108F55-8EE0-4538-8C47-1A2A94D28605}" presName="horz1" presStyleCnt="0"/>
      <dgm:spPr/>
    </dgm:pt>
    <dgm:pt modelId="{CABEDE35-295E-47F4-9A1F-66901E4FF37D}" type="pres">
      <dgm:prSet presAssocID="{83108F55-8EE0-4538-8C47-1A2A94D28605}" presName="tx1" presStyleLbl="revTx" presStyleIdx="1" presStyleCnt="4"/>
      <dgm:spPr/>
      <dgm:t>
        <a:bodyPr/>
        <a:lstStyle/>
        <a:p>
          <a:endParaRPr lang="en-US"/>
        </a:p>
      </dgm:t>
    </dgm:pt>
    <dgm:pt modelId="{4B0E038E-ADE9-4B12-AD92-369CAEC157FF}" type="pres">
      <dgm:prSet presAssocID="{83108F55-8EE0-4538-8C47-1A2A94D28605}" presName="vert1" presStyleCnt="0"/>
      <dgm:spPr/>
    </dgm:pt>
    <dgm:pt modelId="{C0311945-10FB-4E80-9DB4-8399DF24E15E}" type="pres">
      <dgm:prSet presAssocID="{0FE69FAD-A1F9-484C-91D8-5E68A938D038}" presName="thickLine" presStyleLbl="alignNode1" presStyleIdx="2" presStyleCnt="4"/>
      <dgm:spPr/>
    </dgm:pt>
    <dgm:pt modelId="{B33BBF0D-7FE9-4576-991E-5598FD7248CD}" type="pres">
      <dgm:prSet presAssocID="{0FE69FAD-A1F9-484C-91D8-5E68A938D038}" presName="horz1" presStyleCnt="0"/>
      <dgm:spPr/>
    </dgm:pt>
    <dgm:pt modelId="{C148047F-0988-44F8-88FE-1D946F5D7D13}" type="pres">
      <dgm:prSet presAssocID="{0FE69FAD-A1F9-484C-91D8-5E68A938D038}" presName="tx1" presStyleLbl="revTx" presStyleIdx="2" presStyleCnt="4"/>
      <dgm:spPr/>
      <dgm:t>
        <a:bodyPr/>
        <a:lstStyle/>
        <a:p>
          <a:endParaRPr lang="en-US"/>
        </a:p>
      </dgm:t>
    </dgm:pt>
    <dgm:pt modelId="{0CDAB075-4C47-4587-A219-AA80035E88E2}" type="pres">
      <dgm:prSet presAssocID="{0FE69FAD-A1F9-484C-91D8-5E68A938D038}" presName="vert1" presStyleCnt="0"/>
      <dgm:spPr/>
    </dgm:pt>
    <dgm:pt modelId="{3D2C7CD6-AD35-429F-8256-DD3BDCC36460}" type="pres">
      <dgm:prSet presAssocID="{459D7BBC-3F5A-461F-A924-DE1C53A241A8}" presName="thickLine" presStyleLbl="alignNode1" presStyleIdx="3" presStyleCnt="4"/>
      <dgm:spPr/>
    </dgm:pt>
    <dgm:pt modelId="{AB652EEB-E252-4ECA-8D0B-4CFC49C59D5C}" type="pres">
      <dgm:prSet presAssocID="{459D7BBC-3F5A-461F-A924-DE1C53A241A8}" presName="horz1" presStyleCnt="0"/>
      <dgm:spPr/>
    </dgm:pt>
    <dgm:pt modelId="{851D967C-8B93-4515-9150-ADB2A921F3AE}" type="pres">
      <dgm:prSet presAssocID="{459D7BBC-3F5A-461F-A924-DE1C53A241A8}" presName="tx1" presStyleLbl="revTx" presStyleIdx="3" presStyleCnt="4"/>
      <dgm:spPr/>
      <dgm:t>
        <a:bodyPr/>
        <a:lstStyle/>
        <a:p>
          <a:endParaRPr lang="en-US"/>
        </a:p>
      </dgm:t>
    </dgm:pt>
    <dgm:pt modelId="{4AD09846-2437-460A-BC3D-D60133F945A3}" type="pres">
      <dgm:prSet presAssocID="{459D7BBC-3F5A-461F-A924-DE1C53A241A8}" presName="vert1" presStyleCnt="0"/>
      <dgm:spPr/>
    </dgm:pt>
  </dgm:ptLst>
  <dgm:cxnLst>
    <dgm:cxn modelId="{C33CADFC-8657-4B3F-9E7F-F90036767F36}" type="presOf" srcId="{459D7BBC-3F5A-461F-A924-DE1C53A241A8}" destId="{851D967C-8B93-4515-9150-ADB2A921F3AE}" srcOrd="0" destOrd="0" presId="urn:microsoft.com/office/officeart/2008/layout/LinedList"/>
    <dgm:cxn modelId="{30765CC4-9A14-4A03-941D-42DAB577C06F}" type="presOf" srcId="{83108F55-8EE0-4538-8C47-1A2A94D28605}" destId="{CABEDE35-295E-47F4-9A1F-66901E4FF37D}" srcOrd="0" destOrd="0" presId="urn:microsoft.com/office/officeart/2008/layout/LinedList"/>
    <dgm:cxn modelId="{679C10CC-9947-4A22-A905-20BB0D3BB003}" srcId="{29AB1F0E-272B-4870-BBA6-1A2F48FD6DC7}" destId="{459D7BBC-3F5A-461F-A924-DE1C53A241A8}" srcOrd="3" destOrd="0" parTransId="{A65655AB-BF9D-4C1F-87F9-A4C0AB301EC2}" sibTransId="{A522D806-2323-4128-8943-B3637F3A2842}"/>
    <dgm:cxn modelId="{FB719045-07DD-4DE9-B159-862B2247FBC7}" type="presOf" srcId="{0FE69FAD-A1F9-484C-91D8-5E68A938D038}" destId="{C148047F-0988-44F8-88FE-1D946F5D7D13}" srcOrd="0" destOrd="0" presId="urn:microsoft.com/office/officeart/2008/layout/LinedList"/>
    <dgm:cxn modelId="{8880B0E7-2134-4C8C-90B6-99DBCE49AD78}" srcId="{29AB1F0E-272B-4870-BBA6-1A2F48FD6DC7}" destId="{0669C45D-51E8-4775-8070-909CEB6021A3}" srcOrd="0" destOrd="0" parTransId="{5215F191-FBDC-4D6E-9678-415F451FECCE}" sibTransId="{DF2B4E14-1F73-49FE-BFCB-FE47BD58CBA6}"/>
    <dgm:cxn modelId="{6BE1A7C5-AE47-4D5F-A2A6-374CB8708E97}" srcId="{29AB1F0E-272B-4870-BBA6-1A2F48FD6DC7}" destId="{0FE69FAD-A1F9-484C-91D8-5E68A938D038}" srcOrd="2" destOrd="0" parTransId="{4634A77C-D600-4F35-849C-5916BB17F98B}" sibTransId="{4E215E54-7A61-46CB-BDF7-703EF06D1293}"/>
    <dgm:cxn modelId="{688E86B5-72AE-40F0-B92D-FF72EEA7E000}" type="presOf" srcId="{29AB1F0E-272B-4870-BBA6-1A2F48FD6DC7}" destId="{99955C92-30FC-408E-8DA0-BE7D551D5755}" srcOrd="0" destOrd="0" presId="urn:microsoft.com/office/officeart/2008/layout/LinedList"/>
    <dgm:cxn modelId="{D330009D-690A-45B3-940E-C13B63229D90}" type="presOf" srcId="{0669C45D-51E8-4775-8070-909CEB6021A3}" destId="{9AE5A28A-A7C8-48BA-9D01-BDEBF247B8D8}" srcOrd="0" destOrd="0" presId="urn:microsoft.com/office/officeart/2008/layout/LinedList"/>
    <dgm:cxn modelId="{5FA312E4-66DC-4C68-8BD5-6CE6B9F4FCD9}" srcId="{29AB1F0E-272B-4870-BBA6-1A2F48FD6DC7}" destId="{83108F55-8EE0-4538-8C47-1A2A94D28605}" srcOrd="1" destOrd="0" parTransId="{285B733E-831B-4B24-AC01-3D1FCC347CD1}" sibTransId="{798396BA-0DEE-47F3-9D7B-0FF6499CA19C}"/>
    <dgm:cxn modelId="{3430A507-2535-45AE-B60F-C7180CF1A0D8}" type="presParOf" srcId="{99955C92-30FC-408E-8DA0-BE7D551D5755}" destId="{16DCA447-75DA-4D63-919A-826BBB84A604}" srcOrd="0" destOrd="0" presId="urn:microsoft.com/office/officeart/2008/layout/LinedList"/>
    <dgm:cxn modelId="{DE4925B0-52BB-4D76-A30B-10CE2AA24050}" type="presParOf" srcId="{99955C92-30FC-408E-8DA0-BE7D551D5755}" destId="{2969B761-72F9-4560-844A-550715C5F0EF}" srcOrd="1" destOrd="0" presId="urn:microsoft.com/office/officeart/2008/layout/LinedList"/>
    <dgm:cxn modelId="{87EA28B7-B5E4-4406-83DE-D997BB053E30}" type="presParOf" srcId="{2969B761-72F9-4560-844A-550715C5F0EF}" destId="{9AE5A28A-A7C8-48BA-9D01-BDEBF247B8D8}" srcOrd="0" destOrd="0" presId="urn:microsoft.com/office/officeart/2008/layout/LinedList"/>
    <dgm:cxn modelId="{2A977ADB-91CD-4A29-9B10-898B9664FE79}" type="presParOf" srcId="{2969B761-72F9-4560-844A-550715C5F0EF}" destId="{0C0FC8A5-0D73-436A-891C-6B3E05C340E9}" srcOrd="1" destOrd="0" presId="urn:microsoft.com/office/officeart/2008/layout/LinedList"/>
    <dgm:cxn modelId="{92283D8B-67DB-4289-9860-478AFB5A6121}" type="presParOf" srcId="{99955C92-30FC-408E-8DA0-BE7D551D5755}" destId="{38444CDE-754B-4340-92F0-D73548417BDB}" srcOrd="2" destOrd="0" presId="urn:microsoft.com/office/officeart/2008/layout/LinedList"/>
    <dgm:cxn modelId="{B48AF3CF-4F73-4FD9-8DF6-4D3B77101FD1}" type="presParOf" srcId="{99955C92-30FC-408E-8DA0-BE7D551D5755}" destId="{147BB618-E014-48BB-87E9-97D9F0E518A1}" srcOrd="3" destOrd="0" presId="urn:microsoft.com/office/officeart/2008/layout/LinedList"/>
    <dgm:cxn modelId="{8E22F820-DA85-4B8B-8A3F-022D0658861D}" type="presParOf" srcId="{147BB618-E014-48BB-87E9-97D9F0E518A1}" destId="{CABEDE35-295E-47F4-9A1F-66901E4FF37D}" srcOrd="0" destOrd="0" presId="urn:microsoft.com/office/officeart/2008/layout/LinedList"/>
    <dgm:cxn modelId="{07748722-B747-454A-B0F2-6CAF42C5EA89}" type="presParOf" srcId="{147BB618-E014-48BB-87E9-97D9F0E518A1}" destId="{4B0E038E-ADE9-4B12-AD92-369CAEC157FF}" srcOrd="1" destOrd="0" presId="urn:microsoft.com/office/officeart/2008/layout/LinedList"/>
    <dgm:cxn modelId="{A32954B8-A42E-48B8-B918-74E1DC727157}" type="presParOf" srcId="{99955C92-30FC-408E-8DA0-BE7D551D5755}" destId="{C0311945-10FB-4E80-9DB4-8399DF24E15E}" srcOrd="4" destOrd="0" presId="urn:microsoft.com/office/officeart/2008/layout/LinedList"/>
    <dgm:cxn modelId="{369EC6AD-A3EF-4B39-9E04-90253ECE27D0}" type="presParOf" srcId="{99955C92-30FC-408E-8DA0-BE7D551D5755}" destId="{B33BBF0D-7FE9-4576-991E-5598FD7248CD}" srcOrd="5" destOrd="0" presId="urn:microsoft.com/office/officeart/2008/layout/LinedList"/>
    <dgm:cxn modelId="{BFB309C7-2575-401F-B9BE-7065DA933BBD}" type="presParOf" srcId="{B33BBF0D-7FE9-4576-991E-5598FD7248CD}" destId="{C148047F-0988-44F8-88FE-1D946F5D7D13}" srcOrd="0" destOrd="0" presId="urn:microsoft.com/office/officeart/2008/layout/LinedList"/>
    <dgm:cxn modelId="{3ED58ADD-9E24-407E-8BDA-8021566177BE}" type="presParOf" srcId="{B33BBF0D-7FE9-4576-991E-5598FD7248CD}" destId="{0CDAB075-4C47-4587-A219-AA80035E88E2}" srcOrd="1" destOrd="0" presId="urn:microsoft.com/office/officeart/2008/layout/LinedList"/>
    <dgm:cxn modelId="{DF8AD42D-ED13-4E6D-8C1B-9D8DC6FC94B3}" type="presParOf" srcId="{99955C92-30FC-408E-8DA0-BE7D551D5755}" destId="{3D2C7CD6-AD35-429F-8256-DD3BDCC36460}" srcOrd="6" destOrd="0" presId="urn:microsoft.com/office/officeart/2008/layout/LinedList"/>
    <dgm:cxn modelId="{D47F4874-5CE2-417B-81BD-C103B8A64956}" type="presParOf" srcId="{99955C92-30FC-408E-8DA0-BE7D551D5755}" destId="{AB652EEB-E252-4ECA-8D0B-4CFC49C59D5C}" srcOrd="7" destOrd="0" presId="urn:microsoft.com/office/officeart/2008/layout/LinedList"/>
    <dgm:cxn modelId="{3064174F-0C96-42ED-8D46-7ED4A84E51AD}" type="presParOf" srcId="{AB652EEB-E252-4ECA-8D0B-4CFC49C59D5C}" destId="{851D967C-8B93-4515-9150-ADB2A921F3AE}" srcOrd="0" destOrd="0" presId="urn:microsoft.com/office/officeart/2008/layout/LinedList"/>
    <dgm:cxn modelId="{1844FAED-C7C6-4262-B7DD-86EEA5F1E2F6}" type="presParOf" srcId="{AB652EEB-E252-4ECA-8D0B-4CFC49C59D5C}" destId="{4AD09846-2437-460A-BC3D-D60133F945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AB1F0E-272B-4870-BBA6-1A2F48FD6DC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0669C45D-51E8-4775-8070-909CEB6021A3}">
      <dgm:prSet phldrT="[Text]"/>
      <dgm:spPr/>
      <dgm:t>
        <a:bodyPr/>
        <a:lstStyle/>
        <a:p>
          <a:r>
            <a:rPr lang="en-US" dirty="0" smtClean="0">
              <a:sym typeface="Wingdings 2"/>
            </a:rPr>
            <a:t> </a:t>
          </a:r>
          <a:r>
            <a:rPr lang="en-US" dirty="0" smtClean="0"/>
            <a:t>Seal and pin not tampered with</a:t>
          </a:r>
          <a:endParaRPr lang="en-US" dirty="0"/>
        </a:p>
      </dgm:t>
    </dgm:pt>
    <dgm:pt modelId="{5215F191-FBDC-4D6E-9678-415F451FECCE}" type="parTrans" cxnId="{8880B0E7-2134-4C8C-90B6-99DBCE49AD78}">
      <dgm:prSet/>
      <dgm:spPr/>
      <dgm:t>
        <a:bodyPr/>
        <a:lstStyle/>
        <a:p>
          <a:endParaRPr lang="en-US"/>
        </a:p>
      </dgm:t>
    </dgm:pt>
    <dgm:pt modelId="{DF2B4E14-1F73-49FE-BFCB-FE47BD58CBA6}" type="sibTrans" cxnId="{8880B0E7-2134-4C8C-90B6-99DBCE49AD78}">
      <dgm:prSet/>
      <dgm:spPr/>
      <dgm:t>
        <a:bodyPr/>
        <a:lstStyle/>
        <a:p>
          <a:endParaRPr lang="en-US"/>
        </a:p>
      </dgm:t>
    </dgm:pt>
    <dgm:pt modelId="{83108F55-8EE0-4538-8C47-1A2A94D28605}">
      <dgm:prSet phldrT="[Text]"/>
      <dgm:spPr/>
      <dgm:t>
        <a:bodyPr/>
        <a:lstStyle/>
        <a:p>
          <a:r>
            <a:rPr lang="en-US" dirty="0" smtClean="0">
              <a:sym typeface="Wingdings 2"/>
            </a:rPr>
            <a:t> </a:t>
          </a:r>
          <a:r>
            <a:rPr lang="en-US" dirty="0" smtClean="0"/>
            <a:t>Filled and fully pressurized; if deficient by 10% weight, remove from service</a:t>
          </a:r>
          <a:endParaRPr lang="en-US" dirty="0"/>
        </a:p>
      </dgm:t>
    </dgm:pt>
    <dgm:pt modelId="{285B733E-831B-4B24-AC01-3D1FCC347CD1}" type="parTrans" cxnId="{5FA312E4-66DC-4C68-8BD5-6CE6B9F4FCD9}">
      <dgm:prSet/>
      <dgm:spPr/>
      <dgm:t>
        <a:bodyPr/>
        <a:lstStyle/>
        <a:p>
          <a:endParaRPr lang="en-US"/>
        </a:p>
      </dgm:t>
    </dgm:pt>
    <dgm:pt modelId="{798396BA-0DEE-47F3-9D7B-0FF6499CA19C}" type="sibTrans" cxnId="{5FA312E4-66DC-4C68-8BD5-6CE6B9F4FCD9}">
      <dgm:prSet/>
      <dgm:spPr/>
      <dgm:t>
        <a:bodyPr/>
        <a:lstStyle/>
        <a:p>
          <a:endParaRPr lang="en-US"/>
        </a:p>
      </dgm:t>
    </dgm:pt>
    <dgm:pt modelId="{0FE69FAD-A1F9-484C-91D8-5E68A938D038}">
      <dgm:prSet phldrT="[Text]"/>
      <dgm:spPr/>
      <dgm:t>
        <a:bodyPr/>
        <a:lstStyle/>
        <a:p>
          <a:r>
            <a:rPr lang="en-US" dirty="0" smtClean="0">
              <a:sym typeface="Wingdings 2"/>
            </a:rPr>
            <a:t> Check inspection tag</a:t>
          </a:r>
          <a:endParaRPr lang="en-US" dirty="0"/>
        </a:p>
      </dgm:t>
    </dgm:pt>
    <dgm:pt modelId="{4634A77C-D600-4F35-849C-5916BB17F98B}" type="parTrans" cxnId="{6BE1A7C5-AE47-4D5F-A2A6-374CB8708E97}">
      <dgm:prSet/>
      <dgm:spPr/>
      <dgm:t>
        <a:bodyPr/>
        <a:lstStyle/>
        <a:p>
          <a:endParaRPr lang="en-US"/>
        </a:p>
      </dgm:t>
    </dgm:pt>
    <dgm:pt modelId="{4E215E54-7A61-46CB-BDF7-703EF06D1293}" type="sibTrans" cxnId="{6BE1A7C5-AE47-4D5F-A2A6-374CB8708E97}">
      <dgm:prSet/>
      <dgm:spPr/>
      <dgm:t>
        <a:bodyPr/>
        <a:lstStyle/>
        <a:p>
          <a:endParaRPr lang="en-US"/>
        </a:p>
      </dgm:t>
    </dgm:pt>
    <dgm:pt modelId="{AB36DA97-568A-46A9-9242-155C1421457E}">
      <dgm:prSet phldrT="[Text]"/>
      <dgm:spPr/>
      <dgm:t>
        <a:bodyPr/>
        <a:lstStyle/>
        <a:p>
          <a:r>
            <a:rPr lang="en-US" dirty="0" smtClean="0">
              <a:sym typeface="Wingdings 2"/>
            </a:rPr>
            <a:t> Instructions are legible</a:t>
          </a:r>
          <a:endParaRPr lang="en-US" dirty="0"/>
        </a:p>
      </dgm:t>
    </dgm:pt>
    <dgm:pt modelId="{D17B7D2D-99EB-431D-9C32-D5BEBCFF8EF0}" type="parTrans" cxnId="{3F52637A-234E-4CB7-9BCE-D02FCCEA82DE}">
      <dgm:prSet/>
      <dgm:spPr/>
      <dgm:t>
        <a:bodyPr/>
        <a:lstStyle/>
        <a:p>
          <a:endParaRPr lang="en-US"/>
        </a:p>
      </dgm:t>
    </dgm:pt>
    <dgm:pt modelId="{8466F1AF-A211-4940-AA2C-7560CE1D402E}" type="sibTrans" cxnId="{3F52637A-234E-4CB7-9BCE-D02FCCEA82DE}">
      <dgm:prSet/>
      <dgm:spPr/>
      <dgm:t>
        <a:bodyPr/>
        <a:lstStyle/>
        <a:p>
          <a:endParaRPr lang="en-US"/>
        </a:p>
      </dgm:t>
    </dgm:pt>
    <dgm:pt modelId="{99955C92-30FC-408E-8DA0-BE7D551D5755}" type="pres">
      <dgm:prSet presAssocID="{29AB1F0E-272B-4870-BBA6-1A2F48FD6DC7}" presName="vert0" presStyleCnt="0">
        <dgm:presLayoutVars>
          <dgm:dir/>
          <dgm:animOne val="branch"/>
          <dgm:animLvl val="lvl"/>
        </dgm:presLayoutVars>
      </dgm:prSet>
      <dgm:spPr/>
      <dgm:t>
        <a:bodyPr/>
        <a:lstStyle/>
        <a:p>
          <a:endParaRPr lang="en-US"/>
        </a:p>
      </dgm:t>
    </dgm:pt>
    <dgm:pt modelId="{E1F91EB7-3C6B-4179-9B85-FDCBA0808BB7}" type="pres">
      <dgm:prSet presAssocID="{AB36DA97-568A-46A9-9242-155C1421457E}" presName="thickLine" presStyleLbl="alignNode1" presStyleIdx="0" presStyleCnt="4"/>
      <dgm:spPr/>
    </dgm:pt>
    <dgm:pt modelId="{37FEADC5-D56B-40A9-8316-B03AD1196EEE}" type="pres">
      <dgm:prSet presAssocID="{AB36DA97-568A-46A9-9242-155C1421457E}" presName="horz1" presStyleCnt="0"/>
      <dgm:spPr/>
    </dgm:pt>
    <dgm:pt modelId="{7189EE55-62F7-4EF5-8C8C-872C19C59937}" type="pres">
      <dgm:prSet presAssocID="{AB36DA97-568A-46A9-9242-155C1421457E}" presName="tx1" presStyleLbl="revTx" presStyleIdx="0" presStyleCnt="4"/>
      <dgm:spPr/>
      <dgm:t>
        <a:bodyPr/>
        <a:lstStyle/>
        <a:p>
          <a:endParaRPr lang="en-US"/>
        </a:p>
      </dgm:t>
    </dgm:pt>
    <dgm:pt modelId="{074A0AC3-8EA7-49AF-A41B-1CD8C5CC58BD}" type="pres">
      <dgm:prSet presAssocID="{AB36DA97-568A-46A9-9242-155C1421457E}" presName="vert1" presStyleCnt="0"/>
      <dgm:spPr/>
    </dgm:pt>
    <dgm:pt modelId="{16DCA447-75DA-4D63-919A-826BBB84A604}" type="pres">
      <dgm:prSet presAssocID="{0669C45D-51E8-4775-8070-909CEB6021A3}" presName="thickLine" presStyleLbl="alignNode1" presStyleIdx="1" presStyleCnt="4"/>
      <dgm:spPr/>
    </dgm:pt>
    <dgm:pt modelId="{2969B761-72F9-4560-844A-550715C5F0EF}" type="pres">
      <dgm:prSet presAssocID="{0669C45D-51E8-4775-8070-909CEB6021A3}" presName="horz1" presStyleCnt="0"/>
      <dgm:spPr/>
    </dgm:pt>
    <dgm:pt modelId="{9AE5A28A-A7C8-48BA-9D01-BDEBF247B8D8}" type="pres">
      <dgm:prSet presAssocID="{0669C45D-51E8-4775-8070-909CEB6021A3}" presName="tx1" presStyleLbl="revTx" presStyleIdx="1" presStyleCnt="4"/>
      <dgm:spPr/>
      <dgm:t>
        <a:bodyPr/>
        <a:lstStyle/>
        <a:p>
          <a:endParaRPr lang="en-US"/>
        </a:p>
      </dgm:t>
    </dgm:pt>
    <dgm:pt modelId="{0C0FC8A5-0D73-436A-891C-6B3E05C340E9}" type="pres">
      <dgm:prSet presAssocID="{0669C45D-51E8-4775-8070-909CEB6021A3}" presName="vert1" presStyleCnt="0"/>
      <dgm:spPr/>
    </dgm:pt>
    <dgm:pt modelId="{38444CDE-754B-4340-92F0-D73548417BDB}" type="pres">
      <dgm:prSet presAssocID="{83108F55-8EE0-4538-8C47-1A2A94D28605}" presName="thickLine" presStyleLbl="alignNode1" presStyleIdx="2" presStyleCnt="4"/>
      <dgm:spPr/>
    </dgm:pt>
    <dgm:pt modelId="{147BB618-E014-48BB-87E9-97D9F0E518A1}" type="pres">
      <dgm:prSet presAssocID="{83108F55-8EE0-4538-8C47-1A2A94D28605}" presName="horz1" presStyleCnt="0"/>
      <dgm:spPr/>
    </dgm:pt>
    <dgm:pt modelId="{CABEDE35-295E-47F4-9A1F-66901E4FF37D}" type="pres">
      <dgm:prSet presAssocID="{83108F55-8EE0-4538-8C47-1A2A94D28605}" presName="tx1" presStyleLbl="revTx" presStyleIdx="2" presStyleCnt="4"/>
      <dgm:spPr/>
      <dgm:t>
        <a:bodyPr/>
        <a:lstStyle/>
        <a:p>
          <a:endParaRPr lang="en-US"/>
        </a:p>
      </dgm:t>
    </dgm:pt>
    <dgm:pt modelId="{4B0E038E-ADE9-4B12-AD92-369CAEC157FF}" type="pres">
      <dgm:prSet presAssocID="{83108F55-8EE0-4538-8C47-1A2A94D28605}" presName="vert1" presStyleCnt="0"/>
      <dgm:spPr/>
    </dgm:pt>
    <dgm:pt modelId="{C0311945-10FB-4E80-9DB4-8399DF24E15E}" type="pres">
      <dgm:prSet presAssocID="{0FE69FAD-A1F9-484C-91D8-5E68A938D038}" presName="thickLine" presStyleLbl="alignNode1" presStyleIdx="3" presStyleCnt="4"/>
      <dgm:spPr/>
    </dgm:pt>
    <dgm:pt modelId="{B33BBF0D-7FE9-4576-991E-5598FD7248CD}" type="pres">
      <dgm:prSet presAssocID="{0FE69FAD-A1F9-484C-91D8-5E68A938D038}" presName="horz1" presStyleCnt="0"/>
      <dgm:spPr/>
    </dgm:pt>
    <dgm:pt modelId="{C148047F-0988-44F8-88FE-1D946F5D7D13}" type="pres">
      <dgm:prSet presAssocID="{0FE69FAD-A1F9-484C-91D8-5E68A938D038}" presName="tx1" presStyleLbl="revTx" presStyleIdx="3" presStyleCnt="4"/>
      <dgm:spPr/>
      <dgm:t>
        <a:bodyPr/>
        <a:lstStyle/>
        <a:p>
          <a:endParaRPr lang="en-US"/>
        </a:p>
      </dgm:t>
    </dgm:pt>
    <dgm:pt modelId="{0CDAB075-4C47-4587-A219-AA80035E88E2}" type="pres">
      <dgm:prSet presAssocID="{0FE69FAD-A1F9-484C-91D8-5E68A938D038}" presName="vert1" presStyleCnt="0"/>
      <dgm:spPr/>
    </dgm:pt>
  </dgm:ptLst>
  <dgm:cxnLst>
    <dgm:cxn modelId="{AE185D86-488F-4850-9E35-25F3000EBC4E}" type="presOf" srcId="{AB36DA97-568A-46A9-9242-155C1421457E}" destId="{7189EE55-62F7-4EF5-8C8C-872C19C59937}" srcOrd="0" destOrd="0" presId="urn:microsoft.com/office/officeart/2008/layout/LinedList"/>
    <dgm:cxn modelId="{3F52637A-234E-4CB7-9BCE-D02FCCEA82DE}" srcId="{29AB1F0E-272B-4870-BBA6-1A2F48FD6DC7}" destId="{AB36DA97-568A-46A9-9242-155C1421457E}" srcOrd="0" destOrd="0" parTransId="{D17B7D2D-99EB-431D-9C32-D5BEBCFF8EF0}" sibTransId="{8466F1AF-A211-4940-AA2C-7560CE1D402E}"/>
    <dgm:cxn modelId="{70CBC040-9A0A-43D3-9E7F-997A4E7D90ED}" type="presOf" srcId="{83108F55-8EE0-4538-8C47-1A2A94D28605}" destId="{CABEDE35-295E-47F4-9A1F-66901E4FF37D}" srcOrd="0" destOrd="0" presId="urn:microsoft.com/office/officeart/2008/layout/LinedList"/>
    <dgm:cxn modelId="{8880B0E7-2134-4C8C-90B6-99DBCE49AD78}" srcId="{29AB1F0E-272B-4870-BBA6-1A2F48FD6DC7}" destId="{0669C45D-51E8-4775-8070-909CEB6021A3}" srcOrd="1" destOrd="0" parTransId="{5215F191-FBDC-4D6E-9678-415F451FECCE}" sibTransId="{DF2B4E14-1F73-49FE-BFCB-FE47BD58CBA6}"/>
    <dgm:cxn modelId="{6BE1A7C5-AE47-4D5F-A2A6-374CB8708E97}" srcId="{29AB1F0E-272B-4870-BBA6-1A2F48FD6DC7}" destId="{0FE69FAD-A1F9-484C-91D8-5E68A938D038}" srcOrd="3" destOrd="0" parTransId="{4634A77C-D600-4F35-849C-5916BB17F98B}" sibTransId="{4E215E54-7A61-46CB-BDF7-703EF06D1293}"/>
    <dgm:cxn modelId="{AEC017E6-B654-485C-8597-9597CCA5E1D4}" type="presOf" srcId="{0FE69FAD-A1F9-484C-91D8-5E68A938D038}" destId="{C148047F-0988-44F8-88FE-1D946F5D7D13}" srcOrd="0" destOrd="0" presId="urn:microsoft.com/office/officeart/2008/layout/LinedList"/>
    <dgm:cxn modelId="{5FA312E4-66DC-4C68-8BD5-6CE6B9F4FCD9}" srcId="{29AB1F0E-272B-4870-BBA6-1A2F48FD6DC7}" destId="{83108F55-8EE0-4538-8C47-1A2A94D28605}" srcOrd="2" destOrd="0" parTransId="{285B733E-831B-4B24-AC01-3D1FCC347CD1}" sibTransId="{798396BA-0DEE-47F3-9D7B-0FF6499CA19C}"/>
    <dgm:cxn modelId="{7162D477-E553-4B20-9BEF-23AED6903F72}" type="presOf" srcId="{29AB1F0E-272B-4870-BBA6-1A2F48FD6DC7}" destId="{99955C92-30FC-408E-8DA0-BE7D551D5755}" srcOrd="0" destOrd="0" presId="urn:microsoft.com/office/officeart/2008/layout/LinedList"/>
    <dgm:cxn modelId="{14806C8A-8DFF-4790-A7CE-B5A92A475C85}" type="presOf" srcId="{0669C45D-51E8-4775-8070-909CEB6021A3}" destId="{9AE5A28A-A7C8-48BA-9D01-BDEBF247B8D8}" srcOrd="0" destOrd="0" presId="urn:microsoft.com/office/officeart/2008/layout/LinedList"/>
    <dgm:cxn modelId="{8513E195-85D6-481F-8FD4-1EFC7A5D47FD}" type="presParOf" srcId="{99955C92-30FC-408E-8DA0-BE7D551D5755}" destId="{E1F91EB7-3C6B-4179-9B85-FDCBA0808BB7}" srcOrd="0" destOrd="0" presId="urn:microsoft.com/office/officeart/2008/layout/LinedList"/>
    <dgm:cxn modelId="{C7B0520B-C7A0-4ADD-A77B-306742EC9B7B}" type="presParOf" srcId="{99955C92-30FC-408E-8DA0-BE7D551D5755}" destId="{37FEADC5-D56B-40A9-8316-B03AD1196EEE}" srcOrd="1" destOrd="0" presId="urn:microsoft.com/office/officeart/2008/layout/LinedList"/>
    <dgm:cxn modelId="{06920275-653A-462C-9824-D988003A7BDC}" type="presParOf" srcId="{37FEADC5-D56B-40A9-8316-B03AD1196EEE}" destId="{7189EE55-62F7-4EF5-8C8C-872C19C59937}" srcOrd="0" destOrd="0" presId="urn:microsoft.com/office/officeart/2008/layout/LinedList"/>
    <dgm:cxn modelId="{6DFF64AE-E056-4B0A-B29D-33923B4DC32D}" type="presParOf" srcId="{37FEADC5-D56B-40A9-8316-B03AD1196EEE}" destId="{074A0AC3-8EA7-49AF-A41B-1CD8C5CC58BD}" srcOrd="1" destOrd="0" presId="urn:microsoft.com/office/officeart/2008/layout/LinedList"/>
    <dgm:cxn modelId="{79D64D88-8DC7-4504-AC1A-8C58C5BDCFAD}" type="presParOf" srcId="{99955C92-30FC-408E-8DA0-BE7D551D5755}" destId="{16DCA447-75DA-4D63-919A-826BBB84A604}" srcOrd="2" destOrd="0" presId="urn:microsoft.com/office/officeart/2008/layout/LinedList"/>
    <dgm:cxn modelId="{46A141DC-02B9-4742-B82C-24918F822A89}" type="presParOf" srcId="{99955C92-30FC-408E-8DA0-BE7D551D5755}" destId="{2969B761-72F9-4560-844A-550715C5F0EF}" srcOrd="3" destOrd="0" presId="urn:microsoft.com/office/officeart/2008/layout/LinedList"/>
    <dgm:cxn modelId="{3C66BEDB-EBEC-45AD-80DB-1CA9BE843A86}" type="presParOf" srcId="{2969B761-72F9-4560-844A-550715C5F0EF}" destId="{9AE5A28A-A7C8-48BA-9D01-BDEBF247B8D8}" srcOrd="0" destOrd="0" presId="urn:microsoft.com/office/officeart/2008/layout/LinedList"/>
    <dgm:cxn modelId="{34B4E306-BC4D-4AD8-BBFD-C32E21A97CF0}" type="presParOf" srcId="{2969B761-72F9-4560-844A-550715C5F0EF}" destId="{0C0FC8A5-0D73-436A-891C-6B3E05C340E9}" srcOrd="1" destOrd="0" presId="urn:microsoft.com/office/officeart/2008/layout/LinedList"/>
    <dgm:cxn modelId="{4ECE306D-934A-4258-BA66-E1C79382A88B}" type="presParOf" srcId="{99955C92-30FC-408E-8DA0-BE7D551D5755}" destId="{38444CDE-754B-4340-92F0-D73548417BDB}" srcOrd="4" destOrd="0" presId="urn:microsoft.com/office/officeart/2008/layout/LinedList"/>
    <dgm:cxn modelId="{9DBC07F4-4DCA-4F1C-9124-087B69BB641E}" type="presParOf" srcId="{99955C92-30FC-408E-8DA0-BE7D551D5755}" destId="{147BB618-E014-48BB-87E9-97D9F0E518A1}" srcOrd="5" destOrd="0" presId="urn:microsoft.com/office/officeart/2008/layout/LinedList"/>
    <dgm:cxn modelId="{3799EA12-438F-4D9D-8156-E2147D998E1F}" type="presParOf" srcId="{147BB618-E014-48BB-87E9-97D9F0E518A1}" destId="{CABEDE35-295E-47F4-9A1F-66901E4FF37D}" srcOrd="0" destOrd="0" presId="urn:microsoft.com/office/officeart/2008/layout/LinedList"/>
    <dgm:cxn modelId="{BEF6F330-3829-4388-BC57-C0E1AFF3B76B}" type="presParOf" srcId="{147BB618-E014-48BB-87E9-97D9F0E518A1}" destId="{4B0E038E-ADE9-4B12-AD92-369CAEC157FF}" srcOrd="1" destOrd="0" presId="urn:microsoft.com/office/officeart/2008/layout/LinedList"/>
    <dgm:cxn modelId="{9C37BE3F-F715-4D13-8E66-99205E23D0D0}" type="presParOf" srcId="{99955C92-30FC-408E-8DA0-BE7D551D5755}" destId="{C0311945-10FB-4E80-9DB4-8399DF24E15E}" srcOrd="6" destOrd="0" presId="urn:microsoft.com/office/officeart/2008/layout/LinedList"/>
    <dgm:cxn modelId="{2DE3759F-27E2-4B49-9009-1363B0252E67}" type="presParOf" srcId="{99955C92-30FC-408E-8DA0-BE7D551D5755}" destId="{B33BBF0D-7FE9-4576-991E-5598FD7248CD}" srcOrd="7" destOrd="0" presId="urn:microsoft.com/office/officeart/2008/layout/LinedList"/>
    <dgm:cxn modelId="{0CBEEECA-70F5-4722-A5A7-C5F3DA811BF0}" type="presParOf" srcId="{B33BBF0D-7FE9-4576-991E-5598FD7248CD}" destId="{C148047F-0988-44F8-88FE-1D946F5D7D13}" srcOrd="0" destOrd="0" presId="urn:microsoft.com/office/officeart/2008/layout/LinedList"/>
    <dgm:cxn modelId="{277D53F7-3C2F-4BD6-BC1A-8950346307F3}" type="presParOf" srcId="{B33BBF0D-7FE9-4576-991E-5598FD7248CD}" destId="{0CDAB075-4C47-4587-A219-AA80035E88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9AB1F0E-272B-4870-BBA6-1A2F48FD6DC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0669C45D-51E8-4775-8070-909CEB6021A3}">
      <dgm:prSet phldrT="[Text]"/>
      <dgm:spPr/>
      <dgm:t>
        <a:bodyPr/>
        <a:lstStyle/>
        <a:p>
          <a:r>
            <a:rPr lang="en-US" dirty="0" smtClean="0"/>
            <a:t>2. Replace with operational extinguisher</a:t>
          </a:r>
          <a:endParaRPr lang="en-US" dirty="0"/>
        </a:p>
      </dgm:t>
    </dgm:pt>
    <dgm:pt modelId="{5215F191-FBDC-4D6E-9678-415F451FECCE}" type="parTrans" cxnId="{8880B0E7-2134-4C8C-90B6-99DBCE49AD78}">
      <dgm:prSet/>
      <dgm:spPr/>
      <dgm:t>
        <a:bodyPr/>
        <a:lstStyle/>
        <a:p>
          <a:endParaRPr lang="en-US"/>
        </a:p>
      </dgm:t>
    </dgm:pt>
    <dgm:pt modelId="{DF2B4E14-1F73-49FE-BFCB-FE47BD58CBA6}" type="sibTrans" cxnId="{8880B0E7-2134-4C8C-90B6-99DBCE49AD78}">
      <dgm:prSet/>
      <dgm:spPr/>
      <dgm:t>
        <a:bodyPr/>
        <a:lstStyle/>
        <a:p>
          <a:endParaRPr lang="en-US"/>
        </a:p>
      </dgm:t>
    </dgm:pt>
    <dgm:pt modelId="{83108F55-8EE0-4538-8C47-1A2A94D28605}">
      <dgm:prSet phldrT="[Text]"/>
      <dgm:spPr/>
      <dgm:t>
        <a:bodyPr/>
        <a:lstStyle/>
        <a:p>
          <a:r>
            <a:rPr lang="en-US" dirty="0" smtClean="0"/>
            <a:t>3.  Report need for service</a:t>
          </a:r>
          <a:endParaRPr lang="en-US" dirty="0"/>
        </a:p>
      </dgm:t>
    </dgm:pt>
    <dgm:pt modelId="{285B733E-831B-4B24-AC01-3D1FCC347CD1}" type="parTrans" cxnId="{5FA312E4-66DC-4C68-8BD5-6CE6B9F4FCD9}">
      <dgm:prSet/>
      <dgm:spPr/>
      <dgm:t>
        <a:bodyPr/>
        <a:lstStyle/>
        <a:p>
          <a:endParaRPr lang="en-US"/>
        </a:p>
      </dgm:t>
    </dgm:pt>
    <dgm:pt modelId="{798396BA-0DEE-47F3-9D7B-0FF6499CA19C}" type="sibTrans" cxnId="{5FA312E4-66DC-4C68-8BD5-6CE6B9F4FCD9}">
      <dgm:prSet/>
      <dgm:spPr/>
      <dgm:t>
        <a:bodyPr/>
        <a:lstStyle/>
        <a:p>
          <a:endParaRPr lang="en-US"/>
        </a:p>
      </dgm:t>
    </dgm:pt>
    <dgm:pt modelId="{0FE69FAD-A1F9-484C-91D8-5E68A938D038}">
      <dgm:prSet phldrT="[Text]"/>
      <dgm:spPr/>
      <dgm:t>
        <a:bodyPr/>
        <a:lstStyle/>
        <a:p>
          <a:r>
            <a:rPr lang="en-US" dirty="0" smtClean="0">
              <a:sym typeface="Wingdings 2"/>
            </a:rPr>
            <a:t>Only trained personnel should repair or refill</a:t>
          </a:r>
          <a:endParaRPr lang="en-US" dirty="0"/>
        </a:p>
      </dgm:t>
    </dgm:pt>
    <dgm:pt modelId="{4634A77C-D600-4F35-849C-5916BB17F98B}" type="parTrans" cxnId="{6BE1A7C5-AE47-4D5F-A2A6-374CB8708E97}">
      <dgm:prSet/>
      <dgm:spPr/>
      <dgm:t>
        <a:bodyPr/>
        <a:lstStyle/>
        <a:p>
          <a:endParaRPr lang="en-US"/>
        </a:p>
      </dgm:t>
    </dgm:pt>
    <dgm:pt modelId="{4E215E54-7A61-46CB-BDF7-703EF06D1293}" type="sibTrans" cxnId="{6BE1A7C5-AE47-4D5F-A2A6-374CB8708E97}">
      <dgm:prSet/>
      <dgm:spPr/>
      <dgm:t>
        <a:bodyPr/>
        <a:lstStyle/>
        <a:p>
          <a:endParaRPr lang="en-US"/>
        </a:p>
      </dgm:t>
    </dgm:pt>
    <dgm:pt modelId="{AB36DA97-568A-46A9-9242-155C1421457E}">
      <dgm:prSet phldrT="[Text]"/>
      <dgm:spPr/>
      <dgm:t>
        <a:bodyPr/>
        <a:lstStyle/>
        <a:p>
          <a:r>
            <a:rPr lang="en-US" dirty="0" smtClean="0">
              <a:sym typeface="Wingdings 2"/>
            </a:rPr>
            <a:t>1. Remove from service</a:t>
          </a:r>
          <a:endParaRPr lang="en-US" dirty="0"/>
        </a:p>
      </dgm:t>
    </dgm:pt>
    <dgm:pt modelId="{D17B7D2D-99EB-431D-9C32-D5BEBCFF8EF0}" type="parTrans" cxnId="{3F52637A-234E-4CB7-9BCE-D02FCCEA82DE}">
      <dgm:prSet/>
      <dgm:spPr/>
      <dgm:t>
        <a:bodyPr/>
        <a:lstStyle/>
        <a:p>
          <a:endParaRPr lang="en-US"/>
        </a:p>
      </dgm:t>
    </dgm:pt>
    <dgm:pt modelId="{8466F1AF-A211-4940-AA2C-7560CE1D402E}" type="sibTrans" cxnId="{3F52637A-234E-4CB7-9BCE-D02FCCEA82DE}">
      <dgm:prSet/>
      <dgm:spPr/>
      <dgm:t>
        <a:bodyPr/>
        <a:lstStyle/>
        <a:p>
          <a:endParaRPr lang="en-US"/>
        </a:p>
      </dgm:t>
    </dgm:pt>
    <dgm:pt modelId="{99955C92-30FC-408E-8DA0-BE7D551D5755}" type="pres">
      <dgm:prSet presAssocID="{29AB1F0E-272B-4870-BBA6-1A2F48FD6DC7}" presName="vert0" presStyleCnt="0">
        <dgm:presLayoutVars>
          <dgm:dir/>
          <dgm:animOne val="branch"/>
          <dgm:animLvl val="lvl"/>
        </dgm:presLayoutVars>
      </dgm:prSet>
      <dgm:spPr/>
      <dgm:t>
        <a:bodyPr/>
        <a:lstStyle/>
        <a:p>
          <a:endParaRPr lang="en-US"/>
        </a:p>
      </dgm:t>
    </dgm:pt>
    <dgm:pt modelId="{E1F91EB7-3C6B-4179-9B85-FDCBA0808BB7}" type="pres">
      <dgm:prSet presAssocID="{AB36DA97-568A-46A9-9242-155C1421457E}" presName="thickLine" presStyleLbl="alignNode1" presStyleIdx="0" presStyleCnt="4"/>
      <dgm:spPr/>
    </dgm:pt>
    <dgm:pt modelId="{37FEADC5-D56B-40A9-8316-B03AD1196EEE}" type="pres">
      <dgm:prSet presAssocID="{AB36DA97-568A-46A9-9242-155C1421457E}" presName="horz1" presStyleCnt="0"/>
      <dgm:spPr/>
    </dgm:pt>
    <dgm:pt modelId="{7189EE55-62F7-4EF5-8C8C-872C19C59937}" type="pres">
      <dgm:prSet presAssocID="{AB36DA97-568A-46A9-9242-155C1421457E}" presName="tx1" presStyleLbl="revTx" presStyleIdx="0" presStyleCnt="4"/>
      <dgm:spPr/>
      <dgm:t>
        <a:bodyPr/>
        <a:lstStyle/>
        <a:p>
          <a:endParaRPr lang="en-US"/>
        </a:p>
      </dgm:t>
    </dgm:pt>
    <dgm:pt modelId="{074A0AC3-8EA7-49AF-A41B-1CD8C5CC58BD}" type="pres">
      <dgm:prSet presAssocID="{AB36DA97-568A-46A9-9242-155C1421457E}" presName="vert1" presStyleCnt="0"/>
      <dgm:spPr/>
    </dgm:pt>
    <dgm:pt modelId="{16DCA447-75DA-4D63-919A-826BBB84A604}" type="pres">
      <dgm:prSet presAssocID="{0669C45D-51E8-4775-8070-909CEB6021A3}" presName="thickLine" presStyleLbl="alignNode1" presStyleIdx="1" presStyleCnt="4"/>
      <dgm:spPr/>
    </dgm:pt>
    <dgm:pt modelId="{2969B761-72F9-4560-844A-550715C5F0EF}" type="pres">
      <dgm:prSet presAssocID="{0669C45D-51E8-4775-8070-909CEB6021A3}" presName="horz1" presStyleCnt="0"/>
      <dgm:spPr/>
    </dgm:pt>
    <dgm:pt modelId="{9AE5A28A-A7C8-48BA-9D01-BDEBF247B8D8}" type="pres">
      <dgm:prSet presAssocID="{0669C45D-51E8-4775-8070-909CEB6021A3}" presName="tx1" presStyleLbl="revTx" presStyleIdx="1" presStyleCnt="4"/>
      <dgm:spPr/>
      <dgm:t>
        <a:bodyPr/>
        <a:lstStyle/>
        <a:p>
          <a:endParaRPr lang="en-US"/>
        </a:p>
      </dgm:t>
    </dgm:pt>
    <dgm:pt modelId="{0C0FC8A5-0D73-436A-891C-6B3E05C340E9}" type="pres">
      <dgm:prSet presAssocID="{0669C45D-51E8-4775-8070-909CEB6021A3}" presName="vert1" presStyleCnt="0"/>
      <dgm:spPr/>
    </dgm:pt>
    <dgm:pt modelId="{38444CDE-754B-4340-92F0-D73548417BDB}" type="pres">
      <dgm:prSet presAssocID="{83108F55-8EE0-4538-8C47-1A2A94D28605}" presName="thickLine" presStyleLbl="alignNode1" presStyleIdx="2" presStyleCnt="4"/>
      <dgm:spPr/>
    </dgm:pt>
    <dgm:pt modelId="{147BB618-E014-48BB-87E9-97D9F0E518A1}" type="pres">
      <dgm:prSet presAssocID="{83108F55-8EE0-4538-8C47-1A2A94D28605}" presName="horz1" presStyleCnt="0"/>
      <dgm:spPr/>
    </dgm:pt>
    <dgm:pt modelId="{CABEDE35-295E-47F4-9A1F-66901E4FF37D}" type="pres">
      <dgm:prSet presAssocID="{83108F55-8EE0-4538-8C47-1A2A94D28605}" presName="tx1" presStyleLbl="revTx" presStyleIdx="2" presStyleCnt="4"/>
      <dgm:spPr/>
      <dgm:t>
        <a:bodyPr/>
        <a:lstStyle/>
        <a:p>
          <a:endParaRPr lang="en-US"/>
        </a:p>
      </dgm:t>
    </dgm:pt>
    <dgm:pt modelId="{4B0E038E-ADE9-4B12-AD92-369CAEC157FF}" type="pres">
      <dgm:prSet presAssocID="{83108F55-8EE0-4538-8C47-1A2A94D28605}" presName="vert1" presStyleCnt="0"/>
      <dgm:spPr/>
    </dgm:pt>
    <dgm:pt modelId="{C0311945-10FB-4E80-9DB4-8399DF24E15E}" type="pres">
      <dgm:prSet presAssocID="{0FE69FAD-A1F9-484C-91D8-5E68A938D038}" presName="thickLine" presStyleLbl="alignNode1" presStyleIdx="3" presStyleCnt="4"/>
      <dgm:spPr/>
    </dgm:pt>
    <dgm:pt modelId="{B33BBF0D-7FE9-4576-991E-5598FD7248CD}" type="pres">
      <dgm:prSet presAssocID="{0FE69FAD-A1F9-484C-91D8-5E68A938D038}" presName="horz1" presStyleCnt="0"/>
      <dgm:spPr/>
    </dgm:pt>
    <dgm:pt modelId="{C148047F-0988-44F8-88FE-1D946F5D7D13}" type="pres">
      <dgm:prSet presAssocID="{0FE69FAD-A1F9-484C-91D8-5E68A938D038}" presName="tx1" presStyleLbl="revTx" presStyleIdx="3" presStyleCnt="4"/>
      <dgm:spPr/>
      <dgm:t>
        <a:bodyPr/>
        <a:lstStyle/>
        <a:p>
          <a:endParaRPr lang="en-US"/>
        </a:p>
      </dgm:t>
    </dgm:pt>
    <dgm:pt modelId="{0CDAB075-4C47-4587-A219-AA80035E88E2}" type="pres">
      <dgm:prSet presAssocID="{0FE69FAD-A1F9-484C-91D8-5E68A938D038}" presName="vert1" presStyleCnt="0"/>
      <dgm:spPr/>
    </dgm:pt>
  </dgm:ptLst>
  <dgm:cxnLst>
    <dgm:cxn modelId="{E4EF6F93-9921-4069-8138-C562BD61846A}" type="presOf" srcId="{29AB1F0E-272B-4870-BBA6-1A2F48FD6DC7}" destId="{99955C92-30FC-408E-8DA0-BE7D551D5755}" srcOrd="0" destOrd="0" presId="urn:microsoft.com/office/officeart/2008/layout/LinedList"/>
    <dgm:cxn modelId="{3F52637A-234E-4CB7-9BCE-D02FCCEA82DE}" srcId="{29AB1F0E-272B-4870-BBA6-1A2F48FD6DC7}" destId="{AB36DA97-568A-46A9-9242-155C1421457E}" srcOrd="0" destOrd="0" parTransId="{D17B7D2D-99EB-431D-9C32-D5BEBCFF8EF0}" sibTransId="{8466F1AF-A211-4940-AA2C-7560CE1D402E}"/>
    <dgm:cxn modelId="{1307A078-35B4-45EA-9F2E-6EC702BCB992}" type="presOf" srcId="{AB36DA97-568A-46A9-9242-155C1421457E}" destId="{7189EE55-62F7-4EF5-8C8C-872C19C59937}" srcOrd="0" destOrd="0" presId="urn:microsoft.com/office/officeart/2008/layout/LinedList"/>
    <dgm:cxn modelId="{8880B0E7-2134-4C8C-90B6-99DBCE49AD78}" srcId="{29AB1F0E-272B-4870-BBA6-1A2F48FD6DC7}" destId="{0669C45D-51E8-4775-8070-909CEB6021A3}" srcOrd="1" destOrd="0" parTransId="{5215F191-FBDC-4D6E-9678-415F451FECCE}" sibTransId="{DF2B4E14-1F73-49FE-BFCB-FE47BD58CBA6}"/>
    <dgm:cxn modelId="{6BE1A7C5-AE47-4D5F-A2A6-374CB8708E97}" srcId="{29AB1F0E-272B-4870-BBA6-1A2F48FD6DC7}" destId="{0FE69FAD-A1F9-484C-91D8-5E68A938D038}" srcOrd="3" destOrd="0" parTransId="{4634A77C-D600-4F35-849C-5916BB17F98B}" sibTransId="{4E215E54-7A61-46CB-BDF7-703EF06D1293}"/>
    <dgm:cxn modelId="{527277BB-F356-44E5-9AC5-D1EC71155556}" type="presOf" srcId="{83108F55-8EE0-4538-8C47-1A2A94D28605}" destId="{CABEDE35-295E-47F4-9A1F-66901E4FF37D}" srcOrd="0" destOrd="0" presId="urn:microsoft.com/office/officeart/2008/layout/LinedList"/>
    <dgm:cxn modelId="{5FA312E4-66DC-4C68-8BD5-6CE6B9F4FCD9}" srcId="{29AB1F0E-272B-4870-BBA6-1A2F48FD6DC7}" destId="{83108F55-8EE0-4538-8C47-1A2A94D28605}" srcOrd="2" destOrd="0" parTransId="{285B733E-831B-4B24-AC01-3D1FCC347CD1}" sibTransId="{798396BA-0DEE-47F3-9D7B-0FF6499CA19C}"/>
    <dgm:cxn modelId="{5D0B1D36-4D95-46AB-81BD-8A2324C33681}" type="presOf" srcId="{0669C45D-51E8-4775-8070-909CEB6021A3}" destId="{9AE5A28A-A7C8-48BA-9D01-BDEBF247B8D8}" srcOrd="0" destOrd="0" presId="urn:microsoft.com/office/officeart/2008/layout/LinedList"/>
    <dgm:cxn modelId="{F3010869-690F-422E-BBB7-4B7DAB9E9358}" type="presOf" srcId="{0FE69FAD-A1F9-484C-91D8-5E68A938D038}" destId="{C148047F-0988-44F8-88FE-1D946F5D7D13}" srcOrd="0" destOrd="0" presId="urn:microsoft.com/office/officeart/2008/layout/LinedList"/>
    <dgm:cxn modelId="{8DC5AB65-711C-459F-BB87-29FA161587D7}" type="presParOf" srcId="{99955C92-30FC-408E-8DA0-BE7D551D5755}" destId="{E1F91EB7-3C6B-4179-9B85-FDCBA0808BB7}" srcOrd="0" destOrd="0" presId="urn:microsoft.com/office/officeart/2008/layout/LinedList"/>
    <dgm:cxn modelId="{4665E0B7-C7D1-45BF-A658-0ED0BCE98CCF}" type="presParOf" srcId="{99955C92-30FC-408E-8DA0-BE7D551D5755}" destId="{37FEADC5-D56B-40A9-8316-B03AD1196EEE}" srcOrd="1" destOrd="0" presId="urn:microsoft.com/office/officeart/2008/layout/LinedList"/>
    <dgm:cxn modelId="{5DAFCCEE-1E2E-45D9-A30F-890D1C0FD0F1}" type="presParOf" srcId="{37FEADC5-D56B-40A9-8316-B03AD1196EEE}" destId="{7189EE55-62F7-4EF5-8C8C-872C19C59937}" srcOrd="0" destOrd="0" presId="urn:microsoft.com/office/officeart/2008/layout/LinedList"/>
    <dgm:cxn modelId="{42BF2384-BAF9-42FB-B3B1-3DA111645C93}" type="presParOf" srcId="{37FEADC5-D56B-40A9-8316-B03AD1196EEE}" destId="{074A0AC3-8EA7-49AF-A41B-1CD8C5CC58BD}" srcOrd="1" destOrd="0" presId="urn:microsoft.com/office/officeart/2008/layout/LinedList"/>
    <dgm:cxn modelId="{F424FA91-8188-45FB-AEF8-C8ABDFD1E7D3}" type="presParOf" srcId="{99955C92-30FC-408E-8DA0-BE7D551D5755}" destId="{16DCA447-75DA-4D63-919A-826BBB84A604}" srcOrd="2" destOrd="0" presId="urn:microsoft.com/office/officeart/2008/layout/LinedList"/>
    <dgm:cxn modelId="{F1003F04-94CE-4837-A7D3-A45795D948F5}" type="presParOf" srcId="{99955C92-30FC-408E-8DA0-BE7D551D5755}" destId="{2969B761-72F9-4560-844A-550715C5F0EF}" srcOrd="3" destOrd="0" presId="urn:microsoft.com/office/officeart/2008/layout/LinedList"/>
    <dgm:cxn modelId="{942B28ED-F68C-443A-8344-4B924D7A0F64}" type="presParOf" srcId="{2969B761-72F9-4560-844A-550715C5F0EF}" destId="{9AE5A28A-A7C8-48BA-9D01-BDEBF247B8D8}" srcOrd="0" destOrd="0" presId="urn:microsoft.com/office/officeart/2008/layout/LinedList"/>
    <dgm:cxn modelId="{905DE67B-054E-45DD-9E65-8966278B1454}" type="presParOf" srcId="{2969B761-72F9-4560-844A-550715C5F0EF}" destId="{0C0FC8A5-0D73-436A-891C-6B3E05C340E9}" srcOrd="1" destOrd="0" presId="urn:microsoft.com/office/officeart/2008/layout/LinedList"/>
    <dgm:cxn modelId="{BA8BBF4E-C843-43FB-9A2E-25EE30381CF6}" type="presParOf" srcId="{99955C92-30FC-408E-8DA0-BE7D551D5755}" destId="{38444CDE-754B-4340-92F0-D73548417BDB}" srcOrd="4" destOrd="0" presId="urn:microsoft.com/office/officeart/2008/layout/LinedList"/>
    <dgm:cxn modelId="{3D652D53-D492-4FA8-90FB-A6D80F5DB4F3}" type="presParOf" srcId="{99955C92-30FC-408E-8DA0-BE7D551D5755}" destId="{147BB618-E014-48BB-87E9-97D9F0E518A1}" srcOrd="5" destOrd="0" presId="urn:microsoft.com/office/officeart/2008/layout/LinedList"/>
    <dgm:cxn modelId="{3FC4C7C2-985C-41C7-A6FC-23556B206C50}" type="presParOf" srcId="{147BB618-E014-48BB-87E9-97D9F0E518A1}" destId="{CABEDE35-295E-47F4-9A1F-66901E4FF37D}" srcOrd="0" destOrd="0" presId="urn:microsoft.com/office/officeart/2008/layout/LinedList"/>
    <dgm:cxn modelId="{5FC6A867-D999-48B0-9347-9F638A013953}" type="presParOf" srcId="{147BB618-E014-48BB-87E9-97D9F0E518A1}" destId="{4B0E038E-ADE9-4B12-AD92-369CAEC157FF}" srcOrd="1" destOrd="0" presId="urn:microsoft.com/office/officeart/2008/layout/LinedList"/>
    <dgm:cxn modelId="{3830C4AF-2493-487B-A17D-8E26DD2CC2F4}" type="presParOf" srcId="{99955C92-30FC-408E-8DA0-BE7D551D5755}" destId="{C0311945-10FB-4E80-9DB4-8399DF24E15E}" srcOrd="6" destOrd="0" presId="urn:microsoft.com/office/officeart/2008/layout/LinedList"/>
    <dgm:cxn modelId="{A7DFC9A7-BB67-4A6B-BD00-BA7557C4BC8D}" type="presParOf" srcId="{99955C92-30FC-408E-8DA0-BE7D551D5755}" destId="{B33BBF0D-7FE9-4576-991E-5598FD7248CD}" srcOrd="7" destOrd="0" presId="urn:microsoft.com/office/officeart/2008/layout/LinedList"/>
    <dgm:cxn modelId="{A81CCC67-472B-4A1C-B51A-2AAF3279EF82}" type="presParOf" srcId="{B33BBF0D-7FE9-4576-991E-5598FD7248CD}" destId="{C148047F-0988-44F8-88FE-1D946F5D7D13}" srcOrd="0" destOrd="0" presId="urn:microsoft.com/office/officeart/2008/layout/LinedList"/>
    <dgm:cxn modelId="{F35E2FD9-4211-4093-9247-F344620A6263}" type="presParOf" srcId="{B33BBF0D-7FE9-4576-991E-5598FD7248CD}" destId="{0CDAB075-4C47-4587-A219-AA80035E88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CB185AB-699F-43ED-96A5-802B808FA9BF}" type="doc">
      <dgm:prSet loTypeId="urn:microsoft.com/office/officeart/2005/8/layout/default#11" loCatId="list" qsTypeId="urn:microsoft.com/office/officeart/2005/8/quickstyle/simple1" qsCatId="simple" csTypeId="urn:microsoft.com/office/officeart/2005/8/colors/accent2_4" csCatId="accent2" phldr="1"/>
      <dgm:spPr/>
      <dgm:t>
        <a:bodyPr/>
        <a:lstStyle/>
        <a:p>
          <a:endParaRPr lang="en-US"/>
        </a:p>
      </dgm:t>
    </dgm:pt>
    <dgm:pt modelId="{B52E85A9-5579-4B45-8243-F08F3804AE10}">
      <dgm:prSet phldrT="[Text]"/>
      <dgm:spPr/>
      <dgm:t>
        <a:bodyPr/>
        <a:lstStyle/>
        <a:p>
          <a:r>
            <a:rPr lang="en-US" dirty="0" smtClean="0"/>
            <a:t>Never drop or throw</a:t>
          </a:r>
          <a:endParaRPr lang="en-US" dirty="0"/>
        </a:p>
      </dgm:t>
    </dgm:pt>
    <dgm:pt modelId="{8E3ACD7F-9AD0-43ED-8141-6CC87213DC8A}" type="parTrans" cxnId="{E593CE48-EEEA-457B-9791-57BB4C228B39}">
      <dgm:prSet/>
      <dgm:spPr/>
      <dgm:t>
        <a:bodyPr/>
        <a:lstStyle/>
        <a:p>
          <a:endParaRPr lang="en-US"/>
        </a:p>
      </dgm:t>
    </dgm:pt>
    <dgm:pt modelId="{18326B1F-D2F5-4826-899F-0B6723BC67E5}" type="sibTrans" cxnId="{E593CE48-EEEA-457B-9791-57BB4C228B39}">
      <dgm:prSet/>
      <dgm:spPr/>
      <dgm:t>
        <a:bodyPr/>
        <a:lstStyle/>
        <a:p>
          <a:endParaRPr lang="en-US"/>
        </a:p>
      </dgm:t>
    </dgm:pt>
    <dgm:pt modelId="{A1A39E0C-4634-4091-857A-63C31B0DB5CF}">
      <dgm:prSet phldrT="[Text]"/>
      <dgm:spPr/>
      <dgm:t>
        <a:bodyPr/>
        <a:lstStyle/>
        <a:p>
          <a:r>
            <a:rPr lang="en-US" dirty="0" smtClean="0"/>
            <a:t>Carry according to size and weight</a:t>
          </a:r>
          <a:endParaRPr lang="en-US" dirty="0"/>
        </a:p>
      </dgm:t>
    </dgm:pt>
    <dgm:pt modelId="{FFAAF7FA-6E97-46EF-A386-FFAE0431E29F}" type="parTrans" cxnId="{9560E4EC-7A96-4DD4-9858-160BF3EADEF0}">
      <dgm:prSet/>
      <dgm:spPr/>
      <dgm:t>
        <a:bodyPr/>
        <a:lstStyle/>
        <a:p>
          <a:endParaRPr lang="en-US"/>
        </a:p>
      </dgm:t>
    </dgm:pt>
    <dgm:pt modelId="{9AB95B24-0B38-4548-A147-47EEFA522AE2}" type="sibTrans" cxnId="{9560E4EC-7A96-4DD4-9858-160BF3EADEF0}">
      <dgm:prSet/>
      <dgm:spPr/>
      <dgm:t>
        <a:bodyPr/>
        <a:lstStyle/>
        <a:p>
          <a:endParaRPr lang="en-US"/>
        </a:p>
      </dgm:t>
    </dgm:pt>
    <dgm:pt modelId="{183AD16A-13D1-4D37-AABA-C334D6C1D7AF}">
      <dgm:prSet phldrT="[Text]"/>
      <dgm:spPr/>
      <dgm:t>
        <a:bodyPr/>
        <a:lstStyle/>
        <a:p>
          <a:r>
            <a:rPr lang="en-US" dirty="0" smtClean="0"/>
            <a:t>Remove pin only when ready to use</a:t>
          </a:r>
          <a:endParaRPr lang="en-US" dirty="0"/>
        </a:p>
      </dgm:t>
    </dgm:pt>
    <dgm:pt modelId="{48853AF8-7CF0-44DF-89D8-516D5FC59484}" type="parTrans" cxnId="{90D10F6D-F008-487A-8EBE-933C29A239A7}">
      <dgm:prSet/>
      <dgm:spPr/>
      <dgm:t>
        <a:bodyPr/>
        <a:lstStyle/>
        <a:p>
          <a:endParaRPr lang="en-US"/>
        </a:p>
      </dgm:t>
    </dgm:pt>
    <dgm:pt modelId="{8DA182C8-F9D4-46B8-B1CB-4D5CE378FC8E}" type="sibTrans" cxnId="{90D10F6D-F008-487A-8EBE-933C29A239A7}">
      <dgm:prSet/>
      <dgm:spPr/>
      <dgm:t>
        <a:bodyPr/>
        <a:lstStyle/>
        <a:p>
          <a:endParaRPr lang="en-US"/>
        </a:p>
      </dgm:t>
    </dgm:pt>
    <dgm:pt modelId="{F222E7D1-232C-4914-93EF-7AEF97C5A5FB}">
      <dgm:prSet phldrT="[Text]"/>
      <dgm:spPr/>
      <dgm:t>
        <a:bodyPr/>
        <a:lstStyle/>
        <a:p>
          <a:r>
            <a:rPr lang="en-US" dirty="0" smtClean="0"/>
            <a:t>Store securely</a:t>
          </a:r>
          <a:endParaRPr lang="en-US" dirty="0"/>
        </a:p>
      </dgm:t>
    </dgm:pt>
    <dgm:pt modelId="{91626AB7-03BB-4ABE-B0F0-691AFC95058C}" type="parTrans" cxnId="{A893FE95-022B-4407-8D88-351420952067}">
      <dgm:prSet/>
      <dgm:spPr/>
      <dgm:t>
        <a:bodyPr/>
        <a:lstStyle/>
        <a:p>
          <a:endParaRPr lang="en-US"/>
        </a:p>
      </dgm:t>
    </dgm:pt>
    <dgm:pt modelId="{FAC1FDA8-5B75-4B69-9643-C5AE2245CDE1}" type="sibTrans" cxnId="{A893FE95-022B-4407-8D88-351420952067}">
      <dgm:prSet/>
      <dgm:spPr/>
      <dgm:t>
        <a:bodyPr/>
        <a:lstStyle/>
        <a:p>
          <a:endParaRPr lang="en-US"/>
        </a:p>
      </dgm:t>
    </dgm:pt>
    <dgm:pt modelId="{A21632BC-0F28-4DD3-8D39-5AD005B59065}" type="pres">
      <dgm:prSet presAssocID="{4CB185AB-699F-43ED-96A5-802B808FA9BF}" presName="diagram" presStyleCnt="0">
        <dgm:presLayoutVars>
          <dgm:dir/>
          <dgm:resizeHandles val="exact"/>
        </dgm:presLayoutVars>
      </dgm:prSet>
      <dgm:spPr/>
      <dgm:t>
        <a:bodyPr/>
        <a:lstStyle/>
        <a:p>
          <a:endParaRPr lang="en-US"/>
        </a:p>
      </dgm:t>
    </dgm:pt>
    <dgm:pt modelId="{591C7247-D831-4D5A-BEE8-D2AEE7C45E87}" type="pres">
      <dgm:prSet presAssocID="{B52E85A9-5579-4B45-8243-F08F3804AE10}" presName="node" presStyleLbl="node1" presStyleIdx="0" presStyleCnt="4">
        <dgm:presLayoutVars>
          <dgm:bulletEnabled val="1"/>
        </dgm:presLayoutVars>
      </dgm:prSet>
      <dgm:spPr>
        <a:prstGeom prst="flowChartAlternateProcess">
          <a:avLst/>
        </a:prstGeom>
      </dgm:spPr>
      <dgm:t>
        <a:bodyPr/>
        <a:lstStyle/>
        <a:p>
          <a:endParaRPr lang="en-US"/>
        </a:p>
      </dgm:t>
    </dgm:pt>
    <dgm:pt modelId="{775D5DA8-7026-4044-8676-AD126411B6CF}" type="pres">
      <dgm:prSet presAssocID="{18326B1F-D2F5-4826-899F-0B6723BC67E5}" presName="sibTrans" presStyleCnt="0"/>
      <dgm:spPr/>
    </dgm:pt>
    <dgm:pt modelId="{42A30CB9-A393-47AD-94C8-D820395CD3FA}" type="pres">
      <dgm:prSet presAssocID="{A1A39E0C-4634-4091-857A-63C31B0DB5CF}" presName="node" presStyleLbl="node1" presStyleIdx="1" presStyleCnt="4">
        <dgm:presLayoutVars>
          <dgm:bulletEnabled val="1"/>
        </dgm:presLayoutVars>
      </dgm:prSet>
      <dgm:spPr>
        <a:prstGeom prst="flowChartAlternateProcess">
          <a:avLst/>
        </a:prstGeom>
      </dgm:spPr>
      <dgm:t>
        <a:bodyPr/>
        <a:lstStyle/>
        <a:p>
          <a:endParaRPr lang="en-US"/>
        </a:p>
      </dgm:t>
    </dgm:pt>
    <dgm:pt modelId="{0195E3CA-F6EE-4144-B37F-B836FD1D0260}" type="pres">
      <dgm:prSet presAssocID="{9AB95B24-0B38-4548-A147-47EEFA522AE2}" presName="sibTrans" presStyleCnt="0"/>
      <dgm:spPr/>
    </dgm:pt>
    <dgm:pt modelId="{F5CFE4A3-084C-424F-B506-375457651D8A}" type="pres">
      <dgm:prSet presAssocID="{183AD16A-13D1-4D37-AABA-C334D6C1D7AF}" presName="node" presStyleLbl="node1" presStyleIdx="2" presStyleCnt="4">
        <dgm:presLayoutVars>
          <dgm:bulletEnabled val="1"/>
        </dgm:presLayoutVars>
      </dgm:prSet>
      <dgm:spPr>
        <a:prstGeom prst="flowChartAlternateProcess">
          <a:avLst/>
        </a:prstGeom>
      </dgm:spPr>
      <dgm:t>
        <a:bodyPr/>
        <a:lstStyle/>
        <a:p>
          <a:endParaRPr lang="en-US"/>
        </a:p>
      </dgm:t>
    </dgm:pt>
    <dgm:pt modelId="{BEA2A3C1-A2D2-44E5-A067-6952BAF4485B}" type="pres">
      <dgm:prSet presAssocID="{8DA182C8-F9D4-46B8-B1CB-4D5CE378FC8E}" presName="sibTrans" presStyleCnt="0"/>
      <dgm:spPr/>
    </dgm:pt>
    <dgm:pt modelId="{33A70AE7-9829-49AA-A44A-100AAAFDFC69}" type="pres">
      <dgm:prSet presAssocID="{F222E7D1-232C-4914-93EF-7AEF97C5A5FB}"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0A6BD27E-377F-42D2-AB70-5DC3B358CE5C}" type="presOf" srcId="{F222E7D1-232C-4914-93EF-7AEF97C5A5FB}" destId="{33A70AE7-9829-49AA-A44A-100AAAFDFC69}" srcOrd="0" destOrd="0" presId="urn:microsoft.com/office/officeart/2005/8/layout/default#11"/>
    <dgm:cxn modelId="{9560E4EC-7A96-4DD4-9858-160BF3EADEF0}" srcId="{4CB185AB-699F-43ED-96A5-802B808FA9BF}" destId="{A1A39E0C-4634-4091-857A-63C31B0DB5CF}" srcOrd="1" destOrd="0" parTransId="{FFAAF7FA-6E97-46EF-A386-FFAE0431E29F}" sibTransId="{9AB95B24-0B38-4548-A147-47EEFA522AE2}"/>
    <dgm:cxn modelId="{FBF9E9E2-AAD2-4BC2-B9B0-83D1F4DFDAB3}" type="presOf" srcId="{B52E85A9-5579-4B45-8243-F08F3804AE10}" destId="{591C7247-D831-4D5A-BEE8-D2AEE7C45E87}" srcOrd="0" destOrd="0" presId="urn:microsoft.com/office/officeart/2005/8/layout/default#11"/>
    <dgm:cxn modelId="{019ED7A4-448D-4D99-B298-D1D7E06846B6}" type="presOf" srcId="{4CB185AB-699F-43ED-96A5-802B808FA9BF}" destId="{A21632BC-0F28-4DD3-8D39-5AD005B59065}" srcOrd="0" destOrd="0" presId="urn:microsoft.com/office/officeart/2005/8/layout/default#11"/>
    <dgm:cxn modelId="{2B69A56F-7A6E-47E9-9A27-908C3C07130D}" type="presOf" srcId="{183AD16A-13D1-4D37-AABA-C334D6C1D7AF}" destId="{F5CFE4A3-084C-424F-B506-375457651D8A}" srcOrd="0" destOrd="0" presId="urn:microsoft.com/office/officeart/2005/8/layout/default#11"/>
    <dgm:cxn modelId="{E593CE48-EEEA-457B-9791-57BB4C228B39}" srcId="{4CB185AB-699F-43ED-96A5-802B808FA9BF}" destId="{B52E85A9-5579-4B45-8243-F08F3804AE10}" srcOrd="0" destOrd="0" parTransId="{8E3ACD7F-9AD0-43ED-8141-6CC87213DC8A}" sibTransId="{18326B1F-D2F5-4826-899F-0B6723BC67E5}"/>
    <dgm:cxn modelId="{90D10F6D-F008-487A-8EBE-933C29A239A7}" srcId="{4CB185AB-699F-43ED-96A5-802B808FA9BF}" destId="{183AD16A-13D1-4D37-AABA-C334D6C1D7AF}" srcOrd="2" destOrd="0" parTransId="{48853AF8-7CF0-44DF-89D8-516D5FC59484}" sibTransId="{8DA182C8-F9D4-46B8-B1CB-4D5CE378FC8E}"/>
    <dgm:cxn modelId="{3FE1F3EC-B1D6-433E-B34B-2A37D4736708}" type="presOf" srcId="{A1A39E0C-4634-4091-857A-63C31B0DB5CF}" destId="{42A30CB9-A393-47AD-94C8-D820395CD3FA}" srcOrd="0" destOrd="0" presId="urn:microsoft.com/office/officeart/2005/8/layout/default#11"/>
    <dgm:cxn modelId="{A893FE95-022B-4407-8D88-351420952067}" srcId="{4CB185AB-699F-43ED-96A5-802B808FA9BF}" destId="{F222E7D1-232C-4914-93EF-7AEF97C5A5FB}" srcOrd="3" destOrd="0" parTransId="{91626AB7-03BB-4ABE-B0F0-691AFC95058C}" sibTransId="{FAC1FDA8-5B75-4B69-9643-C5AE2245CDE1}"/>
    <dgm:cxn modelId="{36510207-A2D2-4B19-85D8-B0F31DB83B97}" type="presParOf" srcId="{A21632BC-0F28-4DD3-8D39-5AD005B59065}" destId="{591C7247-D831-4D5A-BEE8-D2AEE7C45E87}" srcOrd="0" destOrd="0" presId="urn:microsoft.com/office/officeart/2005/8/layout/default#11"/>
    <dgm:cxn modelId="{82FDEBF9-479A-4043-9EB0-1C530829E4A2}" type="presParOf" srcId="{A21632BC-0F28-4DD3-8D39-5AD005B59065}" destId="{775D5DA8-7026-4044-8676-AD126411B6CF}" srcOrd="1" destOrd="0" presId="urn:microsoft.com/office/officeart/2005/8/layout/default#11"/>
    <dgm:cxn modelId="{9E5D3ED4-B4E2-423F-A447-F13C81274D36}" type="presParOf" srcId="{A21632BC-0F28-4DD3-8D39-5AD005B59065}" destId="{42A30CB9-A393-47AD-94C8-D820395CD3FA}" srcOrd="2" destOrd="0" presId="urn:microsoft.com/office/officeart/2005/8/layout/default#11"/>
    <dgm:cxn modelId="{6848A003-F80A-4F46-AE72-22FC67D5C8DD}" type="presParOf" srcId="{A21632BC-0F28-4DD3-8D39-5AD005B59065}" destId="{0195E3CA-F6EE-4144-B37F-B836FD1D0260}" srcOrd="3" destOrd="0" presId="urn:microsoft.com/office/officeart/2005/8/layout/default#11"/>
    <dgm:cxn modelId="{38262049-BE03-403F-A924-D9ADE4190EFD}" type="presParOf" srcId="{A21632BC-0F28-4DD3-8D39-5AD005B59065}" destId="{F5CFE4A3-084C-424F-B506-375457651D8A}" srcOrd="4" destOrd="0" presId="urn:microsoft.com/office/officeart/2005/8/layout/default#11"/>
    <dgm:cxn modelId="{E21E4FCC-3DE5-484B-8940-F80B4C105B22}" type="presParOf" srcId="{A21632BC-0F28-4DD3-8D39-5AD005B59065}" destId="{BEA2A3C1-A2D2-44E5-A067-6952BAF4485B}" srcOrd="5" destOrd="0" presId="urn:microsoft.com/office/officeart/2005/8/layout/default#11"/>
    <dgm:cxn modelId="{55D6AE5E-246A-4079-9437-F582F5E62212}" type="presParOf" srcId="{A21632BC-0F28-4DD3-8D39-5AD005B59065}" destId="{33A70AE7-9829-49AA-A44A-100AAAFDFC69}" srcOrd="6" destOrd="0" presId="urn:microsoft.com/office/officeart/2005/8/layout/defaul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CB185AB-699F-43ED-96A5-802B808FA9BF}" type="doc">
      <dgm:prSet loTypeId="urn:microsoft.com/office/officeart/2005/8/layout/default#12" loCatId="list" qsTypeId="urn:microsoft.com/office/officeart/2005/8/quickstyle/simple1" qsCatId="simple" csTypeId="urn:microsoft.com/office/officeart/2005/8/colors/accent2_3" csCatId="accent2" phldr="1"/>
      <dgm:spPr/>
      <dgm:t>
        <a:bodyPr/>
        <a:lstStyle/>
        <a:p>
          <a:endParaRPr lang="en-US"/>
        </a:p>
      </dgm:t>
    </dgm:pt>
    <dgm:pt modelId="{B52E85A9-5579-4B45-8243-F08F3804AE10}">
      <dgm:prSet phldrT="[Text]"/>
      <dgm:spPr/>
      <dgm:t>
        <a:bodyPr/>
        <a:lstStyle/>
        <a:p>
          <a:r>
            <a:rPr lang="en-US" dirty="0" smtClean="0"/>
            <a:t>Lay on side </a:t>
          </a:r>
          <a:br>
            <a:rPr lang="en-US" dirty="0" smtClean="0"/>
          </a:br>
          <a:r>
            <a:rPr lang="en-US" dirty="0" smtClean="0"/>
            <a:t>when empty</a:t>
          </a:r>
          <a:endParaRPr lang="en-US" dirty="0"/>
        </a:p>
      </dgm:t>
    </dgm:pt>
    <dgm:pt modelId="{8E3ACD7F-9AD0-43ED-8141-6CC87213DC8A}" type="parTrans" cxnId="{E593CE48-EEEA-457B-9791-57BB4C228B39}">
      <dgm:prSet/>
      <dgm:spPr/>
      <dgm:t>
        <a:bodyPr/>
        <a:lstStyle/>
        <a:p>
          <a:endParaRPr lang="en-US"/>
        </a:p>
      </dgm:t>
    </dgm:pt>
    <dgm:pt modelId="{18326B1F-D2F5-4826-899F-0B6723BC67E5}" type="sibTrans" cxnId="{E593CE48-EEEA-457B-9791-57BB4C228B39}">
      <dgm:prSet/>
      <dgm:spPr/>
      <dgm:t>
        <a:bodyPr/>
        <a:lstStyle/>
        <a:p>
          <a:endParaRPr lang="en-US"/>
        </a:p>
      </dgm:t>
    </dgm:pt>
    <dgm:pt modelId="{A1A39E0C-4634-4091-857A-63C31B0DB5CF}">
      <dgm:prSet phldrT="[Text]"/>
      <dgm:spPr/>
      <dgm:t>
        <a:bodyPr/>
        <a:lstStyle/>
        <a:p>
          <a:r>
            <a:rPr lang="en-US" dirty="0" smtClean="0"/>
            <a:t>Do not store/stack items in front of </a:t>
          </a:r>
          <a:br>
            <a:rPr lang="en-US" dirty="0" smtClean="0"/>
          </a:br>
          <a:r>
            <a:rPr lang="en-US" dirty="0" smtClean="0"/>
            <a:t>wall- mounted</a:t>
          </a:r>
          <a:endParaRPr lang="en-US" dirty="0"/>
        </a:p>
      </dgm:t>
    </dgm:pt>
    <dgm:pt modelId="{FFAAF7FA-6E97-46EF-A386-FFAE0431E29F}" type="parTrans" cxnId="{9560E4EC-7A96-4DD4-9858-160BF3EADEF0}">
      <dgm:prSet/>
      <dgm:spPr/>
      <dgm:t>
        <a:bodyPr/>
        <a:lstStyle/>
        <a:p>
          <a:endParaRPr lang="en-US"/>
        </a:p>
      </dgm:t>
    </dgm:pt>
    <dgm:pt modelId="{9AB95B24-0B38-4548-A147-47EEFA522AE2}" type="sibTrans" cxnId="{9560E4EC-7A96-4DD4-9858-160BF3EADEF0}">
      <dgm:prSet/>
      <dgm:spPr/>
      <dgm:t>
        <a:bodyPr/>
        <a:lstStyle/>
        <a:p>
          <a:endParaRPr lang="en-US"/>
        </a:p>
      </dgm:t>
    </dgm:pt>
    <dgm:pt modelId="{183AD16A-13D1-4D37-AABA-C334D6C1D7AF}">
      <dgm:prSet phldrT="[Text]"/>
      <dgm:spPr/>
      <dgm:t>
        <a:bodyPr/>
        <a:lstStyle/>
        <a:p>
          <a:r>
            <a:rPr lang="en-US" dirty="0" smtClean="0"/>
            <a:t>Shake dry chemical monthly</a:t>
          </a:r>
          <a:endParaRPr lang="en-US" dirty="0"/>
        </a:p>
      </dgm:t>
    </dgm:pt>
    <dgm:pt modelId="{48853AF8-7CF0-44DF-89D8-516D5FC59484}" type="parTrans" cxnId="{90D10F6D-F008-487A-8EBE-933C29A239A7}">
      <dgm:prSet/>
      <dgm:spPr/>
      <dgm:t>
        <a:bodyPr/>
        <a:lstStyle/>
        <a:p>
          <a:endParaRPr lang="en-US"/>
        </a:p>
      </dgm:t>
    </dgm:pt>
    <dgm:pt modelId="{8DA182C8-F9D4-46B8-B1CB-4D5CE378FC8E}" type="sibTrans" cxnId="{90D10F6D-F008-487A-8EBE-933C29A239A7}">
      <dgm:prSet/>
      <dgm:spPr/>
      <dgm:t>
        <a:bodyPr/>
        <a:lstStyle/>
        <a:p>
          <a:endParaRPr lang="en-US"/>
        </a:p>
      </dgm:t>
    </dgm:pt>
    <dgm:pt modelId="{A8B4C7CE-4EC5-4CFE-94A0-1F07B250971F}">
      <dgm:prSet phldrT="[Text]"/>
      <dgm:spPr>
        <a:blipFill dpi="0" rotWithShape="0">
          <a:blip xmlns:r="http://schemas.openxmlformats.org/officeDocument/2006/relationships" r:embed="rId1"/>
          <a:srcRect/>
          <a:stretch>
            <a:fillRect l="-745" t="-15463" r="-597" b="-7129"/>
          </a:stretch>
        </a:blipFill>
      </dgm:spPr>
      <dgm:t>
        <a:bodyPr/>
        <a:lstStyle/>
        <a:p>
          <a:endParaRPr lang="en-US" dirty="0"/>
        </a:p>
      </dgm:t>
    </dgm:pt>
    <dgm:pt modelId="{72D2FC91-0F51-4C67-A13A-80877716235B}" type="parTrans" cxnId="{EDE0937F-EF98-4AC0-A0E7-9050F8026E9C}">
      <dgm:prSet/>
      <dgm:spPr/>
      <dgm:t>
        <a:bodyPr/>
        <a:lstStyle/>
        <a:p>
          <a:endParaRPr lang="en-US"/>
        </a:p>
      </dgm:t>
    </dgm:pt>
    <dgm:pt modelId="{20C59B53-F8E4-4A48-9825-36B7E2AEEAC7}" type="sibTrans" cxnId="{EDE0937F-EF98-4AC0-A0E7-9050F8026E9C}">
      <dgm:prSet/>
      <dgm:spPr/>
      <dgm:t>
        <a:bodyPr/>
        <a:lstStyle/>
        <a:p>
          <a:endParaRPr lang="en-US"/>
        </a:p>
      </dgm:t>
    </dgm:pt>
    <dgm:pt modelId="{A21632BC-0F28-4DD3-8D39-5AD005B59065}" type="pres">
      <dgm:prSet presAssocID="{4CB185AB-699F-43ED-96A5-802B808FA9BF}" presName="diagram" presStyleCnt="0">
        <dgm:presLayoutVars>
          <dgm:dir/>
          <dgm:resizeHandles val="exact"/>
        </dgm:presLayoutVars>
      </dgm:prSet>
      <dgm:spPr/>
      <dgm:t>
        <a:bodyPr/>
        <a:lstStyle/>
        <a:p>
          <a:endParaRPr lang="en-US"/>
        </a:p>
      </dgm:t>
    </dgm:pt>
    <dgm:pt modelId="{591C7247-D831-4D5A-BEE8-D2AEE7C45E87}" type="pres">
      <dgm:prSet presAssocID="{B52E85A9-5579-4B45-8243-F08F3804AE10}" presName="node" presStyleLbl="node1" presStyleIdx="0" presStyleCnt="4">
        <dgm:presLayoutVars>
          <dgm:bulletEnabled val="1"/>
        </dgm:presLayoutVars>
      </dgm:prSet>
      <dgm:spPr>
        <a:prstGeom prst="flowChartAlternateProcess">
          <a:avLst/>
        </a:prstGeom>
      </dgm:spPr>
      <dgm:t>
        <a:bodyPr/>
        <a:lstStyle/>
        <a:p>
          <a:endParaRPr lang="en-US"/>
        </a:p>
      </dgm:t>
    </dgm:pt>
    <dgm:pt modelId="{775D5DA8-7026-4044-8676-AD126411B6CF}" type="pres">
      <dgm:prSet presAssocID="{18326B1F-D2F5-4826-899F-0B6723BC67E5}" presName="sibTrans" presStyleCnt="0"/>
      <dgm:spPr/>
    </dgm:pt>
    <dgm:pt modelId="{42A30CB9-A393-47AD-94C8-D820395CD3FA}" type="pres">
      <dgm:prSet presAssocID="{A1A39E0C-4634-4091-857A-63C31B0DB5CF}" presName="node" presStyleLbl="node1" presStyleIdx="1" presStyleCnt="4">
        <dgm:presLayoutVars>
          <dgm:bulletEnabled val="1"/>
        </dgm:presLayoutVars>
      </dgm:prSet>
      <dgm:spPr>
        <a:prstGeom prst="flowChartAlternateProcess">
          <a:avLst/>
        </a:prstGeom>
      </dgm:spPr>
      <dgm:t>
        <a:bodyPr/>
        <a:lstStyle/>
        <a:p>
          <a:endParaRPr lang="en-US"/>
        </a:p>
      </dgm:t>
    </dgm:pt>
    <dgm:pt modelId="{0195E3CA-F6EE-4144-B37F-B836FD1D0260}" type="pres">
      <dgm:prSet presAssocID="{9AB95B24-0B38-4548-A147-47EEFA522AE2}" presName="sibTrans" presStyleCnt="0"/>
      <dgm:spPr/>
    </dgm:pt>
    <dgm:pt modelId="{6D28E0D8-3C30-4970-B978-E9A128E7748B}" type="pres">
      <dgm:prSet presAssocID="{A8B4C7CE-4EC5-4CFE-94A0-1F07B250971F}" presName="node" presStyleLbl="node1" presStyleIdx="2" presStyleCnt="4">
        <dgm:presLayoutVars>
          <dgm:bulletEnabled val="1"/>
        </dgm:presLayoutVars>
      </dgm:prSet>
      <dgm:spPr>
        <a:prstGeom prst="flowChartAlternateProcess">
          <a:avLst/>
        </a:prstGeom>
      </dgm:spPr>
      <dgm:t>
        <a:bodyPr/>
        <a:lstStyle/>
        <a:p>
          <a:endParaRPr lang="en-US"/>
        </a:p>
      </dgm:t>
    </dgm:pt>
    <dgm:pt modelId="{15A8349A-45C7-4133-B10F-25360D38C77F}" type="pres">
      <dgm:prSet presAssocID="{20C59B53-F8E4-4A48-9825-36B7E2AEEAC7}" presName="sibTrans" presStyleCnt="0"/>
      <dgm:spPr/>
    </dgm:pt>
    <dgm:pt modelId="{F5CFE4A3-084C-424F-B506-375457651D8A}" type="pres">
      <dgm:prSet presAssocID="{183AD16A-13D1-4D37-AABA-C334D6C1D7AF}" presName="node" presStyleLbl="node1" presStyleIdx="3" presStyleCnt="4">
        <dgm:presLayoutVars>
          <dgm:bulletEnabled val="1"/>
        </dgm:presLayoutVars>
      </dgm:prSet>
      <dgm:spPr>
        <a:prstGeom prst="flowChartAlternateProcess">
          <a:avLst/>
        </a:prstGeom>
      </dgm:spPr>
      <dgm:t>
        <a:bodyPr/>
        <a:lstStyle/>
        <a:p>
          <a:endParaRPr lang="en-US"/>
        </a:p>
      </dgm:t>
    </dgm:pt>
  </dgm:ptLst>
  <dgm:cxnLst>
    <dgm:cxn modelId="{6B9DFF73-BB63-4CF1-8345-4B7D87FEA098}" type="presOf" srcId="{B52E85A9-5579-4B45-8243-F08F3804AE10}" destId="{591C7247-D831-4D5A-BEE8-D2AEE7C45E87}" srcOrd="0" destOrd="0" presId="urn:microsoft.com/office/officeart/2005/8/layout/default#12"/>
    <dgm:cxn modelId="{E49D2283-859C-4DB6-9932-EF843852BCAB}" type="presOf" srcId="{A1A39E0C-4634-4091-857A-63C31B0DB5CF}" destId="{42A30CB9-A393-47AD-94C8-D820395CD3FA}" srcOrd="0" destOrd="0" presId="urn:microsoft.com/office/officeart/2005/8/layout/default#12"/>
    <dgm:cxn modelId="{9560E4EC-7A96-4DD4-9858-160BF3EADEF0}" srcId="{4CB185AB-699F-43ED-96A5-802B808FA9BF}" destId="{A1A39E0C-4634-4091-857A-63C31B0DB5CF}" srcOrd="1" destOrd="0" parTransId="{FFAAF7FA-6E97-46EF-A386-FFAE0431E29F}" sibTransId="{9AB95B24-0B38-4548-A147-47EEFA522AE2}"/>
    <dgm:cxn modelId="{E16096B7-5D4F-4F86-AD01-FE7E1AFA62C3}" type="presOf" srcId="{A8B4C7CE-4EC5-4CFE-94A0-1F07B250971F}" destId="{6D28E0D8-3C30-4970-B978-E9A128E7748B}" srcOrd="0" destOrd="0" presId="urn:microsoft.com/office/officeart/2005/8/layout/default#12"/>
    <dgm:cxn modelId="{EDE0937F-EF98-4AC0-A0E7-9050F8026E9C}" srcId="{4CB185AB-699F-43ED-96A5-802B808FA9BF}" destId="{A8B4C7CE-4EC5-4CFE-94A0-1F07B250971F}" srcOrd="2" destOrd="0" parTransId="{72D2FC91-0F51-4C67-A13A-80877716235B}" sibTransId="{20C59B53-F8E4-4A48-9825-36B7E2AEEAC7}"/>
    <dgm:cxn modelId="{E593CE48-EEEA-457B-9791-57BB4C228B39}" srcId="{4CB185AB-699F-43ED-96A5-802B808FA9BF}" destId="{B52E85A9-5579-4B45-8243-F08F3804AE10}" srcOrd="0" destOrd="0" parTransId="{8E3ACD7F-9AD0-43ED-8141-6CC87213DC8A}" sibTransId="{18326B1F-D2F5-4826-899F-0B6723BC67E5}"/>
    <dgm:cxn modelId="{1ADB23AC-0A16-4F63-B43A-300FD38DAA5B}" type="presOf" srcId="{183AD16A-13D1-4D37-AABA-C334D6C1D7AF}" destId="{F5CFE4A3-084C-424F-B506-375457651D8A}" srcOrd="0" destOrd="0" presId="urn:microsoft.com/office/officeart/2005/8/layout/default#12"/>
    <dgm:cxn modelId="{90D10F6D-F008-487A-8EBE-933C29A239A7}" srcId="{4CB185AB-699F-43ED-96A5-802B808FA9BF}" destId="{183AD16A-13D1-4D37-AABA-C334D6C1D7AF}" srcOrd="3" destOrd="0" parTransId="{48853AF8-7CF0-44DF-89D8-516D5FC59484}" sibTransId="{8DA182C8-F9D4-46B8-B1CB-4D5CE378FC8E}"/>
    <dgm:cxn modelId="{C73BAE87-8AA0-446C-88E1-5E929618D354}" type="presOf" srcId="{4CB185AB-699F-43ED-96A5-802B808FA9BF}" destId="{A21632BC-0F28-4DD3-8D39-5AD005B59065}" srcOrd="0" destOrd="0" presId="urn:microsoft.com/office/officeart/2005/8/layout/default#12"/>
    <dgm:cxn modelId="{063990A7-F2B1-49DD-AF2A-804F97B2EE57}" type="presParOf" srcId="{A21632BC-0F28-4DD3-8D39-5AD005B59065}" destId="{591C7247-D831-4D5A-BEE8-D2AEE7C45E87}" srcOrd="0" destOrd="0" presId="urn:microsoft.com/office/officeart/2005/8/layout/default#12"/>
    <dgm:cxn modelId="{33EF7F9E-50F1-40C7-9003-42754D738660}" type="presParOf" srcId="{A21632BC-0F28-4DD3-8D39-5AD005B59065}" destId="{775D5DA8-7026-4044-8676-AD126411B6CF}" srcOrd="1" destOrd="0" presId="urn:microsoft.com/office/officeart/2005/8/layout/default#12"/>
    <dgm:cxn modelId="{C3C3B364-0B22-409C-A5A7-43FB02DF92EC}" type="presParOf" srcId="{A21632BC-0F28-4DD3-8D39-5AD005B59065}" destId="{42A30CB9-A393-47AD-94C8-D820395CD3FA}" srcOrd="2" destOrd="0" presId="urn:microsoft.com/office/officeart/2005/8/layout/default#12"/>
    <dgm:cxn modelId="{97971B2A-D6C2-4087-8233-2EF9E6B5FE79}" type="presParOf" srcId="{A21632BC-0F28-4DD3-8D39-5AD005B59065}" destId="{0195E3CA-F6EE-4144-B37F-B836FD1D0260}" srcOrd="3" destOrd="0" presId="urn:microsoft.com/office/officeart/2005/8/layout/default#12"/>
    <dgm:cxn modelId="{FEA0D3B4-6C78-4E96-A12F-7B41F850AAB2}" type="presParOf" srcId="{A21632BC-0F28-4DD3-8D39-5AD005B59065}" destId="{6D28E0D8-3C30-4970-B978-E9A128E7748B}" srcOrd="4" destOrd="0" presId="urn:microsoft.com/office/officeart/2005/8/layout/default#12"/>
    <dgm:cxn modelId="{536AFA0E-C660-4AB8-882E-AD1C4FD6309A}" type="presParOf" srcId="{A21632BC-0F28-4DD3-8D39-5AD005B59065}" destId="{15A8349A-45C7-4133-B10F-25360D38C77F}" srcOrd="5" destOrd="0" presId="urn:microsoft.com/office/officeart/2005/8/layout/default#12"/>
    <dgm:cxn modelId="{8D6624A9-7239-47B1-8AFF-CF5AD9675E58}" type="presParOf" srcId="{A21632BC-0F28-4DD3-8D39-5AD005B59065}" destId="{F5CFE4A3-084C-424F-B506-375457651D8A}" srcOrd="6" destOrd="0" presId="urn:microsoft.com/office/officeart/2005/8/layout/default#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9AB1F0E-272B-4870-BBA6-1A2F48FD6DC7}" type="doc">
      <dgm:prSet loTypeId="urn:microsoft.com/office/officeart/2008/layout/LinedList" loCatId="list" qsTypeId="urn:microsoft.com/office/officeart/2005/8/quickstyle/simple1" qsCatId="simple" csTypeId="urn:microsoft.com/office/officeart/2005/8/colors/accent2_4" csCatId="accent2" phldr="1"/>
      <dgm:spPr/>
      <dgm:t>
        <a:bodyPr/>
        <a:lstStyle/>
        <a:p>
          <a:endParaRPr lang="en-US"/>
        </a:p>
      </dgm:t>
    </dgm:pt>
    <dgm:pt modelId="{0669C45D-51E8-4775-8070-909CEB6021A3}">
      <dgm:prSet phldrT="[Text]"/>
      <dgm:spPr/>
      <dgm:t>
        <a:bodyPr/>
        <a:lstStyle/>
        <a:p>
          <a:r>
            <a:rPr lang="en-US" dirty="0" smtClean="0"/>
            <a:t>Avoid solvents that damage plastic parts</a:t>
          </a:r>
          <a:endParaRPr lang="en-US" dirty="0"/>
        </a:p>
      </dgm:t>
    </dgm:pt>
    <dgm:pt modelId="{5215F191-FBDC-4D6E-9678-415F451FECCE}" type="parTrans" cxnId="{8880B0E7-2134-4C8C-90B6-99DBCE49AD78}">
      <dgm:prSet/>
      <dgm:spPr/>
      <dgm:t>
        <a:bodyPr/>
        <a:lstStyle/>
        <a:p>
          <a:endParaRPr lang="en-US"/>
        </a:p>
      </dgm:t>
    </dgm:pt>
    <dgm:pt modelId="{DF2B4E14-1F73-49FE-BFCB-FE47BD58CBA6}" type="sibTrans" cxnId="{8880B0E7-2134-4C8C-90B6-99DBCE49AD78}">
      <dgm:prSet/>
      <dgm:spPr/>
      <dgm:t>
        <a:bodyPr/>
        <a:lstStyle/>
        <a:p>
          <a:endParaRPr lang="en-US"/>
        </a:p>
      </dgm:t>
    </dgm:pt>
    <dgm:pt modelId="{83108F55-8EE0-4538-8C47-1A2A94D28605}">
      <dgm:prSet phldrT="[Text]"/>
      <dgm:spPr/>
      <dgm:t>
        <a:bodyPr/>
        <a:lstStyle/>
        <a:p>
          <a:r>
            <a:rPr lang="en-US" dirty="0" smtClean="0"/>
            <a:t>Use steel wool or sand paper to remove corrosion</a:t>
          </a:r>
          <a:endParaRPr lang="en-US" dirty="0"/>
        </a:p>
      </dgm:t>
    </dgm:pt>
    <dgm:pt modelId="{285B733E-831B-4B24-AC01-3D1FCC347CD1}" type="parTrans" cxnId="{5FA312E4-66DC-4C68-8BD5-6CE6B9F4FCD9}">
      <dgm:prSet/>
      <dgm:spPr/>
      <dgm:t>
        <a:bodyPr/>
        <a:lstStyle/>
        <a:p>
          <a:endParaRPr lang="en-US"/>
        </a:p>
      </dgm:t>
    </dgm:pt>
    <dgm:pt modelId="{798396BA-0DEE-47F3-9D7B-0FF6499CA19C}" type="sibTrans" cxnId="{5FA312E4-66DC-4C68-8BD5-6CE6B9F4FCD9}">
      <dgm:prSet/>
      <dgm:spPr/>
      <dgm:t>
        <a:bodyPr/>
        <a:lstStyle/>
        <a:p>
          <a:endParaRPr lang="en-US"/>
        </a:p>
      </dgm:t>
    </dgm:pt>
    <dgm:pt modelId="{0FE69FAD-A1F9-484C-91D8-5E68A938D038}">
      <dgm:prSet phldrT="[Text]"/>
      <dgm:spPr/>
      <dgm:t>
        <a:bodyPr/>
        <a:lstStyle/>
        <a:p>
          <a:r>
            <a:rPr lang="en-US" dirty="0" smtClean="0">
              <a:sym typeface="Wingdings 2"/>
            </a:rPr>
            <a:t>Only trained personnel should repair or refill</a:t>
          </a:r>
          <a:endParaRPr lang="en-US" dirty="0"/>
        </a:p>
      </dgm:t>
    </dgm:pt>
    <dgm:pt modelId="{4634A77C-D600-4F35-849C-5916BB17F98B}" type="parTrans" cxnId="{6BE1A7C5-AE47-4D5F-A2A6-374CB8708E97}">
      <dgm:prSet/>
      <dgm:spPr/>
      <dgm:t>
        <a:bodyPr/>
        <a:lstStyle/>
        <a:p>
          <a:endParaRPr lang="en-US"/>
        </a:p>
      </dgm:t>
    </dgm:pt>
    <dgm:pt modelId="{4E215E54-7A61-46CB-BDF7-703EF06D1293}" type="sibTrans" cxnId="{6BE1A7C5-AE47-4D5F-A2A6-374CB8708E97}">
      <dgm:prSet/>
      <dgm:spPr/>
      <dgm:t>
        <a:bodyPr/>
        <a:lstStyle/>
        <a:p>
          <a:endParaRPr lang="en-US"/>
        </a:p>
      </dgm:t>
    </dgm:pt>
    <dgm:pt modelId="{AB36DA97-568A-46A9-9242-155C1421457E}">
      <dgm:prSet phldrT="[Text]"/>
      <dgm:spPr/>
      <dgm:t>
        <a:bodyPr/>
        <a:lstStyle/>
        <a:p>
          <a:r>
            <a:rPr lang="en-US" dirty="0" smtClean="0">
              <a:sym typeface="Wingdings 2"/>
            </a:rPr>
            <a:t>Warm water, soap to remove dirt, grease</a:t>
          </a:r>
          <a:endParaRPr lang="en-US" dirty="0"/>
        </a:p>
      </dgm:t>
    </dgm:pt>
    <dgm:pt modelId="{D17B7D2D-99EB-431D-9C32-D5BEBCFF8EF0}" type="parTrans" cxnId="{3F52637A-234E-4CB7-9BCE-D02FCCEA82DE}">
      <dgm:prSet/>
      <dgm:spPr/>
      <dgm:t>
        <a:bodyPr/>
        <a:lstStyle/>
        <a:p>
          <a:endParaRPr lang="en-US"/>
        </a:p>
      </dgm:t>
    </dgm:pt>
    <dgm:pt modelId="{8466F1AF-A211-4940-AA2C-7560CE1D402E}" type="sibTrans" cxnId="{3F52637A-234E-4CB7-9BCE-D02FCCEA82DE}">
      <dgm:prSet/>
      <dgm:spPr/>
      <dgm:t>
        <a:bodyPr/>
        <a:lstStyle/>
        <a:p>
          <a:endParaRPr lang="en-US"/>
        </a:p>
      </dgm:t>
    </dgm:pt>
    <dgm:pt modelId="{99955C92-30FC-408E-8DA0-BE7D551D5755}" type="pres">
      <dgm:prSet presAssocID="{29AB1F0E-272B-4870-BBA6-1A2F48FD6DC7}" presName="vert0" presStyleCnt="0">
        <dgm:presLayoutVars>
          <dgm:dir/>
          <dgm:animOne val="branch"/>
          <dgm:animLvl val="lvl"/>
        </dgm:presLayoutVars>
      </dgm:prSet>
      <dgm:spPr/>
      <dgm:t>
        <a:bodyPr/>
        <a:lstStyle/>
        <a:p>
          <a:endParaRPr lang="en-US"/>
        </a:p>
      </dgm:t>
    </dgm:pt>
    <dgm:pt modelId="{E1F91EB7-3C6B-4179-9B85-FDCBA0808BB7}" type="pres">
      <dgm:prSet presAssocID="{AB36DA97-568A-46A9-9242-155C1421457E}" presName="thickLine" presStyleLbl="alignNode1" presStyleIdx="0" presStyleCnt="4"/>
      <dgm:spPr/>
    </dgm:pt>
    <dgm:pt modelId="{37FEADC5-D56B-40A9-8316-B03AD1196EEE}" type="pres">
      <dgm:prSet presAssocID="{AB36DA97-568A-46A9-9242-155C1421457E}" presName="horz1" presStyleCnt="0"/>
      <dgm:spPr/>
    </dgm:pt>
    <dgm:pt modelId="{7189EE55-62F7-4EF5-8C8C-872C19C59937}" type="pres">
      <dgm:prSet presAssocID="{AB36DA97-568A-46A9-9242-155C1421457E}" presName="tx1" presStyleLbl="revTx" presStyleIdx="0" presStyleCnt="4"/>
      <dgm:spPr/>
      <dgm:t>
        <a:bodyPr/>
        <a:lstStyle/>
        <a:p>
          <a:endParaRPr lang="en-US"/>
        </a:p>
      </dgm:t>
    </dgm:pt>
    <dgm:pt modelId="{074A0AC3-8EA7-49AF-A41B-1CD8C5CC58BD}" type="pres">
      <dgm:prSet presAssocID="{AB36DA97-568A-46A9-9242-155C1421457E}" presName="vert1" presStyleCnt="0"/>
      <dgm:spPr/>
    </dgm:pt>
    <dgm:pt modelId="{16DCA447-75DA-4D63-919A-826BBB84A604}" type="pres">
      <dgm:prSet presAssocID="{0669C45D-51E8-4775-8070-909CEB6021A3}" presName="thickLine" presStyleLbl="alignNode1" presStyleIdx="1" presStyleCnt="4"/>
      <dgm:spPr/>
    </dgm:pt>
    <dgm:pt modelId="{2969B761-72F9-4560-844A-550715C5F0EF}" type="pres">
      <dgm:prSet presAssocID="{0669C45D-51E8-4775-8070-909CEB6021A3}" presName="horz1" presStyleCnt="0"/>
      <dgm:spPr/>
    </dgm:pt>
    <dgm:pt modelId="{9AE5A28A-A7C8-48BA-9D01-BDEBF247B8D8}" type="pres">
      <dgm:prSet presAssocID="{0669C45D-51E8-4775-8070-909CEB6021A3}" presName="tx1" presStyleLbl="revTx" presStyleIdx="1" presStyleCnt="4"/>
      <dgm:spPr/>
      <dgm:t>
        <a:bodyPr/>
        <a:lstStyle/>
        <a:p>
          <a:endParaRPr lang="en-US"/>
        </a:p>
      </dgm:t>
    </dgm:pt>
    <dgm:pt modelId="{0C0FC8A5-0D73-436A-891C-6B3E05C340E9}" type="pres">
      <dgm:prSet presAssocID="{0669C45D-51E8-4775-8070-909CEB6021A3}" presName="vert1" presStyleCnt="0"/>
      <dgm:spPr/>
    </dgm:pt>
    <dgm:pt modelId="{38444CDE-754B-4340-92F0-D73548417BDB}" type="pres">
      <dgm:prSet presAssocID="{83108F55-8EE0-4538-8C47-1A2A94D28605}" presName="thickLine" presStyleLbl="alignNode1" presStyleIdx="2" presStyleCnt="4"/>
      <dgm:spPr/>
    </dgm:pt>
    <dgm:pt modelId="{147BB618-E014-48BB-87E9-97D9F0E518A1}" type="pres">
      <dgm:prSet presAssocID="{83108F55-8EE0-4538-8C47-1A2A94D28605}" presName="horz1" presStyleCnt="0"/>
      <dgm:spPr/>
    </dgm:pt>
    <dgm:pt modelId="{CABEDE35-295E-47F4-9A1F-66901E4FF37D}" type="pres">
      <dgm:prSet presAssocID="{83108F55-8EE0-4538-8C47-1A2A94D28605}" presName="tx1" presStyleLbl="revTx" presStyleIdx="2" presStyleCnt="4"/>
      <dgm:spPr/>
      <dgm:t>
        <a:bodyPr/>
        <a:lstStyle/>
        <a:p>
          <a:endParaRPr lang="en-US"/>
        </a:p>
      </dgm:t>
    </dgm:pt>
    <dgm:pt modelId="{4B0E038E-ADE9-4B12-AD92-369CAEC157FF}" type="pres">
      <dgm:prSet presAssocID="{83108F55-8EE0-4538-8C47-1A2A94D28605}" presName="vert1" presStyleCnt="0"/>
      <dgm:spPr/>
    </dgm:pt>
    <dgm:pt modelId="{C0311945-10FB-4E80-9DB4-8399DF24E15E}" type="pres">
      <dgm:prSet presAssocID="{0FE69FAD-A1F9-484C-91D8-5E68A938D038}" presName="thickLine" presStyleLbl="alignNode1" presStyleIdx="3" presStyleCnt="4"/>
      <dgm:spPr/>
    </dgm:pt>
    <dgm:pt modelId="{B33BBF0D-7FE9-4576-991E-5598FD7248CD}" type="pres">
      <dgm:prSet presAssocID="{0FE69FAD-A1F9-484C-91D8-5E68A938D038}" presName="horz1" presStyleCnt="0"/>
      <dgm:spPr/>
    </dgm:pt>
    <dgm:pt modelId="{C148047F-0988-44F8-88FE-1D946F5D7D13}" type="pres">
      <dgm:prSet presAssocID="{0FE69FAD-A1F9-484C-91D8-5E68A938D038}" presName="tx1" presStyleLbl="revTx" presStyleIdx="3" presStyleCnt="4"/>
      <dgm:spPr/>
      <dgm:t>
        <a:bodyPr/>
        <a:lstStyle/>
        <a:p>
          <a:endParaRPr lang="en-US"/>
        </a:p>
      </dgm:t>
    </dgm:pt>
    <dgm:pt modelId="{0CDAB075-4C47-4587-A219-AA80035E88E2}" type="pres">
      <dgm:prSet presAssocID="{0FE69FAD-A1F9-484C-91D8-5E68A938D038}" presName="vert1" presStyleCnt="0"/>
      <dgm:spPr/>
    </dgm:pt>
  </dgm:ptLst>
  <dgm:cxnLst>
    <dgm:cxn modelId="{45AEE1EF-261E-4F30-BF32-F131F1ABCE3F}" type="presOf" srcId="{0669C45D-51E8-4775-8070-909CEB6021A3}" destId="{9AE5A28A-A7C8-48BA-9D01-BDEBF247B8D8}" srcOrd="0" destOrd="0" presId="urn:microsoft.com/office/officeart/2008/layout/LinedList"/>
    <dgm:cxn modelId="{3F52637A-234E-4CB7-9BCE-D02FCCEA82DE}" srcId="{29AB1F0E-272B-4870-BBA6-1A2F48FD6DC7}" destId="{AB36DA97-568A-46A9-9242-155C1421457E}" srcOrd="0" destOrd="0" parTransId="{D17B7D2D-99EB-431D-9C32-D5BEBCFF8EF0}" sibTransId="{8466F1AF-A211-4940-AA2C-7560CE1D402E}"/>
    <dgm:cxn modelId="{2193AB1E-7F13-4072-8A2C-709A6D10C5E8}" type="presOf" srcId="{AB36DA97-568A-46A9-9242-155C1421457E}" destId="{7189EE55-62F7-4EF5-8C8C-872C19C59937}" srcOrd="0" destOrd="0" presId="urn:microsoft.com/office/officeart/2008/layout/LinedList"/>
    <dgm:cxn modelId="{8880B0E7-2134-4C8C-90B6-99DBCE49AD78}" srcId="{29AB1F0E-272B-4870-BBA6-1A2F48FD6DC7}" destId="{0669C45D-51E8-4775-8070-909CEB6021A3}" srcOrd="1" destOrd="0" parTransId="{5215F191-FBDC-4D6E-9678-415F451FECCE}" sibTransId="{DF2B4E14-1F73-49FE-BFCB-FE47BD58CBA6}"/>
    <dgm:cxn modelId="{6BE1A7C5-AE47-4D5F-A2A6-374CB8708E97}" srcId="{29AB1F0E-272B-4870-BBA6-1A2F48FD6DC7}" destId="{0FE69FAD-A1F9-484C-91D8-5E68A938D038}" srcOrd="3" destOrd="0" parTransId="{4634A77C-D600-4F35-849C-5916BB17F98B}" sibTransId="{4E215E54-7A61-46CB-BDF7-703EF06D1293}"/>
    <dgm:cxn modelId="{5FA312E4-66DC-4C68-8BD5-6CE6B9F4FCD9}" srcId="{29AB1F0E-272B-4870-BBA6-1A2F48FD6DC7}" destId="{83108F55-8EE0-4538-8C47-1A2A94D28605}" srcOrd="2" destOrd="0" parTransId="{285B733E-831B-4B24-AC01-3D1FCC347CD1}" sibTransId="{798396BA-0DEE-47F3-9D7B-0FF6499CA19C}"/>
    <dgm:cxn modelId="{C14C3573-DF2D-4089-B795-9BFBE26BA20D}" type="presOf" srcId="{29AB1F0E-272B-4870-BBA6-1A2F48FD6DC7}" destId="{99955C92-30FC-408E-8DA0-BE7D551D5755}" srcOrd="0" destOrd="0" presId="urn:microsoft.com/office/officeart/2008/layout/LinedList"/>
    <dgm:cxn modelId="{FE615DCF-E8E8-48A5-BAF7-2D33584F80DA}" type="presOf" srcId="{83108F55-8EE0-4538-8C47-1A2A94D28605}" destId="{CABEDE35-295E-47F4-9A1F-66901E4FF37D}" srcOrd="0" destOrd="0" presId="urn:microsoft.com/office/officeart/2008/layout/LinedList"/>
    <dgm:cxn modelId="{D65FA77F-5EE8-4AE8-9523-6AB4A17B24E5}" type="presOf" srcId="{0FE69FAD-A1F9-484C-91D8-5E68A938D038}" destId="{C148047F-0988-44F8-88FE-1D946F5D7D13}" srcOrd="0" destOrd="0" presId="urn:microsoft.com/office/officeart/2008/layout/LinedList"/>
    <dgm:cxn modelId="{4EFDBE5C-7984-4F0D-9D03-A275B6641A2D}" type="presParOf" srcId="{99955C92-30FC-408E-8DA0-BE7D551D5755}" destId="{E1F91EB7-3C6B-4179-9B85-FDCBA0808BB7}" srcOrd="0" destOrd="0" presId="urn:microsoft.com/office/officeart/2008/layout/LinedList"/>
    <dgm:cxn modelId="{39300645-8125-4F9F-9149-B77A43669E15}" type="presParOf" srcId="{99955C92-30FC-408E-8DA0-BE7D551D5755}" destId="{37FEADC5-D56B-40A9-8316-B03AD1196EEE}" srcOrd="1" destOrd="0" presId="urn:microsoft.com/office/officeart/2008/layout/LinedList"/>
    <dgm:cxn modelId="{7F4D2586-0E0E-452A-AC66-BADFC99DC1C8}" type="presParOf" srcId="{37FEADC5-D56B-40A9-8316-B03AD1196EEE}" destId="{7189EE55-62F7-4EF5-8C8C-872C19C59937}" srcOrd="0" destOrd="0" presId="urn:microsoft.com/office/officeart/2008/layout/LinedList"/>
    <dgm:cxn modelId="{7E8F2CA8-DFD6-4FF1-B622-4D36A85D0A8B}" type="presParOf" srcId="{37FEADC5-D56B-40A9-8316-B03AD1196EEE}" destId="{074A0AC3-8EA7-49AF-A41B-1CD8C5CC58BD}" srcOrd="1" destOrd="0" presId="urn:microsoft.com/office/officeart/2008/layout/LinedList"/>
    <dgm:cxn modelId="{1F8048D9-824E-4C05-9CC7-E77EB543A8D1}" type="presParOf" srcId="{99955C92-30FC-408E-8DA0-BE7D551D5755}" destId="{16DCA447-75DA-4D63-919A-826BBB84A604}" srcOrd="2" destOrd="0" presId="urn:microsoft.com/office/officeart/2008/layout/LinedList"/>
    <dgm:cxn modelId="{62857C37-BE48-442B-A819-037BB71C07D1}" type="presParOf" srcId="{99955C92-30FC-408E-8DA0-BE7D551D5755}" destId="{2969B761-72F9-4560-844A-550715C5F0EF}" srcOrd="3" destOrd="0" presId="urn:microsoft.com/office/officeart/2008/layout/LinedList"/>
    <dgm:cxn modelId="{1F29E6B9-0DEC-4D66-82B1-E4F1D7D3B6C1}" type="presParOf" srcId="{2969B761-72F9-4560-844A-550715C5F0EF}" destId="{9AE5A28A-A7C8-48BA-9D01-BDEBF247B8D8}" srcOrd="0" destOrd="0" presId="urn:microsoft.com/office/officeart/2008/layout/LinedList"/>
    <dgm:cxn modelId="{1689C390-3803-47A8-99FF-4A5171277DBC}" type="presParOf" srcId="{2969B761-72F9-4560-844A-550715C5F0EF}" destId="{0C0FC8A5-0D73-436A-891C-6B3E05C340E9}" srcOrd="1" destOrd="0" presId="urn:microsoft.com/office/officeart/2008/layout/LinedList"/>
    <dgm:cxn modelId="{C27C0BA0-0DB8-40CE-A536-73F8960BFDC2}" type="presParOf" srcId="{99955C92-30FC-408E-8DA0-BE7D551D5755}" destId="{38444CDE-754B-4340-92F0-D73548417BDB}" srcOrd="4" destOrd="0" presId="urn:microsoft.com/office/officeart/2008/layout/LinedList"/>
    <dgm:cxn modelId="{47B64D62-F330-415B-BDFB-D1BB04C30972}" type="presParOf" srcId="{99955C92-30FC-408E-8DA0-BE7D551D5755}" destId="{147BB618-E014-48BB-87E9-97D9F0E518A1}" srcOrd="5" destOrd="0" presId="urn:microsoft.com/office/officeart/2008/layout/LinedList"/>
    <dgm:cxn modelId="{C34B9E45-5F6B-45E2-A032-4B893FEB5FCF}" type="presParOf" srcId="{147BB618-E014-48BB-87E9-97D9F0E518A1}" destId="{CABEDE35-295E-47F4-9A1F-66901E4FF37D}" srcOrd="0" destOrd="0" presId="urn:microsoft.com/office/officeart/2008/layout/LinedList"/>
    <dgm:cxn modelId="{9F9D053B-53E2-407B-8889-BEC2DE80BFFD}" type="presParOf" srcId="{147BB618-E014-48BB-87E9-97D9F0E518A1}" destId="{4B0E038E-ADE9-4B12-AD92-369CAEC157FF}" srcOrd="1" destOrd="0" presId="urn:microsoft.com/office/officeart/2008/layout/LinedList"/>
    <dgm:cxn modelId="{4CD4DAFF-A20A-4658-A750-FD8D71B49222}" type="presParOf" srcId="{99955C92-30FC-408E-8DA0-BE7D551D5755}" destId="{C0311945-10FB-4E80-9DB4-8399DF24E15E}" srcOrd="6" destOrd="0" presId="urn:microsoft.com/office/officeart/2008/layout/LinedList"/>
    <dgm:cxn modelId="{6A2E67D3-1C62-4565-A62D-F4188DBB7FC5}" type="presParOf" srcId="{99955C92-30FC-408E-8DA0-BE7D551D5755}" destId="{B33BBF0D-7FE9-4576-991E-5598FD7248CD}" srcOrd="7" destOrd="0" presId="urn:microsoft.com/office/officeart/2008/layout/LinedList"/>
    <dgm:cxn modelId="{FDCF0C8C-6EFF-4A4E-AEB2-416615CFCF0F}" type="presParOf" srcId="{B33BBF0D-7FE9-4576-991E-5598FD7248CD}" destId="{C148047F-0988-44F8-88FE-1D946F5D7D13}" srcOrd="0" destOrd="0" presId="urn:microsoft.com/office/officeart/2008/layout/LinedList"/>
    <dgm:cxn modelId="{18F1F50C-3956-4C6B-A49E-187B8ED7427E}" type="presParOf" srcId="{B33BBF0D-7FE9-4576-991E-5598FD7248CD}" destId="{0CDAB075-4C47-4587-A219-AA80035E88E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32AE16-4C67-44BA-A1C2-CD5A999F4E93}" type="doc">
      <dgm:prSet loTypeId="urn:microsoft.com/office/officeart/2005/8/layout/vList2" loCatId="list" qsTypeId="urn:microsoft.com/office/officeart/2005/8/quickstyle/simple1" qsCatId="simple" csTypeId="urn:microsoft.com/office/officeart/2005/8/colors/accent2_4" csCatId="accent2" phldr="1"/>
      <dgm:spPr/>
      <dgm:t>
        <a:bodyPr/>
        <a:lstStyle/>
        <a:p>
          <a:endParaRPr lang="en-US"/>
        </a:p>
      </dgm:t>
    </dgm:pt>
    <dgm:pt modelId="{E3F732BB-7A5E-4B0D-BB7F-0C8002F3BD5C}">
      <dgm:prSet phldrT="[Text]"/>
      <dgm:spPr/>
      <dgm:t>
        <a:bodyPr/>
        <a:lstStyle/>
        <a:p>
          <a:r>
            <a:rPr lang="en-US" dirty="0" smtClean="0"/>
            <a:t>Includes thorough inspection, disassembly</a:t>
          </a:r>
          <a:endParaRPr lang="en-US" dirty="0"/>
        </a:p>
      </dgm:t>
    </dgm:pt>
    <dgm:pt modelId="{37865A0F-C328-4704-9902-A41EF19CFD51}" type="parTrans" cxnId="{C6FA7124-8054-4572-99DF-AF3104F2A765}">
      <dgm:prSet/>
      <dgm:spPr/>
      <dgm:t>
        <a:bodyPr/>
        <a:lstStyle/>
        <a:p>
          <a:endParaRPr lang="en-US"/>
        </a:p>
      </dgm:t>
    </dgm:pt>
    <dgm:pt modelId="{1569C773-04A5-4DF8-89E2-27DA60E38D33}" type="sibTrans" cxnId="{C6FA7124-8054-4572-99DF-AF3104F2A765}">
      <dgm:prSet/>
      <dgm:spPr/>
      <dgm:t>
        <a:bodyPr/>
        <a:lstStyle/>
        <a:p>
          <a:endParaRPr lang="en-US"/>
        </a:p>
      </dgm:t>
    </dgm:pt>
    <dgm:pt modelId="{262CFC22-8D19-4914-AE67-D67715AFAE36}">
      <dgm:prSet phldrT="[Text]"/>
      <dgm:spPr/>
      <dgm:t>
        <a:bodyPr/>
        <a:lstStyle/>
        <a:p>
          <a:r>
            <a:rPr lang="en-US" dirty="0" smtClean="0"/>
            <a:t>Pressurized units must be hydrostatically tested</a:t>
          </a:r>
          <a:endParaRPr lang="en-US" dirty="0"/>
        </a:p>
      </dgm:t>
    </dgm:pt>
    <dgm:pt modelId="{824B5778-FE4A-4F54-BFCC-3CDB4270F14F}" type="parTrans" cxnId="{C3F67B67-14A4-4C4F-B9FF-0ACC1771625B}">
      <dgm:prSet/>
      <dgm:spPr/>
      <dgm:t>
        <a:bodyPr/>
        <a:lstStyle/>
        <a:p>
          <a:endParaRPr lang="en-US"/>
        </a:p>
      </dgm:t>
    </dgm:pt>
    <dgm:pt modelId="{00A80791-94B8-46DE-9705-545229B2AA29}" type="sibTrans" cxnId="{C3F67B67-14A4-4C4F-B9FF-0ACC1771625B}">
      <dgm:prSet/>
      <dgm:spPr/>
      <dgm:t>
        <a:bodyPr/>
        <a:lstStyle/>
        <a:p>
          <a:endParaRPr lang="en-US"/>
        </a:p>
      </dgm:t>
    </dgm:pt>
    <dgm:pt modelId="{5A924C2B-B4CF-417B-8EC9-4BC337E4D2FF}">
      <dgm:prSet phldrT="[Text]"/>
      <dgm:spPr/>
      <dgm:t>
        <a:bodyPr/>
        <a:lstStyle/>
        <a:p>
          <a:r>
            <a:rPr lang="en-US" dirty="0" smtClean="0"/>
            <a:t>NFPA</a:t>
          </a:r>
          <a:r>
            <a:rPr lang="en-US" baseline="30000" dirty="0" smtClean="0"/>
            <a:t>®</a:t>
          </a:r>
          <a:r>
            <a:rPr lang="en-US" dirty="0" smtClean="0"/>
            <a:t> 10</a:t>
          </a:r>
          <a:endParaRPr lang="en-US" dirty="0"/>
        </a:p>
      </dgm:t>
    </dgm:pt>
    <dgm:pt modelId="{F36BC47D-6FC0-4B8C-94ED-BB11978D4CD9}" type="parTrans" cxnId="{0FADE58C-D005-4060-B7F7-903DB33D030E}">
      <dgm:prSet/>
      <dgm:spPr/>
      <dgm:t>
        <a:bodyPr/>
        <a:lstStyle/>
        <a:p>
          <a:endParaRPr lang="en-US"/>
        </a:p>
      </dgm:t>
    </dgm:pt>
    <dgm:pt modelId="{EFD05D2E-61B9-4C37-A881-7220878099B8}" type="sibTrans" cxnId="{0FADE58C-D005-4060-B7F7-903DB33D030E}">
      <dgm:prSet/>
      <dgm:spPr/>
      <dgm:t>
        <a:bodyPr/>
        <a:lstStyle/>
        <a:p>
          <a:endParaRPr lang="en-US"/>
        </a:p>
      </dgm:t>
    </dgm:pt>
    <dgm:pt modelId="{0BE4609D-2656-4060-85C9-5B5784309A32}">
      <dgm:prSet phldrT="[Text]"/>
      <dgm:spPr/>
      <dgm:t>
        <a:bodyPr/>
        <a:lstStyle/>
        <a:p>
          <a:r>
            <a:rPr lang="en-US" dirty="0" smtClean="0"/>
            <a:t>Required by U.S. DOT and Transport Canada</a:t>
          </a:r>
          <a:endParaRPr lang="en-US" dirty="0"/>
        </a:p>
      </dgm:t>
    </dgm:pt>
    <dgm:pt modelId="{21232A3F-9303-441A-A248-C8168D58025D}" type="parTrans" cxnId="{C1B8F01F-478B-49BE-B02C-76A5A5B727C1}">
      <dgm:prSet/>
      <dgm:spPr/>
      <dgm:t>
        <a:bodyPr/>
        <a:lstStyle/>
        <a:p>
          <a:endParaRPr lang="en-US"/>
        </a:p>
      </dgm:t>
    </dgm:pt>
    <dgm:pt modelId="{AEF006FF-FAD3-4E29-A23B-71D99E14C0DE}" type="sibTrans" cxnId="{C1B8F01F-478B-49BE-B02C-76A5A5B727C1}">
      <dgm:prSet/>
      <dgm:spPr/>
      <dgm:t>
        <a:bodyPr/>
        <a:lstStyle/>
        <a:p>
          <a:endParaRPr lang="en-US"/>
        </a:p>
      </dgm:t>
    </dgm:pt>
    <dgm:pt modelId="{EF8378FB-915E-4C3A-9AF0-1B4FA9237802}">
      <dgm:prSet phldrT="[Text]"/>
      <dgm:spPr/>
      <dgm:t>
        <a:bodyPr/>
        <a:lstStyle/>
        <a:p>
          <a:r>
            <a:rPr lang="en-US" dirty="0" smtClean="0"/>
            <a:t>Test results affixed to shell</a:t>
          </a:r>
          <a:endParaRPr lang="en-US" dirty="0"/>
        </a:p>
      </dgm:t>
    </dgm:pt>
    <dgm:pt modelId="{FE2FB72B-90DA-45EA-AA7E-AE4BA94FC9EA}" type="parTrans" cxnId="{1C2D1AEE-F9EA-45A2-B798-14070C7EF93C}">
      <dgm:prSet/>
      <dgm:spPr/>
      <dgm:t>
        <a:bodyPr/>
        <a:lstStyle/>
        <a:p>
          <a:endParaRPr lang="en-US"/>
        </a:p>
      </dgm:t>
    </dgm:pt>
    <dgm:pt modelId="{3D8EB99F-3821-41CC-AE82-B0581434939C}" type="sibTrans" cxnId="{1C2D1AEE-F9EA-45A2-B798-14070C7EF93C}">
      <dgm:prSet/>
      <dgm:spPr/>
      <dgm:t>
        <a:bodyPr/>
        <a:lstStyle/>
        <a:p>
          <a:endParaRPr lang="en-US"/>
        </a:p>
      </dgm:t>
    </dgm:pt>
    <dgm:pt modelId="{AD79B195-4365-4ECE-9B89-CF3446AE62E1}">
      <dgm:prSet phldrT="[Text]"/>
      <dgm:spPr/>
      <dgm:t>
        <a:bodyPr/>
        <a:lstStyle/>
        <a:p>
          <a:r>
            <a:rPr lang="en-US" dirty="0" smtClean="0"/>
            <a:t>Dry chemical units emptied, refilled every six years</a:t>
          </a:r>
          <a:endParaRPr lang="en-US" dirty="0"/>
        </a:p>
      </dgm:t>
    </dgm:pt>
    <dgm:pt modelId="{8E55A3A5-C6AD-4311-916A-9FFB17E9EA12}" type="parTrans" cxnId="{3131D079-28BC-4601-B8B6-AFA70AC9223B}">
      <dgm:prSet/>
      <dgm:spPr/>
      <dgm:t>
        <a:bodyPr/>
        <a:lstStyle/>
        <a:p>
          <a:endParaRPr lang="en-US"/>
        </a:p>
      </dgm:t>
    </dgm:pt>
    <dgm:pt modelId="{F04242D8-BE58-45F0-964D-01983994EDEB}" type="sibTrans" cxnId="{3131D079-28BC-4601-B8B6-AFA70AC9223B}">
      <dgm:prSet/>
      <dgm:spPr/>
      <dgm:t>
        <a:bodyPr/>
        <a:lstStyle/>
        <a:p>
          <a:endParaRPr lang="en-US"/>
        </a:p>
      </dgm:t>
    </dgm:pt>
    <dgm:pt modelId="{3F5F65C4-6E9B-4507-B0F0-4EDBA3C46100}" type="pres">
      <dgm:prSet presAssocID="{8F32AE16-4C67-44BA-A1C2-CD5A999F4E93}" presName="linear" presStyleCnt="0">
        <dgm:presLayoutVars>
          <dgm:animLvl val="lvl"/>
          <dgm:resizeHandles val="exact"/>
        </dgm:presLayoutVars>
      </dgm:prSet>
      <dgm:spPr/>
      <dgm:t>
        <a:bodyPr/>
        <a:lstStyle/>
        <a:p>
          <a:endParaRPr lang="en-US"/>
        </a:p>
      </dgm:t>
    </dgm:pt>
    <dgm:pt modelId="{7E50E92D-2704-425B-8B93-232F2978A88C}" type="pres">
      <dgm:prSet presAssocID="{E3F732BB-7A5E-4B0D-BB7F-0C8002F3BD5C}" presName="parentText" presStyleLbl="node1" presStyleIdx="0" presStyleCnt="3">
        <dgm:presLayoutVars>
          <dgm:chMax val="0"/>
          <dgm:bulletEnabled val="1"/>
        </dgm:presLayoutVars>
      </dgm:prSet>
      <dgm:spPr/>
      <dgm:t>
        <a:bodyPr/>
        <a:lstStyle/>
        <a:p>
          <a:endParaRPr lang="en-US"/>
        </a:p>
      </dgm:t>
    </dgm:pt>
    <dgm:pt modelId="{E0019675-A170-4F23-96FF-A023E0EC22FD}" type="pres">
      <dgm:prSet presAssocID="{1569C773-04A5-4DF8-89E2-27DA60E38D33}" presName="spacer" presStyleCnt="0"/>
      <dgm:spPr/>
    </dgm:pt>
    <dgm:pt modelId="{136C4521-6033-48FC-876E-8E59C8A1E745}" type="pres">
      <dgm:prSet presAssocID="{262CFC22-8D19-4914-AE67-D67715AFAE36}" presName="parentText" presStyleLbl="node1" presStyleIdx="1" presStyleCnt="3">
        <dgm:presLayoutVars>
          <dgm:chMax val="0"/>
          <dgm:bulletEnabled val="1"/>
        </dgm:presLayoutVars>
      </dgm:prSet>
      <dgm:spPr/>
      <dgm:t>
        <a:bodyPr/>
        <a:lstStyle/>
        <a:p>
          <a:endParaRPr lang="en-US"/>
        </a:p>
      </dgm:t>
    </dgm:pt>
    <dgm:pt modelId="{05348E26-4C88-442D-9CA8-4D9190DCB5C1}" type="pres">
      <dgm:prSet presAssocID="{262CFC22-8D19-4914-AE67-D67715AFAE36}" presName="childText" presStyleLbl="revTx" presStyleIdx="0" presStyleCnt="1">
        <dgm:presLayoutVars>
          <dgm:bulletEnabled val="1"/>
        </dgm:presLayoutVars>
      </dgm:prSet>
      <dgm:spPr/>
      <dgm:t>
        <a:bodyPr/>
        <a:lstStyle/>
        <a:p>
          <a:endParaRPr lang="en-US"/>
        </a:p>
      </dgm:t>
    </dgm:pt>
    <dgm:pt modelId="{D58D0CDF-C7FF-49A3-BAB2-9E98E25E8EC1}" type="pres">
      <dgm:prSet presAssocID="{AD79B195-4365-4ECE-9B89-CF3446AE62E1}" presName="parentText" presStyleLbl="node1" presStyleIdx="2" presStyleCnt="3">
        <dgm:presLayoutVars>
          <dgm:chMax val="0"/>
          <dgm:bulletEnabled val="1"/>
        </dgm:presLayoutVars>
      </dgm:prSet>
      <dgm:spPr/>
      <dgm:t>
        <a:bodyPr/>
        <a:lstStyle/>
        <a:p>
          <a:endParaRPr lang="en-US"/>
        </a:p>
      </dgm:t>
    </dgm:pt>
  </dgm:ptLst>
  <dgm:cxnLst>
    <dgm:cxn modelId="{15CEA64C-CCAF-4D82-A27D-4C6506AC6792}" type="presOf" srcId="{5A924C2B-B4CF-417B-8EC9-4BC337E4D2FF}" destId="{05348E26-4C88-442D-9CA8-4D9190DCB5C1}" srcOrd="0" destOrd="0" presId="urn:microsoft.com/office/officeart/2005/8/layout/vList2"/>
    <dgm:cxn modelId="{3131D079-28BC-4601-B8B6-AFA70AC9223B}" srcId="{8F32AE16-4C67-44BA-A1C2-CD5A999F4E93}" destId="{AD79B195-4365-4ECE-9B89-CF3446AE62E1}" srcOrd="2" destOrd="0" parTransId="{8E55A3A5-C6AD-4311-916A-9FFB17E9EA12}" sibTransId="{F04242D8-BE58-45F0-964D-01983994EDEB}"/>
    <dgm:cxn modelId="{B5359E93-B9E1-44A3-9BD2-74FD3C38F65B}" type="presOf" srcId="{AD79B195-4365-4ECE-9B89-CF3446AE62E1}" destId="{D58D0CDF-C7FF-49A3-BAB2-9E98E25E8EC1}" srcOrd="0" destOrd="0" presId="urn:microsoft.com/office/officeart/2005/8/layout/vList2"/>
    <dgm:cxn modelId="{44FA05AA-C203-4C89-A3DB-DB6ED06B2F07}" type="presOf" srcId="{262CFC22-8D19-4914-AE67-D67715AFAE36}" destId="{136C4521-6033-48FC-876E-8E59C8A1E745}" srcOrd="0" destOrd="0" presId="urn:microsoft.com/office/officeart/2005/8/layout/vList2"/>
    <dgm:cxn modelId="{C1B8F01F-478B-49BE-B02C-76A5A5B727C1}" srcId="{262CFC22-8D19-4914-AE67-D67715AFAE36}" destId="{0BE4609D-2656-4060-85C9-5B5784309A32}" srcOrd="1" destOrd="0" parTransId="{21232A3F-9303-441A-A248-C8168D58025D}" sibTransId="{AEF006FF-FAD3-4E29-A23B-71D99E14C0DE}"/>
    <dgm:cxn modelId="{F0650B55-9539-4EE1-AA91-EED133315364}" type="presOf" srcId="{8F32AE16-4C67-44BA-A1C2-CD5A999F4E93}" destId="{3F5F65C4-6E9B-4507-B0F0-4EDBA3C46100}" srcOrd="0" destOrd="0" presId="urn:microsoft.com/office/officeart/2005/8/layout/vList2"/>
    <dgm:cxn modelId="{7904B8A2-0F86-4963-976F-7CC6BB9848D8}" type="presOf" srcId="{0BE4609D-2656-4060-85C9-5B5784309A32}" destId="{05348E26-4C88-442D-9CA8-4D9190DCB5C1}" srcOrd="0" destOrd="1" presId="urn:microsoft.com/office/officeart/2005/8/layout/vList2"/>
    <dgm:cxn modelId="{71FB13A6-00A1-4C29-9A3F-D47E28A6050D}" type="presOf" srcId="{EF8378FB-915E-4C3A-9AF0-1B4FA9237802}" destId="{05348E26-4C88-442D-9CA8-4D9190DCB5C1}" srcOrd="0" destOrd="2" presId="urn:microsoft.com/office/officeart/2005/8/layout/vList2"/>
    <dgm:cxn modelId="{C6FA7124-8054-4572-99DF-AF3104F2A765}" srcId="{8F32AE16-4C67-44BA-A1C2-CD5A999F4E93}" destId="{E3F732BB-7A5E-4B0D-BB7F-0C8002F3BD5C}" srcOrd="0" destOrd="0" parTransId="{37865A0F-C328-4704-9902-A41EF19CFD51}" sibTransId="{1569C773-04A5-4DF8-89E2-27DA60E38D33}"/>
    <dgm:cxn modelId="{1C2D1AEE-F9EA-45A2-B798-14070C7EF93C}" srcId="{262CFC22-8D19-4914-AE67-D67715AFAE36}" destId="{EF8378FB-915E-4C3A-9AF0-1B4FA9237802}" srcOrd="2" destOrd="0" parTransId="{FE2FB72B-90DA-45EA-AA7E-AE4BA94FC9EA}" sibTransId="{3D8EB99F-3821-41CC-AE82-B0581434939C}"/>
    <dgm:cxn modelId="{6F650D81-1CF4-444D-8957-88C702113C05}" type="presOf" srcId="{E3F732BB-7A5E-4B0D-BB7F-0C8002F3BD5C}" destId="{7E50E92D-2704-425B-8B93-232F2978A88C}" srcOrd="0" destOrd="0" presId="urn:microsoft.com/office/officeart/2005/8/layout/vList2"/>
    <dgm:cxn modelId="{0FADE58C-D005-4060-B7F7-903DB33D030E}" srcId="{262CFC22-8D19-4914-AE67-D67715AFAE36}" destId="{5A924C2B-B4CF-417B-8EC9-4BC337E4D2FF}" srcOrd="0" destOrd="0" parTransId="{F36BC47D-6FC0-4B8C-94ED-BB11978D4CD9}" sibTransId="{EFD05D2E-61B9-4C37-A881-7220878099B8}"/>
    <dgm:cxn modelId="{C3F67B67-14A4-4C4F-B9FF-0ACC1771625B}" srcId="{8F32AE16-4C67-44BA-A1C2-CD5A999F4E93}" destId="{262CFC22-8D19-4914-AE67-D67715AFAE36}" srcOrd="1" destOrd="0" parTransId="{824B5778-FE4A-4F54-BFCC-3CDB4270F14F}" sibTransId="{00A80791-94B8-46DE-9705-545229B2AA29}"/>
    <dgm:cxn modelId="{6DABBA3C-B4A9-4203-BDD5-8F255FD65024}" type="presParOf" srcId="{3F5F65C4-6E9B-4507-B0F0-4EDBA3C46100}" destId="{7E50E92D-2704-425B-8B93-232F2978A88C}" srcOrd="0" destOrd="0" presId="urn:microsoft.com/office/officeart/2005/8/layout/vList2"/>
    <dgm:cxn modelId="{DC43C686-5434-400D-B049-F4A8538C3ED7}" type="presParOf" srcId="{3F5F65C4-6E9B-4507-B0F0-4EDBA3C46100}" destId="{E0019675-A170-4F23-96FF-A023E0EC22FD}" srcOrd="1" destOrd="0" presId="urn:microsoft.com/office/officeart/2005/8/layout/vList2"/>
    <dgm:cxn modelId="{A6E890B0-0D4F-47A6-B0BD-E9F6E89C3E50}" type="presParOf" srcId="{3F5F65C4-6E9B-4507-B0F0-4EDBA3C46100}" destId="{136C4521-6033-48FC-876E-8E59C8A1E745}" srcOrd="2" destOrd="0" presId="urn:microsoft.com/office/officeart/2005/8/layout/vList2"/>
    <dgm:cxn modelId="{360AF6EC-17DA-4BCD-96F0-5A85EEA81DBC}" type="presParOf" srcId="{3F5F65C4-6E9B-4507-B0F0-4EDBA3C46100}" destId="{05348E26-4C88-442D-9CA8-4D9190DCB5C1}" srcOrd="3" destOrd="0" presId="urn:microsoft.com/office/officeart/2005/8/layout/vList2"/>
    <dgm:cxn modelId="{B9DE191D-ECD6-4234-AF95-7476709748E3}" type="presParOf" srcId="{3F5F65C4-6E9B-4507-B0F0-4EDBA3C46100}" destId="{D58D0CDF-C7FF-49A3-BAB2-9E98E25E8E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C1E703-EF10-4556-94EB-0DEF1F3748A8}" type="doc">
      <dgm:prSet loTypeId="urn:microsoft.com/office/officeart/2009/layout/ReverseList" loCatId="relationship" qsTypeId="urn:microsoft.com/office/officeart/2005/8/quickstyle/simple1" qsCatId="simple" csTypeId="urn:microsoft.com/office/officeart/2005/8/colors/accent2_3" csCatId="accent2" phldr="1"/>
      <dgm:spPr/>
      <dgm:t>
        <a:bodyPr/>
        <a:lstStyle/>
        <a:p>
          <a:endParaRPr lang="en-US"/>
        </a:p>
      </dgm:t>
    </dgm:pt>
    <dgm:pt modelId="{B4E9A438-8C66-496D-A537-9E9FF66501E2}">
      <dgm:prSet phldrT="[Text]" custT="1"/>
      <dgm:spPr/>
      <dgm:t>
        <a:bodyPr/>
        <a:lstStyle/>
        <a:p>
          <a:r>
            <a:rPr lang="en-US" sz="3400" dirty="0" smtClean="0"/>
            <a:t>Ratings for each class do not affect each other</a:t>
          </a:r>
          <a:endParaRPr lang="en-US" sz="3400" dirty="0"/>
        </a:p>
      </dgm:t>
    </dgm:pt>
    <dgm:pt modelId="{D8210857-65BF-4E83-995C-D99E5B4D5D09}" type="parTrans" cxnId="{178415F0-8222-4C48-B51E-F7E3795F2A59}">
      <dgm:prSet/>
      <dgm:spPr/>
      <dgm:t>
        <a:bodyPr/>
        <a:lstStyle/>
        <a:p>
          <a:endParaRPr lang="en-US"/>
        </a:p>
      </dgm:t>
    </dgm:pt>
    <dgm:pt modelId="{6701C774-17D0-411A-99AE-54ECAFF89450}" type="sibTrans" cxnId="{178415F0-8222-4C48-B51E-F7E3795F2A59}">
      <dgm:prSet/>
      <dgm:spPr/>
      <dgm:t>
        <a:bodyPr/>
        <a:lstStyle/>
        <a:p>
          <a:endParaRPr lang="en-US"/>
        </a:p>
      </dgm:t>
    </dgm:pt>
    <dgm:pt modelId="{03CF45EC-95F2-47D7-B791-38EF4CE05CCE}">
      <dgm:prSet phldrT="[Text]" custT="1"/>
      <dgm:spPr/>
      <dgm:t>
        <a:bodyPr/>
        <a:lstStyle/>
        <a:p>
          <a:r>
            <a:rPr lang="en-US" sz="3400" dirty="0" smtClean="0"/>
            <a:t>Class A-B-C</a:t>
          </a:r>
          <a:br>
            <a:rPr lang="en-US" sz="3400" dirty="0" smtClean="0"/>
          </a:br>
          <a:r>
            <a:rPr lang="en-US" sz="3400" dirty="0" smtClean="0"/>
            <a:t>Class A-B</a:t>
          </a:r>
          <a:br>
            <a:rPr lang="en-US" sz="3400" dirty="0" smtClean="0"/>
          </a:br>
          <a:r>
            <a:rPr lang="en-US" sz="3400" dirty="0" smtClean="0"/>
            <a:t>Class B-C</a:t>
          </a:r>
          <a:br>
            <a:rPr lang="en-US" sz="3400" dirty="0" smtClean="0"/>
          </a:br>
          <a:r>
            <a:rPr lang="en-US" sz="3400" dirty="0" smtClean="0"/>
            <a:t>Use for intended purpose only</a:t>
          </a:r>
          <a:endParaRPr lang="en-US" sz="3400" dirty="0"/>
        </a:p>
      </dgm:t>
    </dgm:pt>
    <dgm:pt modelId="{3095B719-EE08-4A89-BCCA-F9CB784FB0B6}" type="parTrans" cxnId="{5920BA40-EB97-412C-81AF-85135C5F5851}">
      <dgm:prSet/>
      <dgm:spPr/>
      <dgm:t>
        <a:bodyPr/>
        <a:lstStyle/>
        <a:p>
          <a:endParaRPr lang="en-US"/>
        </a:p>
      </dgm:t>
    </dgm:pt>
    <dgm:pt modelId="{EA041F80-024E-48CF-87BD-2683EABC26B5}" type="sibTrans" cxnId="{5920BA40-EB97-412C-81AF-85135C5F5851}">
      <dgm:prSet/>
      <dgm:spPr/>
      <dgm:t>
        <a:bodyPr/>
        <a:lstStyle/>
        <a:p>
          <a:endParaRPr lang="en-US"/>
        </a:p>
      </dgm:t>
    </dgm:pt>
    <dgm:pt modelId="{85D917C5-812C-476F-B01F-27B90753B198}" type="pres">
      <dgm:prSet presAssocID="{04C1E703-EF10-4556-94EB-0DEF1F3748A8}" presName="Name0" presStyleCnt="0">
        <dgm:presLayoutVars>
          <dgm:chMax val="2"/>
          <dgm:chPref val="2"/>
          <dgm:animLvl val="lvl"/>
        </dgm:presLayoutVars>
      </dgm:prSet>
      <dgm:spPr/>
      <dgm:t>
        <a:bodyPr/>
        <a:lstStyle/>
        <a:p>
          <a:endParaRPr lang="en-US"/>
        </a:p>
      </dgm:t>
    </dgm:pt>
    <dgm:pt modelId="{C66533DF-C217-4BC0-946E-4F26289A9E9E}" type="pres">
      <dgm:prSet presAssocID="{04C1E703-EF10-4556-94EB-0DEF1F3748A8}" presName="LeftText" presStyleLbl="revTx" presStyleIdx="0" presStyleCnt="0">
        <dgm:presLayoutVars>
          <dgm:bulletEnabled val="1"/>
        </dgm:presLayoutVars>
      </dgm:prSet>
      <dgm:spPr/>
      <dgm:t>
        <a:bodyPr/>
        <a:lstStyle/>
        <a:p>
          <a:endParaRPr lang="en-US"/>
        </a:p>
      </dgm:t>
    </dgm:pt>
    <dgm:pt modelId="{6445935F-422D-46E8-AD14-055D22081D6B}" type="pres">
      <dgm:prSet presAssocID="{04C1E703-EF10-4556-94EB-0DEF1F3748A8}" presName="LeftNode" presStyleLbl="bgImgPlace1" presStyleIdx="0" presStyleCnt="2" custScaleX="209568" custLinFactNeighborX="-51744">
        <dgm:presLayoutVars>
          <dgm:chMax val="2"/>
          <dgm:chPref val="2"/>
        </dgm:presLayoutVars>
      </dgm:prSet>
      <dgm:spPr/>
      <dgm:t>
        <a:bodyPr/>
        <a:lstStyle/>
        <a:p>
          <a:endParaRPr lang="en-US"/>
        </a:p>
      </dgm:t>
    </dgm:pt>
    <dgm:pt modelId="{2463A849-4367-4AC4-A9DF-A8D9A3D6B708}" type="pres">
      <dgm:prSet presAssocID="{04C1E703-EF10-4556-94EB-0DEF1F3748A8}" presName="RightText" presStyleLbl="revTx" presStyleIdx="0" presStyleCnt="0">
        <dgm:presLayoutVars>
          <dgm:bulletEnabled val="1"/>
        </dgm:presLayoutVars>
      </dgm:prSet>
      <dgm:spPr/>
      <dgm:t>
        <a:bodyPr/>
        <a:lstStyle/>
        <a:p>
          <a:endParaRPr lang="en-US"/>
        </a:p>
      </dgm:t>
    </dgm:pt>
    <dgm:pt modelId="{69CB2248-08DE-40A7-94EF-BD5B6E0A00BC}" type="pres">
      <dgm:prSet presAssocID="{04C1E703-EF10-4556-94EB-0DEF1F3748A8}" presName="RightNode" presStyleLbl="bgImgPlace1" presStyleIdx="1" presStyleCnt="2" custScaleX="209568" custLinFactNeighborX="51744">
        <dgm:presLayoutVars>
          <dgm:chMax val="0"/>
          <dgm:chPref val="0"/>
        </dgm:presLayoutVars>
      </dgm:prSet>
      <dgm:spPr/>
      <dgm:t>
        <a:bodyPr/>
        <a:lstStyle/>
        <a:p>
          <a:endParaRPr lang="en-US"/>
        </a:p>
      </dgm:t>
    </dgm:pt>
    <dgm:pt modelId="{AE0C4C9A-5154-47C9-99A6-3CBFDE27C97A}" type="pres">
      <dgm:prSet presAssocID="{04C1E703-EF10-4556-94EB-0DEF1F3748A8}" presName="TopArrow" presStyleLbl="node1" presStyleIdx="0" presStyleCnt="2"/>
      <dgm:spPr>
        <a:noFill/>
        <a:ln>
          <a:noFill/>
        </a:ln>
      </dgm:spPr>
      <dgm:t>
        <a:bodyPr/>
        <a:lstStyle/>
        <a:p>
          <a:endParaRPr lang="en-US"/>
        </a:p>
      </dgm:t>
    </dgm:pt>
    <dgm:pt modelId="{BDA79D5F-2F1A-4A7D-A4CA-1D17DF9C18C1}" type="pres">
      <dgm:prSet presAssocID="{04C1E703-EF10-4556-94EB-0DEF1F3748A8}" presName="BottomArrow" presStyleLbl="node1" presStyleIdx="1" presStyleCnt="2"/>
      <dgm:spPr>
        <a:noFill/>
        <a:ln>
          <a:noFill/>
        </a:ln>
      </dgm:spPr>
      <dgm:t>
        <a:bodyPr/>
        <a:lstStyle/>
        <a:p>
          <a:endParaRPr lang="en-US"/>
        </a:p>
      </dgm:t>
    </dgm:pt>
  </dgm:ptLst>
  <dgm:cxnLst>
    <dgm:cxn modelId="{5920BA40-EB97-412C-81AF-85135C5F5851}" srcId="{04C1E703-EF10-4556-94EB-0DEF1F3748A8}" destId="{03CF45EC-95F2-47D7-B791-38EF4CE05CCE}" srcOrd="0" destOrd="0" parTransId="{3095B719-EE08-4A89-BCCA-F9CB784FB0B6}" sibTransId="{EA041F80-024E-48CF-87BD-2683EABC26B5}"/>
    <dgm:cxn modelId="{8FBC91F7-55EA-46F8-8B42-50E13ED228B2}" type="presOf" srcId="{B4E9A438-8C66-496D-A537-9E9FF66501E2}" destId="{2463A849-4367-4AC4-A9DF-A8D9A3D6B708}" srcOrd="0" destOrd="0" presId="urn:microsoft.com/office/officeart/2009/layout/ReverseList"/>
    <dgm:cxn modelId="{82E80150-0611-4E72-9500-70AA05EE0B0D}" type="presOf" srcId="{03CF45EC-95F2-47D7-B791-38EF4CE05CCE}" destId="{C66533DF-C217-4BC0-946E-4F26289A9E9E}" srcOrd="0" destOrd="0" presId="urn:microsoft.com/office/officeart/2009/layout/ReverseList"/>
    <dgm:cxn modelId="{178415F0-8222-4C48-B51E-F7E3795F2A59}" srcId="{04C1E703-EF10-4556-94EB-0DEF1F3748A8}" destId="{B4E9A438-8C66-496D-A537-9E9FF66501E2}" srcOrd="1" destOrd="0" parTransId="{D8210857-65BF-4E83-995C-D99E5B4D5D09}" sibTransId="{6701C774-17D0-411A-99AE-54ECAFF89450}"/>
    <dgm:cxn modelId="{B51690A3-A5F8-470A-8809-A3515609D44F}" type="presOf" srcId="{B4E9A438-8C66-496D-A537-9E9FF66501E2}" destId="{69CB2248-08DE-40A7-94EF-BD5B6E0A00BC}" srcOrd="1" destOrd="0" presId="urn:microsoft.com/office/officeart/2009/layout/ReverseList"/>
    <dgm:cxn modelId="{98A335DD-91AB-4FF8-8808-97BE1B805040}" type="presOf" srcId="{03CF45EC-95F2-47D7-B791-38EF4CE05CCE}" destId="{6445935F-422D-46E8-AD14-055D22081D6B}" srcOrd="1" destOrd="0" presId="urn:microsoft.com/office/officeart/2009/layout/ReverseList"/>
    <dgm:cxn modelId="{DB188DF4-DA0E-49CB-A0FE-D0D26299CB6C}" type="presOf" srcId="{04C1E703-EF10-4556-94EB-0DEF1F3748A8}" destId="{85D917C5-812C-476F-B01F-27B90753B198}" srcOrd="0" destOrd="0" presId="urn:microsoft.com/office/officeart/2009/layout/ReverseList"/>
    <dgm:cxn modelId="{E9959F90-E64C-46C1-A8F0-48B3CF6732E9}" type="presParOf" srcId="{85D917C5-812C-476F-B01F-27B90753B198}" destId="{C66533DF-C217-4BC0-946E-4F26289A9E9E}" srcOrd="0" destOrd="0" presId="urn:microsoft.com/office/officeart/2009/layout/ReverseList"/>
    <dgm:cxn modelId="{BF9F564C-8EB2-454C-8CBD-A78AFB3EA2EF}" type="presParOf" srcId="{85D917C5-812C-476F-B01F-27B90753B198}" destId="{6445935F-422D-46E8-AD14-055D22081D6B}" srcOrd="1" destOrd="0" presId="urn:microsoft.com/office/officeart/2009/layout/ReverseList"/>
    <dgm:cxn modelId="{33A01ECC-65B0-4C85-8A04-FCBED2C45EB7}" type="presParOf" srcId="{85D917C5-812C-476F-B01F-27B90753B198}" destId="{2463A849-4367-4AC4-A9DF-A8D9A3D6B708}" srcOrd="2" destOrd="0" presId="urn:microsoft.com/office/officeart/2009/layout/ReverseList"/>
    <dgm:cxn modelId="{22541C28-D8A7-4D8A-9248-BCCFE74A09B1}" type="presParOf" srcId="{85D917C5-812C-476F-B01F-27B90753B198}" destId="{69CB2248-08DE-40A7-94EF-BD5B6E0A00BC}" srcOrd="3" destOrd="0" presId="urn:microsoft.com/office/officeart/2009/layout/ReverseList"/>
    <dgm:cxn modelId="{B1BFFC15-A168-4CF3-9994-BC423258C743}" type="presParOf" srcId="{85D917C5-812C-476F-B01F-27B90753B198}" destId="{AE0C4C9A-5154-47C9-99A6-3CBFDE27C97A}" srcOrd="4" destOrd="0" presId="urn:microsoft.com/office/officeart/2009/layout/ReverseList"/>
    <dgm:cxn modelId="{EB3C768A-8469-4ED7-8C97-6326275CF57B}" type="presParOf" srcId="{85D917C5-812C-476F-B01F-27B90753B198}" destId="{BDA79D5F-2F1A-4A7D-A4CA-1D17DF9C18C1}"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16B303-2F8B-4A32-8CA5-D15F9EFA16D8}" type="doc">
      <dgm:prSet loTypeId="urn:microsoft.com/office/officeart/2005/8/layout/arrow5" loCatId="relationship" qsTypeId="urn:microsoft.com/office/officeart/2005/8/quickstyle/simple1" qsCatId="simple" csTypeId="urn:microsoft.com/office/officeart/2005/8/colors/accent2_3" csCatId="accent2" phldr="1"/>
      <dgm:spPr/>
      <dgm:t>
        <a:bodyPr/>
        <a:lstStyle/>
        <a:p>
          <a:endParaRPr lang="en-US"/>
        </a:p>
      </dgm:t>
    </dgm:pt>
    <dgm:pt modelId="{3D2970BE-AA1F-43E8-8364-98C82E69D657}">
      <dgm:prSet phldrT="[Text]"/>
      <dgm:spPr/>
      <dgm:t>
        <a:bodyPr/>
        <a:lstStyle/>
        <a:p>
          <a:r>
            <a:rPr lang="en-US" dirty="0" smtClean="0"/>
            <a:t>Minimize risk to life and property</a:t>
          </a:r>
          <a:endParaRPr lang="en-US" dirty="0"/>
        </a:p>
      </dgm:t>
    </dgm:pt>
    <dgm:pt modelId="{7344D830-0094-4386-8537-1599019A8CC1}" type="parTrans" cxnId="{D5F7A591-5CF4-4C51-9F9F-431D1F6A34E5}">
      <dgm:prSet/>
      <dgm:spPr/>
      <dgm:t>
        <a:bodyPr/>
        <a:lstStyle/>
        <a:p>
          <a:endParaRPr lang="en-US"/>
        </a:p>
      </dgm:t>
    </dgm:pt>
    <dgm:pt modelId="{018428EE-82AB-4FA4-A136-690BF6D76F83}" type="sibTrans" cxnId="{D5F7A591-5CF4-4C51-9F9F-431D1F6A34E5}">
      <dgm:prSet/>
      <dgm:spPr/>
      <dgm:t>
        <a:bodyPr/>
        <a:lstStyle/>
        <a:p>
          <a:endParaRPr lang="en-US"/>
        </a:p>
      </dgm:t>
    </dgm:pt>
    <dgm:pt modelId="{33782453-F3C5-4536-94C8-62585DD7B626}">
      <dgm:prSet phldrT="[Text]"/>
      <dgm:spPr/>
      <dgm:t>
        <a:bodyPr/>
        <a:lstStyle/>
        <a:p>
          <a:r>
            <a:rPr lang="en-US" dirty="0" smtClean="0"/>
            <a:t>Effectively extinguish fire</a:t>
          </a:r>
          <a:endParaRPr lang="en-US" dirty="0"/>
        </a:p>
      </dgm:t>
    </dgm:pt>
    <dgm:pt modelId="{40422D31-928C-4595-825A-0E6CB0771765}" type="parTrans" cxnId="{AB6B3977-9B2A-430D-9C14-6CD307558C02}">
      <dgm:prSet/>
      <dgm:spPr/>
      <dgm:t>
        <a:bodyPr/>
        <a:lstStyle/>
        <a:p>
          <a:endParaRPr lang="en-US"/>
        </a:p>
      </dgm:t>
    </dgm:pt>
    <dgm:pt modelId="{07A6119B-E8CB-48E4-9044-3EF44DED14FB}" type="sibTrans" cxnId="{AB6B3977-9B2A-430D-9C14-6CD307558C02}">
      <dgm:prSet/>
      <dgm:spPr/>
      <dgm:t>
        <a:bodyPr/>
        <a:lstStyle/>
        <a:p>
          <a:endParaRPr lang="en-US"/>
        </a:p>
      </dgm:t>
    </dgm:pt>
    <dgm:pt modelId="{F000DAA7-B724-44FC-8A51-B5D04AF81CDE}" type="pres">
      <dgm:prSet presAssocID="{7216B303-2F8B-4A32-8CA5-D15F9EFA16D8}" presName="diagram" presStyleCnt="0">
        <dgm:presLayoutVars>
          <dgm:dir/>
          <dgm:resizeHandles val="exact"/>
        </dgm:presLayoutVars>
      </dgm:prSet>
      <dgm:spPr/>
      <dgm:t>
        <a:bodyPr/>
        <a:lstStyle/>
        <a:p>
          <a:endParaRPr lang="en-US"/>
        </a:p>
      </dgm:t>
    </dgm:pt>
    <dgm:pt modelId="{F5EEAF12-727F-440B-91CB-A563F1CDE04B}" type="pres">
      <dgm:prSet presAssocID="{3D2970BE-AA1F-43E8-8364-98C82E69D657}" presName="arrow" presStyleLbl="node1" presStyleIdx="0" presStyleCnt="2">
        <dgm:presLayoutVars>
          <dgm:bulletEnabled val="1"/>
        </dgm:presLayoutVars>
      </dgm:prSet>
      <dgm:spPr/>
      <dgm:t>
        <a:bodyPr/>
        <a:lstStyle/>
        <a:p>
          <a:endParaRPr lang="en-US"/>
        </a:p>
      </dgm:t>
    </dgm:pt>
    <dgm:pt modelId="{7E2DA22C-3760-4669-A802-CE4EE45F9C25}" type="pres">
      <dgm:prSet presAssocID="{33782453-F3C5-4536-94C8-62585DD7B626}" presName="arrow" presStyleLbl="node1" presStyleIdx="1" presStyleCnt="2">
        <dgm:presLayoutVars>
          <dgm:bulletEnabled val="1"/>
        </dgm:presLayoutVars>
      </dgm:prSet>
      <dgm:spPr/>
      <dgm:t>
        <a:bodyPr/>
        <a:lstStyle/>
        <a:p>
          <a:endParaRPr lang="en-US"/>
        </a:p>
      </dgm:t>
    </dgm:pt>
  </dgm:ptLst>
  <dgm:cxnLst>
    <dgm:cxn modelId="{D5F7A591-5CF4-4C51-9F9F-431D1F6A34E5}" srcId="{7216B303-2F8B-4A32-8CA5-D15F9EFA16D8}" destId="{3D2970BE-AA1F-43E8-8364-98C82E69D657}" srcOrd="0" destOrd="0" parTransId="{7344D830-0094-4386-8537-1599019A8CC1}" sibTransId="{018428EE-82AB-4FA4-A136-690BF6D76F83}"/>
    <dgm:cxn modelId="{6099E4F2-29B4-44E4-BFEF-D872D894D12E}" type="presOf" srcId="{3D2970BE-AA1F-43E8-8364-98C82E69D657}" destId="{F5EEAF12-727F-440B-91CB-A563F1CDE04B}" srcOrd="0" destOrd="0" presId="urn:microsoft.com/office/officeart/2005/8/layout/arrow5"/>
    <dgm:cxn modelId="{AB6B3977-9B2A-430D-9C14-6CD307558C02}" srcId="{7216B303-2F8B-4A32-8CA5-D15F9EFA16D8}" destId="{33782453-F3C5-4536-94C8-62585DD7B626}" srcOrd="1" destOrd="0" parTransId="{40422D31-928C-4595-825A-0E6CB0771765}" sibTransId="{07A6119B-E8CB-48E4-9044-3EF44DED14FB}"/>
    <dgm:cxn modelId="{58E5B7C4-1218-4310-86A1-5B600BAC0709}" type="presOf" srcId="{33782453-F3C5-4536-94C8-62585DD7B626}" destId="{7E2DA22C-3760-4669-A802-CE4EE45F9C25}" srcOrd="0" destOrd="0" presId="urn:microsoft.com/office/officeart/2005/8/layout/arrow5"/>
    <dgm:cxn modelId="{D9257985-2256-4EB5-9739-B7B5CDA648DA}" type="presOf" srcId="{7216B303-2F8B-4A32-8CA5-D15F9EFA16D8}" destId="{F000DAA7-B724-44FC-8A51-B5D04AF81CDE}" srcOrd="0" destOrd="0" presId="urn:microsoft.com/office/officeart/2005/8/layout/arrow5"/>
    <dgm:cxn modelId="{330CCACF-E21B-4904-ADE2-1ACEA8DFC9D9}" type="presParOf" srcId="{F000DAA7-B724-44FC-8A51-B5D04AF81CDE}" destId="{F5EEAF12-727F-440B-91CB-A563F1CDE04B}" srcOrd="0" destOrd="0" presId="urn:microsoft.com/office/officeart/2005/8/layout/arrow5"/>
    <dgm:cxn modelId="{FDDE1FF2-55A4-4F8F-B28A-36A2469B72B2}" type="presParOf" srcId="{F000DAA7-B724-44FC-8A51-B5D04AF81CDE}" destId="{7E2DA22C-3760-4669-A802-CE4EE45F9C25}"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8731F4-9087-43A0-AEB4-F1235DE10B51}" type="doc">
      <dgm:prSet loTypeId="urn:microsoft.com/office/officeart/2005/8/layout/bProcess4" loCatId="process" qsTypeId="urn:microsoft.com/office/officeart/2005/8/quickstyle/simple1" qsCatId="simple" csTypeId="urn:microsoft.com/office/officeart/2005/8/colors/accent2_4" csCatId="accent2" phldr="1"/>
      <dgm:spPr/>
      <dgm:t>
        <a:bodyPr/>
        <a:lstStyle/>
        <a:p>
          <a:endParaRPr lang="en-US"/>
        </a:p>
      </dgm:t>
    </dgm:pt>
    <dgm:pt modelId="{3EBB23AB-F96A-4675-8C82-FDD4A4078C27}">
      <dgm:prSet phldrT="[Text]"/>
      <dgm:spPr/>
      <dgm:t>
        <a:bodyPr/>
        <a:lstStyle/>
        <a:p>
          <a:r>
            <a:rPr lang="en-US" dirty="0" smtClean="0"/>
            <a:t>Fuel classification</a:t>
          </a:r>
          <a:endParaRPr lang="en-US" dirty="0"/>
        </a:p>
      </dgm:t>
    </dgm:pt>
    <dgm:pt modelId="{46AC991F-78A6-4483-A7F1-ABB7F6B85BE5}" type="parTrans" cxnId="{2414A918-ECAC-427C-879A-D52BF026A9F8}">
      <dgm:prSet/>
      <dgm:spPr/>
      <dgm:t>
        <a:bodyPr/>
        <a:lstStyle/>
        <a:p>
          <a:endParaRPr lang="en-US"/>
        </a:p>
      </dgm:t>
    </dgm:pt>
    <dgm:pt modelId="{BB0A353D-7060-43AA-BB87-6AEC043FA9DC}" type="sibTrans" cxnId="{2414A918-ECAC-427C-879A-D52BF026A9F8}">
      <dgm:prSet/>
      <dgm:spPr/>
      <dgm:t>
        <a:bodyPr/>
        <a:lstStyle/>
        <a:p>
          <a:endParaRPr lang="en-US" dirty="0"/>
        </a:p>
      </dgm:t>
    </dgm:pt>
    <dgm:pt modelId="{85714DD8-B6D0-43BF-93DD-2F64FA143B00}">
      <dgm:prSet phldrT="[Text]"/>
      <dgm:spPr/>
      <dgm:t>
        <a:bodyPr/>
        <a:lstStyle/>
        <a:p>
          <a:r>
            <a:rPr lang="en-US" dirty="0" smtClean="0"/>
            <a:t>Rating</a:t>
          </a:r>
          <a:endParaRPr lang="en-US" dirty="0"/>
        </a:p>
      </dgm:t>
    </dgm:pt>
    <dgm:pt modelId="{074CA1B3-1010-4C58-8000-C9B9C790924E}" type="parTrans" cxnId="{831D3C64-08C6-4F65-8FC0-E2B2AC955054}">
      <dgm:prSet/>
      <dgm:spPr/>
      <dgm:t>
        <a:bodyPr/>
        <a:lstStyle/>
        <a:p>
          <a:endParaRPr lang="en-US"/>
        </a:p>
      </dgm:t>
    </dgm:pt>
    <dgm:pt modelId="{B43DDB9F-9C90-4FE6-9792-4F36DF84AE41}" type="sibTrans" cxnId="{831D3C64-08C6-4F65-8FC0-E2B2AC955054}">
      <dgm:prSet/>
      <dgm:spPr/>
      <dgm:t>
        <a:bodyPr/>
        <a:lstStyle/>
        <a:p>
          <a:endParaRPr lang="en-US" dirty="0"/>
        </a:p>
      </dgm:t>
    </dgm:pt>
    <dgm:pt modelId="{C194C968-EF17-4AB4-867E-9706F9383591}">
      <dgm:prSet phldrT="[Text]"/>
      <dgm:spPr/>
      <dgm:t>
        <a:bodyPr/>
        <a:lstStyle/>
        <a:p>
          <a:r>
            <a:rPr lang="en-US" dirty="0" smtClean="0"/>
            <a:t>Hazards</a:t>
          </a:r>
          <a:endParaRPr lang="en-US" dirty="0"/>
        </a:p>
      </dgm:t>
    </dgm:pt>
    <dgm:pt modelId="{02F5A2AC-232B-45D1-9D7B-088F121817F7}" type="parTrans" cxnId="{61E63B52-2352-4F43-8C3B-A18959A2D2A2}">
      <dgm:prSet/>
      <dgm:spPr/>
      <dgm:t>
        <a:bodyPr/>
        <a:lstStyle/>
        <a:p>
          <a:endParaRPr lang="en-US"/>
        </a:p>
      </dgm:t>
    </dgm:pt>
    <dgm:pt modelId="{7EC80C0D-EBC7-48C1-A54D-DEB785C7F2DB}" type="sibTrans" cxnId="{61E63B52-2352-4F43-8C3B-A18959A2D2A2}">
      <dgm:prSet/>
      <dgm:spPr/>
      <dgm:t>
        <a:bodyPr/>
        <a:lstStyle/>
        <a:p>
          <a:endParaRPr lang="en-US" dirty="0"/>
        </a:p>
      </dgm:t>
    </dgm:pt>
    <dgm:pt modelId="{48A3CBF7-5B0C-49CB-9306-1F44761B1D5A}">
      <dgm:prSet phldrT="[Text]"/>
      <dgm:spPr/>
      <dgm:t>
        <a:bodyPr/>
        <a:lstStyle/>
        <a:p>
          <a:r>
            <a:rPr lang="en-US" dirty="0" smtClean="0"/>
            <a:t>Fire size, intensity</a:t>
          </a:r>
          <a:endParaRPr lang="en-US" dirty="0"/>
        </a:p>
      </dgm:t>
    </dgm:pt>
    <dgm:pt modelId="{D51EBC33-F653-48F3-BF5E-E9BBC6CB3A7B}" type="parTrans" cxnId="{D696B2D0-4AAD-4C3D-92EF-EBB9E13E7351}">
      <dgm:prSet/>
      <dgm:spPr/>
      <dgm:t>
        <a:bodyPr/>
        <a:lstStyle/>
        <a:p>
          <a:endParaRPr lang="en-US"/>
        </a:p>
      </dgm:t>
    </dgm:pt>
    <dgm:pt modelId="{77CF22C5-5B2D-44FC-8CD2-89E6B8C9D138}" type="sibTrans" cxnId="{D696B2D0-4AAD-4C3D-92EF-EBB9E13E7351}">
      <dgm:prSet/>
      <dgm:spPr/>
      <dgm:t>
        <a:bodyPr/>
        <a:lstStyle/>
        <a:p>
          <a:endParaRPr lang="en-US" dirty="0"/>
        </a:p>
      </dgm:t>
    </dgm:pt>
    <dgm:pt modelId="{587DC8A5-958F-4BF6-A803-99B9F70683FB}">
      <dgm:prSet phldrT="[Text]"/>
      <dgm:spPr/>
      <dgm:t>
        <a:bodyPr/>
        <a:lstStyle/>
        <a:p>
          <a:r>
            <a:rPr lang="en-US" dirty="0" smtClean="0"/>
            <a:t>Atmospheric conditions</a:t>
          </a:r>
          <a:endParaRPr lang="en-US" dirty="0"/>
        </a:p>
      </dgm:t>
    </dgm:pt>
    <dgm:pt modelId="{80206866-BFEC-4C7A-B5E8-2787DF59B198}" type="parTrans" cxnId="{89AD7CB6-9326-4231-BAF5-2A6DEE4B605D}">
      <dgm:prSet/>
      <dgm:spPr/>
      <dgm:t>
        <a:bodyPr/>
        <a:lstStyle/>
        <a:p>
          <a:endParaRPr lang="en-US"/>
        </a:p>
      </dgm:t>
    </dgm:pt>
    <dgm:pt modelId="{D9E17257-067A-491F-80B8-7EB468E144E7}" type="sibTrans" cxnId="{89AD7CB6-9326-4231-BAF5-2A6DEE4B605D}">
      <dgm:prSet/>
      <dgm:spPr/>
      <dgm:t>
        <a:bodyPr/>
        <a:lstStyle/>
        <a:p>
          <a:endParaRPr lang="en-US" dirty="0"/>
        </a:p>
      </dgm:t>
    </dgm:pt>
    <dgm:pt modelId="{3027131B-BE67-45B0-9A0C-B88E1338531C}">
      <dgm:prSet phldrT="[Text]"/>
      <dgm:spPr/>
      <dgm:t>
        <a:bodyPr/>
        <a:lstStyle/>
        <a:p>
          <a:r>
            <a:rPr lang="en-US" dirty="0" smtClean="0"/>
            <a:t>Training</a:t>
          </a:r>
          <a:endParaRPr lang="en-US" dirty="0"/>
        </a:p>
      </dgm:t>
    </dgm:pt>
    <dgm:pt modelId="{FA64AF0F-CEF0-441C-BA7F-7D4AECA19C17}" type="parTrans" cxnId="{EDCDD001-0C9C-4187-BACE-4FB8DAC2DFC9}">
      <dgm:prSet/>
      <dgm:spPr/>
      <dgm:t>
        <a:bodyPr/>
        <a:lstStyle/>
        <a:p>
          <a:endParaRPr lang="en-US"/>
        </a:p>
      </dgm:t>
    </dgm:pt>
    <dgm:pt modelId="{E25DCA7E-2282-4DCF-8669-967C58829637}" type="sibTrans" cxnId="{EDCDD001-0C9C-4187-BACE-4FB8DAC2DFC9}">
      <dgm:prSet/>
      <dgm:spPr/>
      <dgm:t>
        <a:bodyPr/>
        <a:lstStyle/>
        <a:p>
          <a:endParaRPr lang="en-US" dirty="0"/>
        </a:p>
      </dgm:t>
    </dgm:pt>
    <dgm:pt modelId="{A8C3FA4D-A572-4911-8171-97A74A1A02C5}">
      <dgm:prSet phldrT="[Text]"/>
      <dgm:spPr/>
      <dgm:t>
        <a:bodyPr/>
        <a:lstStyle/>
        <a:p>
          <a:r>
            <a:rPr lang="en-US" dirty="0" smtClean="0"/>
            <a:t>Ease of handling</a:t>
          </a:r>
          <a:endParaRPr lang="en-US" dirty="0"/>
        </a:p>
      </dgm:t>
    </dgm:pt>
    <dgm:pt modelId="{EF8EE923-C807-461C-BE2F-665C2CF5F97A}" type="parTrans" cxnId="{D0D867AD-1518-49C5-A472-6BC225EFE0DB}">
      <dgm:prSet/>
      <dgm:spPr/>
      <dgm:t>
        <a:bodyPr/>
        <a:lstStyle/>
        <a:p>
          <a:endParaRPr lang="en-US"/>
        </a:p>
      </dgm:t>
    </dgm:pt>
    <dgm:pt modelId="{BA7BB98B-C982-41A6-9D63-55B5F4E337DB}" type="sibTrans" cxnId="{D0D867AD-1518-49C5-A472-6BC225EFE0DB}">
      <dgm:prSet/>
      <dgm:spPr/>
      <dgm:t>
        <a:bodyPr/>
        <a:lstStyle/>
        <a:p>
          <a:endParaRPr lang="en-US" dirty="0"/>
        </a:p>
      </dgm:t>
    </dgm:pt>
    <dgm:pt modelId="{12DCFB37-2859-4F45-B702-1476DB0E3397}">
      <dgm:prSet phldrT="[Text]"/>
      <dgm:spPr/>
      <dgm:t>
        <a:bodyPr/>
        <a:lstStyle/>
        <a:p>
          <a:r>
            <a:rPr lang="en-US" dirty="0" smtClean="0"/>
            <a:t>Life hazards</a:t>
          </a:r>
          <a:endParaRPr lang="en-US" dirty="0"/>
        </a:p>
      </dgm:t>
    </dgm:pt>
    <dgm:pt modelId="{793C773E-5962-4BF0-A675-B81CCAA2D0EE}" type="parTrans" cxnId="{1BD34E87-BF03-4623-ABB0-37D02E0B50D1}">
      <dgm:prSet/>
      <dgm:spPr/>
      <dgm:t>
        <a:bodyPr/>
        <a:lstStyle/>
        <a:p>
          <a:endParaRPr lang="en-US"/>
        </a:p>
      </dgm:t>
    </dgm:pt>
    <dgm:pt modelId="{94160BFC-E7BD-42C1-A0E8-75484F20792C}" type="sibTrans" cxnId="{1BD34E87-BF03-4623-ABB0-37D02E0B50D1}">
      <dgm:prSet/>
      <dgm:spPr/>
      <dgm:t>
        <a:bodyPr/>
        <a:lstStyle/>
        <a:p>
          <a:endParaRPr lang="en-US" dirty="0"/>
        </a:p>
      </dgm:t>
    </dgm:pt>
    <dgm:pt modelId="{5E800F4F-5291-4E7D-BBB4-488070064529}">
      <dgm:prSet phldrT="[Text]"/>
      <dgm:spPr/>
      <dgm:t>
        <a:bodyPr/>
        <a:lstStyle/>
        <a:p>
          <a:r>
            <a:rPr lang="en-US" dirty="0" smtClean="0"/>
            <a:t>Operational concerns</a:t>
          </a:r>
          <a:endParaRPr lang="en-US" dirty="0"/>
        </a:p>
      </dgm:t>
    </dgm:pt>
    <dgm:pt modelId="{4F259888-4F60-4C47-A53F-8EF4E25ED786}" type="parTrans" cxnId="{65F335F9-5A78-45EB-B1C5-88B8B7291429}">
      <dgm:prSet/>
      <dgm:spPr/>
      <dgm:t>
        <a:bodyPr/>
        <a:lstStyle/>
        <a:p>
          <a:endParaRPr lang="en-US"/>
        </a:p>
      </dgm:t>
    </dgm:pt>
    <dgm:pt modelId="{E3428B22-15B8-4E13-B0BB-200612216210}" type="sibTrans" cxnId="{65F335F9-5A78-45EB-B1C5-88B8B7291429}">
      <dgm:prSet/>
      <dgm:spPr/>
      <dgm:t>
        <a:bodyPr/>
        <a:lstStyle/>
        <a:p>
          <a:endParaRPr lang="en-US"/>
        </a:p>
      </dgm:t>
    </dgm:pt>
    <dgm:pt modelId="{FB578368-EA56-4C86-9766-ACC51C0F5D87}" type="pres">
      <dgm:prSet presAssocID="{A18731F4-9087-43A0-AEB4-F1235DE10B51}" presName="Name0" presStyleCnt="0">
        <dgm:presLayoutVars>
          <dgm:dir/>
          <dgm:resizeHandles/>
        </dgm:presLayoutVars>
      </dgm:prSet>
      <dgm:spPr/>
      <dgm:t>
        <a:bodyPr/>
        <a:lstStyle/>
        <a:p>
          <a:endParaRPr lang="en-US"/>
        </a:p>
      </dgm:t>
    </dgm:pt>
    <dgm:pt modelId="{05F679B4-29D0-408E-90E6-94C5B17E79E0}" type="pres">
      <dgm:prSet presAssocID="{3EBB23AB-F96A-4675-8C82-FDD4A4078C27}" presName="compNode" presStyleCnt="0"/>
      <dgm:spPr/>
    </dgm:pt>
    <dgm:pt modelId="{10649205-D76D-4B0B-B6B6-AD4645A5981A}" type="pres">
      <dgm:prSet presAssocID="{3EBB23AB-F96A-4675-8C82-FDD4A4078C27}" presName="dummyConnPt" presStyleCnt="0"/>
      <dgm:spPr/>
    </dgm:pt>
    <dgm:pt modelId="{C9360A35-05A0-4A1E-BE64-38BC234C2FAF}" type="pres">
      <dgm:prSet presAssocID="{3EBB23AB-F96A-4675-8C82-FDD4A4078C27}" presName="node" presStyleLbl="node1" presStyleIdx="0" presStyleCnt="9">
        <dgm:presLayoutVars>
          <dgm:bulletEnabled val="1"/>
        </dgm:presLayoutVars>
      </dgm:prSet>
      <dgm:spPr/>
      <dgm:t>
        <a:bodyPr/>
        <a:lstStyle/>
        <a:p>
          <a:endParaRPr lang="en-US"/>
        </a:p>
      </dgm:t>
    </dgm:pt>
    <dgm:pt modelId="{11B17648-DEB9-4978-ACCE-90C05D66777E}" type="pres">
      <dgm:prSet presAssocID="{BB0A353D-7060-43AA-BB87-6AEC043FA9DC}" presName="sibTrans" presStyleLbl="bgSibTrans2D1" presStyleIdx="0" presStyleCnt="8"/>
      <dgm:spPr/>
      <dgm:t>
        <a:bodyPr/>
        <a:lstStyle/>
        <a:p>
          <a:endParaRPr lang="en-US"/>
        </a:p>
      </dgm:t>
    </dgm:pt>
    <dgm:pt modelId="{E1BBE5CA-424E-4099-ADF4-F7939785B690}" type="pres">
      <dgm:prSet presAssocID="{85714DD8-B6D0-43BF-93DD-2F64FA143B00}" presName="compNode" presStyleCnt="0"/>
      <dgm:spPr/>
    </dgm:pt>
    <dgm:pt modelId="{D54E04C2-8E80-4D0E-980B-66A91A923326}" type="pres">
      <dgm:prSet presAssocID="{85714DD8-B6D0-43BF-93DD-2F64FA143B00}" presName="dummyConnPt" presStyleCnt="0"/>
      <dgm:spPr/>
    </dgm:pt>
    <dgm:pt modelId="{53CDDA46-AFCE-4A19-9AE0-FEA2CE97BDBB}" type="pres">
      <dgm:prSet presAssocID="{85714DD8-B6D0-43BF-93DD-2F64FA143B00}" presName="node" presStyleLbl="node1" presStyleIdx="1" presStyleCnt="9">
        <dgm:presLayoutVars>
          <dgm:bulletEnabled val="1"/>
        </dgm:presLayoutVars>
      </dgm:prSet>
      <dgm:spPr/>
      <dgm:t>
        <a:bodyPr/>
        <a:lstStyle/>
        <a:p>
          <a:endParaRPr lang="en-US"/>
        </a:p>
      </dgm:t>
    </dgm:pt>
    <dgm:pt modelId="{7DE0C040-ADF2-4015-9C86-CC039F190D87}" type="pres">
      <dgm:prSet presAssocID="{B43DDB9F-9C90-4FE6-9792-4F36DF84AE41}" presName="sibTrans" presStyleLbl="bgSibTrans2D1" presStyleIdx="1" presStyleCnt="8"/>
      <dgm:spPr/>
      <dgm:t>
        <a:bodyPr/>
        <a:lstStyle/>
        <a:p>
          <a:endParaRPr lang="en-US"/>
        </a:p>
      </dgm:t>
    </dgm:pt>
    <dgm:pt modelId="{6E8B3A59-07AF-4DC6-978B-E53A49B1C1A1}" type="pres">
      <dgm:prSet presAssocID="{C194C968-EF17-4AB4-867E-9706F9383591}" presName="compNode" presStyleCnt="0"/>
      <dgm:spPr/>
    </dgm:pt>
    <dgm:pt modelId="{DB98BFC1-C246-4139-881A-2AF14169133D}" type="pres">
      <dgm:prSet presAssocID="{C194C968-EF17-4AB4-867E-9706F9383591}" presName="dummyConnPt" presStyleCnt="0"/>
      <dgm:spPr/>
    </dgm:pt>
    <dgm:pt modelId="{B053CB39-17D4-4B1F-83B8-A48F61AFE72A}" type="pres">
      <dgm:prSet presAssocID="{C194C968-EF17-4AB4-867E-9706F9383591}" presName="node" presStyleLbl="node1" presStyleIdx="2" presStyleCnt="9">
        <dgm:presLayoutVars>
          <dgm:bulletEnabled val="1"/>
        </dgm:presLayoutVars>
      </dgm:prSet>
      <dgm:spPr/>
      <dgm:t>
        <a:bodyPr/>
        <a:lstStyle/>
        <a:p>
          <a:endParaRPr lang="en-US"/>
        </a:p>
      </dgm:t>
    </dgm:pt>
    <dgm:pt modelId="{E8759BDD-2D90-4A12-A457-82977993F2AF}" type="pres">
      <dgm:prSet presAssocID="{7EC80C0D-EBC7-48C1-A54D-DEB785C7F2DB}" presName="sibTrans" presStyleLbl="bgSibTrans2D1" presStyleIdx="2" presStyleCnt="8"/>
      <dgm:spPr/>
      <dgm:t>
        <a:bodyPr/>
        <a:lstStyle/>
        <a:p>
          <a:endParaRPr lang="en-US"/>
        </a:p>
      </dgm:t>
    </dgm:pt>
    <dgm:pt modelId="{A0AD3E48-C894-4357-9952-0CE506D65B2D}" type="pres">
      <dgm:prSet presAssocID="{48A3CBF7-5B0C-49CB-9306-1F44761B1D5A}" presName="compNode" presStyleCnt="0"/>
      <dgm:spPr/>
    </dgm:pt>
    <dgm:pt modelId="{2918DAD8-154B-41AF-B7EF-CF61D04964F4}" type="pres">
      <dgm:prSet presAssocID="{48A3CBF7-5B0C-49CB-9306-1F44761B1D5A}" presName="dummyConnPt" presStyleCnt="0"/>
      <dgm:spPr/>
    </dgm:pt>
    <dgm:pt modelId="{A239C7C9-ABDD-4873-94D0-60DA260C57BB}" type="pres">
      <dgm:prSet presAssocID="{48A3CBF7-5B0C-49CB-9306-1F44761B1D5A}" presName="node" presStyleLbl="node1" presStyleIdx="3" presStyleCnt="9">
        <dgm:presLayoutVars>
          <dgm:bulletEnabled val="1"/>
        </dgm:presLayoutVars>
      </dgm:prSet>
      <dgm:spPr/>
      <dgm:t>
        <a:bodyPr/>
        <a:lstStyle/>
        <a:p>
          <a:endParaRPr lang="en-US"/>
        </a:p>
      </dgm:t>
    </dgm:pt>
    <dgm:pt modelId="{7DB7AF20-D75E-41BE-BF44-71603477ACAD}" type="pres">
      <dgm:prSet presAssocID="{77CF22C5-5B2D-44FC-8CD2-89E6B8C9D138}" presName="sibTrans" presStyleLbl="bgSibTrans2D1" presStyleIdx="3" presStyleCnt="8"/>
      <dgm:spPr/>
      <dgm:t>
        <a:bodyPr/>
        <a:lstStyle/>
        <a:p>
          <a:endParaRPr lang="en-US"/>
        </a:p>
      </dgm:t>
    </dgm:pt>
    <dgm:pt modelId="{4962B74B-3092-4B3D-959C-62A639A3F85E}" type="pres">
      <dgm:prSet presAssocID="{587DC8A5-958F-4BF6-A803-99B9F70683FB}" presName="compNode" presStyleCnt="0"/>
      <dgm:spPr/>
    </dgm:pt>
    <dgm:pt modelId="{604405BC-03BC-4783-B36A-D3ACD05061A5}" type="pres">
      <dgm:prSet presAssocID="{587DC8A5-958F-4BF6-A803-99B9F70683FB}" presName="dummyConnPt" presStyleCnt="0"/>
      <dgm:spPr/>
    </dgm:pt>
    <dgm:pt modelId="{96A15BD6-D680-4814-8D2C-76DFDEC396AB}" type="pres">
      <dgm:prSet presAssocID="{587DC8A5-958F-4BF6-A803-99B9F70683FB}" presName="node" presStyleLbl="node1" presStyleIdx="4" presStyleCnt="9">
        <dgm:presLayoutVars>
          <dgm:bulletEnabled val="1"/>
        </dgm:presLayoutVars>
      </dgm:prSet>
      <dgm:spPr/>
      <dgm:t>
        <a:bodyPr/>
        <a:lstStyle/>
        <a:p>
          <a:endParaRPr lang="en-US"/>
        </a:p>
      </dgm:t>
    </dgm:pt>
    <dgm:pt modelId="{5C9B0672-950B-4185-B087-019B78B06968}" type="pres">
      <dgm:prSet presAssocID="{D9E17257-067A-491F-80B8-7EB468E144E7}" presName="sibTrans" presStyleLbl="bgSibTrans2D1" presStyleIdx="4" presStyleCnt="8"/>
      <dgm:spPr/>
      <dgm:t>
        <a:bodyPr/>
        <a:lstStyle/>
        <a:p>
          <a:endParaRPr lang="en-US"/>
        </a:p>
      </dgm:t>
    </dgm:pt>
    <dgm:pt modelId="{E4BD3CBD-0849-460E-869A-7E064E8E3712}" type="pres">
      <dgm:prSet presAssocID="{3027131B-BE67-45B0-9A0C-B88E1338531C}" presName="compNode" presStyleCnt="0"/>
      <dgm:spPr/>
    </dgm:pt>
    <dgm:pt modelId="{106B16CC-3B6E-49D9-8275-9524B0465A57}" type="pres">
      <dgm:prSet presAssocID="{3027131B-BE67-45B0-9A0C-B88E1338531C}" presName="dummyConnPt" presStyleCnt="0"/>
      <dgm:spPr/>
    </dgm:pt>
    <dgm:pt modelId="{3CF9F566-4063-4A4B-9281-D963EC65039E}" type="pres">
      <dgm:prSet presAssocID="{3027131B-BE67-45B0-9A0C-B88E1338531C}" presName="node" presStyleLbl="node1" presStyleIdx="5" presStyleCnt="9">
        <dgm:presLayoutVars>
          <dgm:bulletEnabled val="1"/>
        </dgm:presLayoutVars>
      </dgm:prSet>
      <dgm:spPr/>
      <dgm:t>
        <a:bodyPr/>
        <a:lstStyle/>
        <a:p>
          <a:endParaRPr lang="en-US"/>
        </a:p>
      </dgm:t>
    </dgm:pt>
    <dgm:pt modelId="{75AFB8B9-C2DD-4737-A59C-A882849157DC}" type="pres">
      <dgm:prSet presAssocID="{E25DCA7E-2282-4DCF-8669-967C58829637}" presName="sibTrans" presStyleLbl="bgSibTrans2D1" presStyleIdx="5" presStyleCnt="8"/>
      <dgm:spPr/>
      <dgm:t>
        <a:bodyPr/>
        <a:lstStyle/>
        <a:p>
          <a:endParaRPr lang="en-US"/>
        </a:p>
      </dgm:t>
    </dgm:pt>
    <dgm:pt modelId="{20ED1854-59EB-448C-BD12-E69A44B0F54F}" type="pres">
      <dgm:prSet presAssocID="{A8C3FA4D-A572-4911-8171-97A74A1A02C5}" presName="compNode" presStyleCnt="0"/>
      <dgm:spPr/>
    </dgm:pt>
    <dgm:pt modelId="{5DC68E41-AFAE-4808-AEA0-32546FDB6A53}" type="pres">
      <dgm:prSet presAssocID="{A8C3FA4D-A572-4911-8171-97A74A1A02C5}" presName="dummyConnPt" presStyleCnt="0"/>
      <dgm:spPr/>
    </dgm:pt>
    <dgm:pt modelId="{0BEA0590-63FD-4DC2-ACA1-6E37611F14D4}" type="pres">
      <dgm:prSet presAssocID="{A8C3FA4D-A572-4911-8171-97A74A1A02C5}" presName="node" presStyleLbl="node1" presStyleIdx="6" presStyleCnt="9">
        <dgm:presLayoutVars>
          <dgm:bulletEnabled val="1"/>
        </dgm:presLayoutVars>
      </dgm:prSet>
      <dgm:spPr/>
      <dgm:t>
        <a:bodyPr/>
        <a:lstStyle/>
        <a:p>
          <a:endParaRPr lang="en-US"/>
        </a:p>
      </dgm:t>
    </dgm:pt>
    <dgm:pt modelId="{473F810B-EC90-4919-8284-E21A69CCAD51}" type="pres">
      <dgm:prSet presAssocID="{BA7BB98B-C982-41A6-9D63-55B5F4E337DB}" presName="sibTrans" presStyleLbl="bgSibTrans2D1" presStyleIdx="6" presStyleCnt="8"/>
      <dgm:spPr/>
      <dgm:t>
        <a:bodyPr/>
        <a:lstStyle/>
        <a:p>
          <a:endParaRPr lang="en-US"/>
        </a:p>
      </dgm:t>
    </dgm:pt>
    <dgm:pt modelId="{69131056-F487-4244-96CD-BD7915A9228B}" type="pres">
      <dgm:prSet presAssocID="{12DCFB37-2859-4F45-B702-1476DB0E3397}" presName="compNode" presStyleCnt="0"/>
      <dgm:spPr/>
    </dgm:pt>
    <dgm:pt modelId="{BC7F662B-17F2-4309-8F26-27654B23D641}" type="pres">
      <dgm:prSet presAssocID="{12DCFB37-2859-4F45-B702-1476DB0E3397}" presName="dummyConnPt" presStyleCnt="0"/>
      <dgm:spPr/>
    </dgm:pt>
    <dgm:pt modelId="{09F93148-F36A-4546-8B76-91146520E810}" type="pres">
      <dgm:prSet presAssocID="{12DCFB37-2859-4F45-B702-1476DB0E3397}" presName="node" presStyleLbl="node1" presStyleIdx="7" presStyleCnt="9">
        <dgm:presLayoutVars>
          <dgm:bulletEnabled val="1"/>
        </dgm:presLayoutVars>
      </dgm:prSet>
      <dgm:spPr/>
      <dgm:t>
        <a:bodyPr/>
        <a:lstStyle/>
        <a:p>
          <a:endParaRPr lang="en-US"/>
        </a:p>
      </dgm:t>
    </dgm:pt>
    <dgm:pt modelId="{020761E8-DFFC-4026-A634-D18DF6E38A8E}" type="pres">
      <dgm:prSet presAssocID="{94160BFC-E7BD-42C1-A0E8-75484F20792C}" presName="sibTrans" presStyleLbl="bgSibTrans2D1" presStyleIdx="7" presStyleCnt="8"/>
      <dgm:spPr/>
      <dgm:t>
        <a:bodyPr/>
        <a:lstStyle/>
        <a:p>
          <a:endParaRPr lang="en-US"/>
        </a:p>
      </dgm:t>
    </dgm:pt>
    <dgm:pt modelId="{B8183E15-84A2-4499-9D15-C7BB57B83E8A}" type="pres">
      <dgm:prSet presAssocID="{5E800F4F-5291-4E7D-BBB4-488070064529}" presName="compNode" presStyleCnt="0"/>
      <dgm:spPr/>
    </dgm:pt>
    <dgm:pt modelId="{0918D7DE-5C08-4639-A672-848D00223166}" type="pres">
      <dgm:prSet presAssocID="{5E800F4F-5291-4E7D-BBB4-488070064529}" presName="dummyConnPt" presStyleCnt="0"/>
      <dgm:spPr/>
    </dgm:pt>
    <dgm:pt modelId="{33B203D8-393F-4135-9730-29543794084C}" type="pres">
      <dgm:prSet presAssocID="{5E800F4F-5291-4E7D-BBB4-488070064529}" presName="node" presStyleLbl="node1" presStyleIdx="8" presStyleCnt="9">
        <dgm:presLayoutVars>
          <dgm:bulletEnabled val="1"/>
        </dgm:presLayoutVars>
      </dgm:prSet>
      <dgm:spPr/>
      <dgm:t>
        <a:bodyPr/>
        <a:lstStyle/>
        <a:p>
          <a:endParaRPr lang="en-US"/>
        </a:p>
      </dgm:t>
    </dgm:pt>
  </dgm:ptLst>
  <dgm:cxnLst>
    <dgm:cxn modelId="{1BD34E87-BF03-4623-ABB0-37D02E0B50D1}" srcId="{A18731F4-9087-43A0-AEB4-F1235DE10B51}" destId="{12DCFB37-2859-4F45-B702-1476DB0E3397}" srcOrd="7" destOrd="0" parTransId="{793C773E-5962-4BF0-A675-B81CCAA2D0EE}" sibTransId="{94160BFC-E7BD-42C1-A0E8-75484F20792C}"/>
    <dgm:cxn modelId="{654C6CD7-E29B-426D-A9D9-24FE3ECF11E3}" type="presOf" srcId="{85714DD8-B6D0-43BF-93DD-2F64FA143B00}" destId="{53CDDA46-AFCE-4A19-9AE0-FEA2CE97BDBB}" srcOrd="0" destOrd="0" presId="urn:microsoft.com/office/officeart/2005/8/layout/bProcess4"/>
    <dgm:cxn modelId="{EDCDD001-0C9C-4187-BACE-4FB8DAC2DFC9}" srcId="{A18731F4-9087-43A0-AEB4-F1235DE10B51}" destId="{3027131B-BE67-45B0-9A0C-B88E1338531C}" srcOrd="5" destOrd="0" parTransId="{FA64AF0F-CEF0-441C-BA7F-7D4AECA19C17}" sibTransId="{E25DCA7E-2282-4DCF-8669-967C58829637}"/>
    <dgm:cxn modelId="{B9BBC8E0-2271-4E2B-B37F-4014CF4CCBC6}" type="presOf" srcId="{BB0A353D-7060-43AA-BB87-6AEC043FA9DC}" destId="{11B17648-DEB9-4978-ACCE-90C05D66777E}" srcOrd="0" destOrd="0" presId="urn:microsoft.com/office/officeart/2005/8/layout/bProcess4"/>
    <dgm:cxn modelId="{65F335F9-5A78-45EB-B1C5-88B8B7291429}" srcId="{A18731F4-9087-43A0-AEB4-F1235DE10B51}" destId="{5E800F4F-5291-4E7D-BBB4-488070064529}" srcOrd="8" destOrd="0" parTransId="{4F259888-4F60-4C47-A53F-8EF4E25ED786}" sibTransId="{E3428B22-15B8-4E13-B0BB-200612216210}"/>
    <dgm:cxn modelId="{37ACAF59-D9EB-409A-9E8A-322CD20CE4CA}" type="presOf" srcId="{D9E17257-067A-491F-80B8-7EB468E144E7}" destId="{5C9B0672-950B-4185-B087-019B78B06968}" srcOrd="0" destOrd="0" presId="urn:microsoft.com/office/officeart/2005/8/layout/bProcess4"/>
    <dgm:cxn modelId="{882E292B-B9CF-4F92-BFDE-CC0FF21ABF11}" type="presOf" srcId="{E25DCA7E-2282-4DCF-8669-967C58829637}" destId="{75AFB8B9-C2DD-4737-A59C-A882849157DC}" srcOrd="0" destOrd="0" presId="urn:microsoft.com/office/officeart/2005/8/layout/bProcess4"/>
    <dgm:cxn modelId="{AAE1A81B-5F7D-4186-95EE-E78524D409D5}" type="presOf" srcId="{3027131B-BE67-45B0-9A0C-B88E1338531C}" destId="{3CF9F566-4063-4A4B-9281-D963EC65039E}" srcOrd="0" destOrd="0" presId="urn:microsoft.com/office/officeart/2005/8/layout/bProcess4"/>
    <dgm:cxn modelId="{8396A59F-C4C6-4DF3-BDE7-18C2A0A1E543}" type="presOf" srcId="{A18731F4-9087-43A0-AEB4-F1235DE10B51}" destId="{FB578368-EA56-4C86-9766-ACC51C0F5D87}" srcOrd="0" destOrd="0" presId="urn:microsoft.com/office/officeart/2005/8/layout/bProcess4"/>
    <dgm:cxn modelId="{2FE87BCA-7EA6-4069-A42B-148E5AD9A993}" type="presOf" srcId="{94160BFC-E7BD-42C1-A0E8-75484F20792C}" destId="{020761E8-DFFC-4026-A634-D18DF6E38A8E}" srcOrd="0" destOrd="0" presId="urn:microsoft.com/office/officeart/2005/8/layout/bProcess4"/>
    <dgm:cxn modelId="{21B0A43C-8CC0-4F1C-8A0B-3A0CC397F61B}" type="presOf" srcId="{7EC80C0D-EBC7-48C1-A54D-DEB785C7F2DB}" destId="{E8759BDD-2D90-4A12-A457-82977993F2AF}" srcOrd="0" destOrd="0" presId="urn:microsoft.com/office/officeart/2005/8/layout/bProcess4"/>
    <dgm:cxn modelId="{F17BEC2A-16CD-4B0E-8B1D-631E21F2AFAD}" type="presOf" srcId="{48A3CBF7-5B0C-49CB-9306-1F44761B1D5A}" destId="{A239C7C9-ABDD-4873-94D0-60DA260C57BB}" srcOrd="0" destOrd="0" presId="urn:microsoft.com/office/officeart/2005/8/layout/bProcess4"/>
    <dgm:cxn modelId="{43E796A7-3CE4-45EE-83AB-8D0E6A828197}" type="presOf" srcId="{587DC8A5-958F-4BF6-A803-99B9F70683FB}" destId="{96A15BD6-D680-4814-8D2C-76DFDEC396AB}" srcOrd="0" destOrd="0" presId="urn:microsoft.com/office/officeart/2005/8/layout/bProcess4"/>
    <dgm:cxn modelId="{03118AD2-244E-4FFB-8A1A-A70DFA4609D5}" type="presOf" srcId="{3EBB23AB-F96A-4675-8C82-FDD4A4078C27}" destId="{C9360A35-05A0-4A1E-BE64-38BC234C2FAF}" srcOrd="0" destOrd="0" presId="urn:microsoft.com/office/officeart/2005/8/layout/bProcess4"/>
    <dgm:cxn modelId="{CFDF996F-DA6F-4BD8-AE85-54ACFFE80E12}" type="presOf" srcId="{C194C968-EF17-4AB4-867E-9706F9383591}" destId="{B053CB39-17D4-4B1F-83B8-A48F61AFE72A}" srcOrd="0" destOrd="0" presId="urn:microsoft.com/office/officeart/2005/8/layout/bProcess4"/>
    <dgm:cxn modelId="{A4CD4E87-D120-459C-8CC0-571F5F069A92}" type="presOf" srcId="{B43DDB9F-9C90-4FE6-9792-4F36DF84AE41}" destId="{7DE0C040-ADF2-4015-9C86-CC039F190D87}" srcOrd="0" destOrd="0" presId="urn:microsoft.com/office/officeart/2005/8/layout/bProcess4"/>
    <dgm:cxn modelId="{61E63B52-2352-4F43-8C3B-A18959A2D2A2}" srcId="{A18731F4-9087-43A0-AEB4-F1235DE10B51}" destId="{C194C968-EF17-4AB4-867E-9706F9383591}" srcOrd="2" destOrd="0" parTransId="{02F5A2AC-232B-45D1-9D7B-088F121817F7}" sibTransId="{7EC80C0D-EBC7-48C1-A54D-DEB785C7F2DB}"/>
    <dgm:cxn modelId="{D0D867AD-1518-49C5-A472-6BC225EFE0DB}" srcId="{A18731F4-9087-43A0-AEB4-F1235DE10B51}" destId="{A8C3FA4D-A572-4911-8171-97A74A1A02C5}" srcOrd="6" destOrd="0" parTransId="{EF8EE923-C807-461C-BE2F-665C2CF5F97A}" sibTransId="{BA7BB98B-C982-41A6-9D63-55B5F4E337DB}"/>
    <dgm:cxn modelId="{B118904A-12DD-4607-9C8C-A5DCAED122D7}" type="presOf" srcId="{BA7BB98B-C982-41A6-9D63-55B5F4E337DB}" destId="{473F810B-EC90-4919-8284-E21A69CCAD51}" srcOrd="0" destOrd="0" presId="urn:microsoft.com/office/officeart/2005/8/layout/bProcess4"/>
    <dgm:cxn modelId="{89AD7CB6-9326-4231-BAF5-2A6DEE4B605D}" srcId="{A18731F4-9087-43A0-AEB4-F1235DE10B51}" destId="{587DC8A5-958F-4BF6-A803-99B9F70683FB}" srcOrd="4" destOrd="0" parTransId="{80206866-BFEC-4C7A-B5E8-2787DF59B198}" sibTransId="{D9E17257-067A-491F-80B8-7EB468E144E7}"/>
    <dgm:cxn modelId="{A76A9AC1-35AF-453D-A489-155FB045547A}" type="presOf" srcId="{12DCFB37-2859-4F45-B702-1476DB0E3397}" destId="{09F93148-F36A-4546-8B76-91146520E810}" srcOrd="0" destOrd="0" presId="urn:microsoft.com/office/officeart/2005/8/layout/bProcess4"/>
    <dgm:cxn modelId="{D696B2D0-4AAD-4C3D-92EF-EBB9E13E7351}" srcId="{A18731F4-9087-43A0-AEB4-F1235DE10B51}" destId="{48A3CBF7-5B0C-49CB-9306-1F44761B1D5A}" srcOrd="3" destOrd="0" parTransId="{D51EBC33-F653-48F3-BF5E-E9BBC6CB3A7B}" sibTransId="{77CF22C5-5B2D-44FC-8CD2-89E6B8C9D138}"/>
    <dgm:cxn modelId="{B1966E1A-21E1-4CB5-A68B-4634A6C360C1}" type="presOf" srcId="{77CF22C5-5B2D-44FC-8CD2-89E6B8C9D138}" destId="{7DB7AF20-D75E-41BE-BF44-71603477ACAD}" srcOrd="0" destOrd="0" presId="urn:microsoft.com/office/officeart/2005/8/layout/bProcess4"/>
    <dgm:cxn modelId="{F1E9D8AA-193E-4680-892A-717F3C896201}" type="presOf" srcId="{5E800F4F-5291-4E7D-BBB4-488070064529}" destId="{33B203D8-393F-4135-9730-29543794084C}" srcOrd="0" destOrd="0" presId="urn:microsoft.com/office/officeart/2005/8/layout/bProcess4"/>
    <dgm:cxn modelId="{0723161E-88A1-40FE-82C2-E864B95A6D54}" type="presOf" srcId="{A8C3FA4D-A572-4911-8171-97A74A1A02C5}" destId="{0BEA0590-63FD-4DC2-ACA1-6E37611F14D4}" srcOrd="0" destOrd="0" presId="urn:microsoft.com/office/officeart/2005/8/layout/bProcess4"/>
    <dgm:cxn modelId="{2414A918-ECAC-427C-879A-D52BF026A9F8}" srcId="{A18731F4-9087-43A0-AEB4-F1235DE10B51}" destId="{3EBB23AB-F96A-4675-8C82-FDD4A4078C27}" srcOrd="0" destOrd="0" parTransId="{46AC991F-78A6-4483-A7F1-ABB7F6B85BE5}" sibTransId="{BB0A353D-7060-43AA-BB87-6AEC043FA9DC}"/>
    <dgm:cxn modelId="{831D3C64-08C6-4F65-8FC0-E2B2AC955054}" srcId="{A18731F4-9087-43A0-AEB4-F1235DE10B51}" destId="{85714DD8-B6D0-43BF-93DD-2F64FA143B00}" srcOrd="1" destOrd="0" parTransId="{074CA1B3-1010-4C58-8000-C9B9C790924E}" sibTransId="{B43DDB9F-9C90-4FE6-9792-4F36DF84AE41}"/>
    <dgm:cxn modelId="{E81EB77A-71F8-4153-9FDB-B9E009B6EE87}" type="presParOf" srcId="{FB578368-EA56-4C86-9766-ACC51C0F5D87}" destId="{05F679B4-29D0-408E-90E6-94C5B17E79E0}" srcOrd="0" destOrd="0" presId="urn:microsoft.com/office/officeart/2005/8/layout/bProcess4"/>
    <dgm:cxn modelId="{09BAF56F-0451-4E92-9898-9BFD7A8E2B4C}" type="presParOf" srcId="{05F679B4-29D0-408E-90E6-94C5B17E79E0}" destId="{10649205-D76D-4B0B-B6B6-AD4645A5981A}" srcOrd="0" destOrd="0" presId="urn:microsoft.com/office/officeart/2005/8/layout/bProcess4"/>
    <dgm:cxn modelId="{4DBCAB55-EE8D-4387-8C8B-5CB613EF8CCE}" type="presParOf" srcId="{05F679B4-29D0-408E-90E6-94C5B17E79E0}" destId="{C9360A35-05A0-4A1E-BE64-38BC234C2FAF}" srcOrd="1" destOrd="0" presId="urn:microsoft.com/office/officeart/2005/8/layout/bProcess4"/>
    <dgm:cxn modelId="{92C755BE-79EE-4B13-BCDB-037438C0C313}" type="presParOf" srcId="{FB578368-EA56-4C86-9766-ACC51C0F5D87}" destId="{11B17648-DEB9-4978-ACCE-90C05D66777E}" srcOrd="1" destOrd="0" presId="urn:microsoft.com/office/officeart/2005/8/layout/bProcess4"/>
    <dgm:cxn modelId="{94908D28-77F6-425C-99C8-4F485A96EB46}" type="presParOf" srcId="{FB578368-EA56-4C86-9766-ACC51C0F5D87}" destId="{E1BBE5CA-424E-4099-ADF4-F7939785B690}" srcOrd="2" destOrd="0" presId="urn:microsoft.com/office/officeart/2005/8/layout/bProcess4"/>
    <dgm:cxn modelId="{7BB8DBBB-3F55-49F0-905B-72C927C0E2B4}" type="presParOf" srcId="{E1BBE5CA-424E-4099-ADF4-F7939785B690}" destId="{D54E04C2-8E80-4D0E-980B-66A91A923326}" srcOrd="0" destOrd="0" presId="urn:microsoft.com/office/officeart/2005/8/layout/bProcess4"/>
    <dgm:cxn modelId="{8B2C0FB6-7C9B-46C0-882B-D6083CA283A9}" type="presParOf" srcId="{E1BBE5CA-424E-4099-ADF4-F7939785B690}" destId="{53CDDA46-AFCE-4A19-9AE0-FEA2CE97BDBB}" srcOrd="1" destOrd="0" presId="urn:microsoft.com/office/officeart/2005/8/layout/bProcess4"/>
    <dgm:cxn modelId="{E50E3299-C34A-4553-8F9A-C87B1D0AAA17}" type="presParOf" srcId="{FB578368-EA56-4C86-9766-ACC51C0F5D87}" destId="{7DE0C040-ADF2-4015-9C86-CC039F190D87}" srcOrd="3" destOrd="0" presId="urn:microsoft.com/office/officeart/2005/8/layout/bProcess4"/>
    <dgm:cxn modelId="{F2991F54-5B7D-416D-8F25-9334D307B37A}" type="presParOf" srcId="{FB578368-EA56-4C86-9766-ACC51C0F5D87}" destId="{6E8B3A59-07AF-4DC6-978B-E53A49B1C1A1}" srcOrd="4" destOrd="0" presId="urn:microsoft.com/office/officeart/2005/8/layout/bProcess4"/>
    <dgm:cxn modelId="{7144AEB1-BB25-4061-A8C0-A08571E18925}" type="presParOf" srcId="{6E8B3A59-07AF-4DC6-978B-E53A49B1C1A1}" destId="{DB98BFC1-C246-4139-881A-2AF14169133D}" srcOrd="0" destOrd="0" presId="urn:microsoft.com/office/officeart/2005/8/layout/bProcess4"/>
    <dgm:cxn modelId="{A9F44A0E-F932-4153-A135-9F13050F7A31}" type="presParOf" srcId="{6E8B3A59-07AF-4DC6-978B-E53A49B1C1A1}" destId="{B053CB39-17D4-4B1F-83B8-A48F61AFE72A}" srcOrd="1" destOrd="0" presId="urn:microsoft.com/office/officeart/2005/8/layout/bProcess4"/>
    <dgm:cxn modelId="{3C565C96-83CB-4BC1-9980-665657C3E147}" type="presParOf" srcId="{FB578368-EA56-4C86-9766-ACC51C0F5D87}" destId="{E8759BDD-2D90-4A12-A457-82977993F2AF}" srcOrd="5" destOrd="0" presId="urn:microsoft.com/office/officeart/2005/8/layout/bProcess4"/>
    <dgm:cxn modelId="{982572FA-EE51-485D-A72F-D3DB13647905}" type="presParOf" srcId="{FB578368-EA56-4C86-9766-ACC51C0F5D87}" destId="{A0AD3E48-C894-4357-9952-0CE506D65B2D}" srcOrd="6" destOrd="0" presId="urn:microsoft.com/office/officeart/2005/8/layout/bProcess4"/>
    <dgm:cxn modelId="{70EC5703-773B-41B6-A511-CBF4A3E9F036}" type="presParOf" srcId="{A0AD3E48-C894-4357-9952-0CE506D65B2D}" destId="{2918DAD8-154B-41AF-B7EF-CF61D04964F4}" srcOrd="0" destOrd="0" presId="urn:microsoft.com/office/officeart/2005/8/layout/bProcess4"/>
    <dgm:cxn modelId="{1510C20E-F247-427B-A4DF-78178052FC6E}" type="presParOf" srcId="{A0AD3E48-C894-4357-9952-0CE506D65B2D}" destId="{A239C7C9-ABDD-4873-94D0-60DA260C57BB}" srcOrd="1" destOrd="0" presId="urn:microsoft.com/office/officeart/2005/8/layout/bProcess4"/>
    <dgm:cxn modelId="{A8B13ECD-D4E1-4F13-8BA2-8AD7C2A1012D}" type="presParOf" srcId="{FB578368-EA56-4C86-9766-ACC51C0F5D87}" destId="{7DB7AF20-D75E-41BE-BF44-71603477ACAD}" srcOrd="7" destOrd="0" presId="urn:microsoft.com/office/officeart/2005/8/layout/bProcess4"/>
    <dgm:cxn modelId="{7CC12588-FA84-4452-BC4B-FADA03E9EF26}" type="presParOf" srcId="{FB578368-EA56-4C86-9766-ACC51C0F5D87}" destId="{4962B74B-3092-4B3D-959C-62A639A3F85E}" srcOrd="8" destOrd="0" presId="urn:microsoft.com/office/officeart/2005/8/layout/bProcess4"/>
    <dgm:cxn modelId="{E688325D-A28E-4915-B80A-66BC7C1EB564}" type="presParOf" srcId="{4962B74B-3092-4B3D-959C-62A639A3F85E}" destId="{604405BC-03BC-4783-B36A-D3ACD05061A5}" srcOrd="0" destOrd="0" presId="urn:microsoft.com/office/officeart/2005/8/layout/bProcess4"/>
    <dgm:cxn modelId="{0E55848E-6C77-402F-A060-5BA4C702F1C1}" type="presParOf" srcId="{4962B74B-3092-4B3D-959C-62A639A3F85E}" destId="{96A15BD6-D680-4814-8D2C-76DFDEC396AB}" srcOrd="1" destOrd="0" presId="urn:microsoft.com/office/officeart/2005/8/layout/bProcess4"/>
    <dgm:cxn modelId="{3A5A4DA1-58AD-4B0D-94D6-A66E68EF94AA}" type="presParOf" srcId="{FB578368-EA56-4C86-9766-ACC51C0F5D87}" destId="{5C9B0672-950B-4185-B087-019B78B06968}" srcOrd="9" destOrd="0" presId="urn:microsoft.com/office/officeart/2005/8/layout/bProcess4"/>
    <dgm:cxn modelId="{B699E0F2-06AF-4511-B157-539C2530A0AA}" type="presParOf" srcId="{FB578368-EA56-4C86-9766-ACC51C0F5D87}" destId="{E4BD3CBD-0849-460E-869A-7E064E8E3712}" srcOrd="10" destOrd="0" presId="urn:microsoft.com/office/officeart/2005/8/layout/bProcess4"/>
    <dgm:cxn modelId="{C6963241-4910-45E3-BF89-2663503DA581}" type="presParOf" srcId="{E4BD3CBD-0849-460E-869A-7E064E8E3712}" destId="{106B16CC-3B6E-49D9-8275-9524B0465A57}" srcOrd="0" destOrd="0" presId="urn:microsoft.com/office/officeart/2005/8/layout/bProcess4"/>
    <dgm:cxn modelId="{63167BC8-6A85-4EAE-A328-8CA74BEDBB73}" type="presParOf" srcId="{E4BD3CBD-0849-460E-869A-7E064E8E3712}" destId="{3CF9F566-4063-4A4B-9281-D963EC65039E}" srcOrd="1" destOrd="0" presId="urn:microsoft.com/office/officeart/2005/8/layout/bProcess4"/>
    <dgm:cxn modelId="{399039BE-4B36-4DCA-B3CF-E4A027EA68E8}" type="presParOf" srcId="{FB578368-EA56-4C86-9766-ACC51C0F5D87}" destId="{75AFB8B9-C2DD-4737-A59C-A882849157DC}" srcOrd="11" destOrd="0" presId="urn:microsoft.com/office/officeart/2005/8/layout/bProcess4"/>
    <dgm:cxn modelId="{80700E0F-C310-4B81-BD16-C402B6E7D301}" type="presParOf" srcId="{FB578368-EA56-4C86-9766-ACC51C0F5D87}" destId="{20ED1854-59EB-448C-BD12-E69A44B0F54F}" srcOrd="12" destOrd="0" presId="urn:microsoft.com/office/officeart/2005/8/layout/bProcess4"/>
    <dgm:cxn modelId="{9BC0F07B-9015-484A-85A6-196ABDA8F0E5}" type="presParOf" srcId="{20ED1854-59EB-448C-BD12-E69A44B0F54F}" destId="{5DC68E41-AFAE-4808-AEA0-32546FDB6A53}" srcOrd="0" destOrd="0" presId="urn:microsoft.com/office/officeart/2005/8/layout/bProcess4"/>
    <dgm:cxn modelId="{F972FD3D-635A-4F7B-862F-02C4B05FD6FB}" type="presParOf" srcId="{20ED1854-59EB-448C-BD12-E69A44B0F54F}" destId="{0BEA0590-63FD-4DC2-ACA1-6E37611F14D4}" srcOrd="1" destOrd="0" presId="urn:microsoft.com/office/officeart/2005/8/layout/bProcess4"/>
    <dgm:cxn modelId="{C2F2558F-C5AE-4411-A21F-9121AF50BA4C}" type="presParOf" srcId="{FB578368-EA56-4C86-9766-ACC51C0F5D87}" destId="{473F810B-EC90-4919-8284-E21A69CCAD51}" srcOrd="13" destOrd="0" presId="urn:microsoft.com/office/officeart/2005/8/layout/bProcess4"/>
    <dgm:cxn modelId="{A3E96CBC-808B-446F-84D4-6D9B89BF766C}" type="presParOf" srcId="{FB578368-EA56-4C86-9766-ACC51C0F5D87}" destId="{69131056-F487-4244-96CD-BD7915A9228B}" srcOrd="14" destOrd="0" presId="urn:microsoft.com/office/officeart/2005/8/layout/bProcess4"/>
    <dgm:cxn modelId="{53233224-2101-4869-97EA-75D420CF9923}" type="presParOf" srcId="{69131056-F487-4244-96CD-BD7915A9228B}" destId="{BC7F662B-17F2-4309-8F26-27654B23D641}" srcOrd="0" destOrd="0" presId="urn:microsoft.com/office/officeart/2005/8/layout/bProcess4"/>
    <dgm:cxn modelId="{3E6F6545-6A0B-4163-967B-C68120E51F66}" type="presParOf" srcId="{69131056-F487-4244-96CD-BD7915A9228B}" destId="{09F93148-F36A-4546-8B76-91146520E810}" srcOrd="1" destOrd="0" presId="urn:microsoft.com/office/officeart/2005/8/layout/bProcess4"/>
    <dgm:cxn modelId="{58358F24-398C-4CD8-A71C-D1DBF920DDFF}" type="presParOf" srcId="{FB578368-EA56-4C86-9766-ACC51C0F5D87}" destId="{020761E8-DFFC-4026-A634-D18DF6E38A8E}" srcOrd="15" destOrd="0" presId="urn:microsoft.com/office/officeart/2005/8/layout/bProcess4"/>
    <dgm:cxn modelId="{7A951C26-0E27-4F28-812B-8E996A4654D3}" type="presParOf" srcId="{FB578368-EA56-4C86-9766-ACC51C0F5D87}" destId="{B8183E15-84A2-4499-9D15-C7BB57B83E8A}" srcOrd="16" destOrd="0" presId="urn:microsoft.com/office/officeart/2005/8/layout/bProcess4"/>
    <dgm:cxn modelId="{945799DC-FE2C-4E3F-BA19-D425EEBD5B4B}" type="presParOf" srcId="{B8183E15-84A2-4499-9D15-C7BB57B83E8A}" destId="{0918D7DE-5C08-4639-A672-848D00223166}" srcOrd="0" destOrd="0" presId="urn:microsoft.com/office/officeart/2005/8/layout/bProcess4"/>
    <dgm:cxn modelId="{0AF099B3-C182-48C7-81DB-25E0EE87B0E8}" type="presParOf" srcId="{B8183E15-84A2-4499-9D15-C7BB57B83E8A}" destId="{33B203D8-393F-4135-9730-29543794084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D47AA0-3358-4DD5-AD15-58F2E52438C4}" type="doc">
      <dgm:prSet loTypeId="urn:microsoft.com/office/officeart/2005/8/layout/default#9" loCatId="list" qsTypeId="urn:microsoft.com/office/officeart/2005/8/quickstyle/simple1" qsCatId="simple" csTypeId="urn:microsoft.com/office/officeart/2005/8/colors/accent1_2" csCatId="accent1" phldr="1"/>
      <dgm:spPr/>
      <dgm:t>
        <a:bodyPr/>
        <a:lstStyle/>
        <a:p>
          <a:endParaRPr lang="en-US"/>
        </a:p>
      </dgm:t>
    </dgm:pt>
    <dgm:pt modelId="{D55870BB-D9C8-4552-8EE7-699DF589BF3E}">
      <dgm:prSet phldrT="[Text]"/>
      <dgm:spPr>
        <a:blipFill dpi="0" rotWithShape="0">
          <a:blip xmlns:r="http://schemas.openxmlformats.org/officeDocument/2006/relationships" r:embed="rId1"/>
          <a:srcRect/>
          <a:stretch>
            <a:fillRect l="25169" r="25169"/>
          </a:stretch>
        </a:blipFill>
      </dgm:spPr>
      <dgm:t>
        <a:bodyPr/>
        <a:lstStyle/>
        <a:p>
          <a:r>
            <a:rPr lang="en-US" dirty="0" smtClean="0"/>
            <a:t> </a:t>
          </a:r>
          <a:endParaRPr lang="en-US" dirty="0"/>
        </a:p>
      </dgm:t>
    </dgm:pt>
    <dgm:pt modelId="{B9FC964B-C3A5-4422-A99A-6FABC01055FD}" type="parTrans" cxnId="{F46C0AF8-1865-4856-AC11-FE00179EB1EB}">
      <dgm:prSet/>
      <dgm:spPr/>
      <dgm:t>
        <a:bodyPr/>
        <a:lstStyle/>
        <a:p>
          <a:endParaRPr lang="en-US"/>
        </a:p>
      </dgm:t>
    </dgm:pt>
    <dgm:pt modelId="{AA073D80-28C0-488F-824B-5A0B0F446F73}" type="sibTrans" cxnId="{F46C0AF8-1865-4856-AC11-FE00179EB1EB}">
      <dgm:prSet/>
      <dgm:spPr/>
      <dgm:t>
        <a:bodyPr/>
        <a:lstStyle/>
        <a:p>
          <a:endParaRPr lang="en-US"/>
        </a:p>
      </dgm:t>
    </dgm:pt>
    <dgm:pt modelId="{BBEDFD68-C1F5-4AB2-BD7A-D78450B4E4B3}">
      <dgm:prSet phldrT="[Text]"/>
      <dgm:spPr>
        <a:blipFill dpi="0" rotWithShape="0">
          <a:blip xmlns:r="http://schemas.openxmlformats.org/officeDocument/2006/relationships" r:embed="rId2"/>
          <a:srcRect/>
          <a:stretch>
            <a:fillRect l="26325" r="26325"/>
          </a:stretch>
        </a:blipFill>
      </dgm:spPr>
      <dgm:t>
        <a:bodyPr/>
        <a:lstStyle/>
        <a:p>
          <a:r>
            <a:rPr lang="en-US" dirty="0" smtClean="0"/>
            <a:t> </a:t>
          </a:r>
          <a:endParaRPr lang="en-US" dirty="0"/>
        </a:p>
      </dgm:t>
    </dgm:pt>
    <dgm:pt modelId="{8535F18D-CFFC-4182-9108-47F4F85B05EB}" type="parTrans" cxnId="{340CECBB-412A-47FF-ACD8-EC6B08C9D012}">
      <dgm:prSet/>
      <dgm:spPr/>
      <dgm:t>
        <a:bodyPr/>
        <a:lstStyle/>
        <a:p>
          <a:endParaRPr lang="en-US"/>
        </a:p>
      </dgm:t>
    </dgm:pt>
    <dgm:pt modelId="{94A1CDAE-7EAB-43BF-982B-666DAD7D5857}" type="sibTrans" cxnId="{340CECBB-412A-47FF-ACD8-EC6B08C9D012}">
      <dgm:prSet/>
      <dgm:spPr/>
      <dgm:t>
        <a:bodyPr/>
        <a:lstStyle/>
        <a:p>
          <a:endParaRPr lang="en-US"/>
        </a:p>
      </dgm:t>
    </dgm:pt>
    <dgm:pt modelId="{16415D90-7A6D-4592-9603-B007859024F7}">
      <dgm:prSet phldrT="[Text]"/>
      <dgm:spPr>
        <a:blipFill dpi="0" rotWithShape="0">
          <a:blip xmlns:r="http://schemas.openxmlformats.org/officeDocument/2006/relationships" r:embed="rId3"/>
          <a:srcRect/>
          <a:stretch>
            <a:fillRect l="20800" r="20800"/>
          </a:stretch>
        </a:blipFill>
      </dgm:spPr>
      <dgm:t>
        <a:bodyPr/>
        <a:lstStyle/>
        <a:p>
          <a:r>
            <a:rPr lang="en-US" dirty="0" smtClean="0"/>
            <a:t> </a:t>
          </a:r>
          <a:endParaRPr lang="en-US" dirty="0"/>
        </a:p>
      </dgm:t>
    </dgm:pt>
    <dgm:pt modelId="{E0BAD344-0365-4473-92A4-DB188BC8FA89}" type="parTrans" cxnId="{EA69B1AA-77FD-47A3-86BA-580B8639CC3C}">
      <dgm:prSet/>
      <dgm:spPr/>
      <dgm:t>
        <a:bodyPr/>
        <a:lstStyle/>
        <a:p>
          <a:endParaRPr lang="en-US"/>
        </a:p>
      </dgm:t>
    </dgm:pt>
    <dgm:pt modelId="{07F7B366-970E-4060-89BB-17F6922613EC}" type="sibTrans" cxnId="{EA69B1AA-77FD-47A3-86BA-580B8639CC3C}">
      <dgm:prSet/>
      <dgm:spPr/>
      <dgm:t>
        <a:bodyPr/>
        <a:lstStyle/>
        <a:p>
          <a:endParaRPr lang="en-US"/>
        </a:p>
      </dgm:t>
    </dgm:pt>
    <dgm:pt modelId="{96772125-0F16-4DD2-915C-3D41F9A27739}">
      <dgm:prSet phldrT="[Text]"/>
      <dgm:spPr>
        <a:blipFill dpi="0" rotWithShape="0">
          <a:blip xmlns:r="http://schemas.openxmlformats.org/officeDocument/2006/relationships" r:embed="rId4"/>
          <a:srcRect/>
          <a:stretch>
            <a:fillRect l="24183" r="24183"/>
          </a:stretch>
        </a:blipFill>
      </dgm:spPr>
      <dgm:t>
        <a:bodyPr/>
        <a:lstStyle/>
        <a:p>
          <a:r>
            <a:rPr lang="en-US" dirty="0" smtClean="0"/>
            <a:t> </a:t>
          </a:r>
          <a:endParaRPr lang="en-US" dirty="0"/>
        </a:p>
      </dgm:t>
    </dgm:pt>
    <dgm:pt modelId="{404F1847-BB6B-4C3C-910B-9F15EF5EFBA3}" type="parTrans" cxnId="{D57FA50F-9541-4F6D-9D31-D9B7F5EF103C}">
      <dgm:prSet/>
      <dgm:spPr/>
      <dgm:t>
        <a:bodyPr/>
        <a:lstStyle/>
        <a:p>
          <a:endParaRPr lang="en-US"/>
        </a:p>
      </dgm:t>
    </dgm:pt>
    <dgm:pt modelId="{FCE1A8C9-F157-45D0-9FD2-70F7BD0E7F1B}" type="sibTrans" cxnId="{D57FA50F-9541-4F6D-9D31-D9B7F5EF103C}">
      <dgm:prSet/>
      <dgm:spPr/>
      <dgm:t>
        <a:bodyPr/>
        <a:lstStyle/>
        <a:p>
          <a:endParaRPr lang="en-US"/>
        </a:p>
      </dgm:t>
    </dgm:pt>
    <dgm:pt modelId="{1BEA14B7-799C-4279-A3BA-89B7DCF1BEA8}">
      <dgm:prSet phldrT="[Text]"/>
      <dgm:spPr>
        <a:blipFill dpi="0" rotWithShape="0">
          <a:blip xmlns:r="http://schemas.openxmlformats.org/officeDocument/2006/relationships" r:embed="rId5"/>
          <a:srcRect/>
          <a:stretch>
            <a:fillRect l="25615" r="25615"/>
          </a:stretch>
        </a:blipFill>
      </dgm:spPr>
      <dgm:t>
        <a:bodyPr/>
        <a:lstStyle/>
        <a:p>
          <a:r>
            <a:rPr lang="en-US" dirty="0" smtClean="0"/>
            <a:t> </a:t>
          </a:r>
          <a:endParaRPr lang="en-US" dirty="0"/>
        </a:p>
      </dgm:t>
    </dgm:pt>
    <dgm:pt modelId="{AD5187A4-D75E-4B59-933D-88FEFF807B96}" type="parTrans" cxnId="{F393667E-AA77-4B1F-8A81-A6CD69B44F05}">
      <dgm:prSet/>
      <dgm:spPr/>
      <dgm:t>
        <a:bodyPr/>
        <a:lstStyle/>
        <a:p>
          <a:endParaRPr lang="en-US"/>
        </a:p>
      </dgm:t>
    </dgm:pt>
    <dgm:pt modelId="{81CF89B9-FFE7-45A1-9B8F-56A8144E96C7}" type="sibTrans" cxnId="{F393667E-AA77-4B1F-8A81-A6CD69B44F05}">
      <dgm:prSet/>
      <dgm:spPr/>
      <dgm:t>
        <a:bodyPr/>
        <a:lstStyle/>
        <a:p>
          <a:endParaRPr lang="en-US"/>
        </a:p>
      </dgm:t>
    </dgm:pt>
    <dgm:pt modelId="{4A2FC26E-5178-4DC1-9984-087B677129B1}" type="pres">
      <dgm:prSet presAssocID="{91D47AA0-3358-4DD5-AD15-58F2E52438C4}" presName="diagram" presStyleCnt="0">
        <dgm:presLayoutVars>
          <dgm:dir/>
          <dgm:resizeHandles val="exact"/>
        </dgm:presLayoutVars>
      </dgm:prSet>
      <dgm:spPr/>
      <dgm:t>
        <a:bodyPr/>
        <a:lstStyle/>
        <a:p>
          <a:endParaRPr lang="en-US"/>
        </a:p>
      </dgm:t>
    </dgm:pt>
    <dgm:pt modelId="{596B9D74-3C5E-4AAC-B2DC-CEC1314EC28D}" type="pres">
      <dgm:prSet presAssocID="{D55870BB-D9C8-4552-8EE7-699DF589BF3E}" presName="node" presStyleLbl="node1" presStyleIdx="0" presStyleCnt="5" custScaleY="129085">
        <dgm:presLayoutVars>
          <dgm:bulletEnabled val="1"/>
        </dgm:presLayoutVars>
      </dgm:prSet>
      <dgm:spPr/>
      <dgm:t>
        <a:bodyPr/>
        <a:lstStyle/>
        <a:p>
          <a:endParaRPr lang="en-US"/>
        </a:p>
      </dgm:t>
    </dgm:pt>
    <dgm:pt modelId="{D474E65D-90AC-4D4B-BDD4-0BEBAF0A55C1}" type="pres">
      <dgm:prSet presAssocID="{AA073D80-28C0-488F-824B-5A0B0F446F73}" presName="sibTrans" presStyleCnt="0"/>
      <dgm:spPr/>
    </dgm:pt>
    <dgm:pt modelId="{120FFF9B-FA02-4C8D-AB13-415378A5854F}" type="pres">
      <dgm:prSet presAssocID="{BBEDFD68-C1F5-4AB2-BD7A-D78450B4E4B3}" presName="node" presStyleLbl="node1" presStyleIdx="1" presStyleCnt="5" custScaleY="129085">
        <dgm:presLayoutVars>
          <dgm:bulletEnabled val="1"/>
        </dgm:presLayoutVars>
      </dgm:prSet>
      <dgm:spPr/>
      <dgm:t>
        <a:bodyPr/>
        <a:lstStyle/>
        <a:p>
          <a:endParaRPr lang="en-US"/>
        </a:p>
      </dgm:t>
    </dgm:pt>
    <dgm:pt modelId="{6E6B1AE7-7677-4543-B167-468A0820DB3B}" type="pres">
      <dgm:prSet presAssocID="{94A1CDAE-7EAB-43BF-982B-666DAD7D5857}" presName="sibTrans" presStyleCnt="0"/>
      <dgm:spPr/>
    </dgm:pt>
    <dgm:pt modelId="{0DE1851C-7B5D-467E-9E10-65D48FD528CC}" type="pres">
      <dgm:prSet presAssocID="{16415D90-7A6D-4592-9603-B007859024F7}" presName="node" presStyleLbl="node1" presStyleIdx="2" presStyleCnt="5" custScaleY="129085">
        <dgm:presLayoutVars>
          <dgm:bulletEnabled val="1"/>
        </dgm:presLayoutVars>
      </dgm:prSet>
      <dgm:spPr/>
      <dgm:t>
        <a:bodyPr/>
        <a:lstStyle/>
        <a:p>
          <a:endParaRPr lang="en-US"/>
        </a:p>
      </dgm:t>
    </dgm:pt>
    <dgm:pt modelId="{8E5BB565-9411-458D-97CA-796253DD1A0A}" type="pres">
      <dgm:prSet presAssocID="{07F7B366-970E-4060-89BB-17F6922613EC}" presName="sibTrans" presStyleCnt="0"/>
      <dgm:spPr/>
    </dgm:pt>
    <dgm:pt modelId="{8A687DBA-9672-49AA-BC0D-541C7C17ADC5}" type="pres">
      <dgm:prSet presAssocID="{96772125-0F16-4DD2-915C-3D41F9A27739}" presName="node" presStyleLbl="node1" presStyleIdx="3" presStyleCnt="5" custScaleY="129085">
        <dgm:presLayoutVars>
          <dgm:bulletEnabled val="1"/>
        </dgm:presLayoutVars>
      </dgm:prSet>
      <dgm:spPr/>
      <dgm:t>
        <a:bodyPr/>
        <a:lstStyle/>
        <a:p>
          <a:endParaRPr lang="en-US"/>
        </a:p>
      </dgm:t>
    </dgm:pt>
    <dgm:pt modelId="{816A4B05-DAB9-49A8-86F1-61BC9EE68E3F}" type="pres">
      <dgm:prSet presAssocID="{FCE1A8C9-F157-45D0-9FD2-70F7BD0E7F1B}" presName="sibTrans" presStyleCnt="0"/>
      <dgm:spPr/>
    </dgm:pt>
    <dgm:pt modelId="{C118CED1-DD0E-4C4F-BE18-9E31E40C26F0}" type="pres">
      <dgm:prSet presAssocID="{1BEA14B7-799C-4279-A3BA-89B7DCF1BEA8}" presName="node" presStyleLbl="node1" presStyleIdx="4" presStyleCnt="5" custScaleY="129085">
        <dgm:presLayoutVars>
          <dgm:bulletEnabled val="1"/>
        </dgm:presLayoutVars>
      </dgm:prSet>
      <dgm:spPr/>
      <dgm:t>
        <a:bodyPr/>
        <a:lstStyle/>
        <a:p>
          <a:endParaRPr lang="en-US"/>
        </a:p>
      </dgm:t>
    </dgm:pt>
  </dgm:ptLst>
  <dgm:cxnLst>
    <dgm:cxn modelId="{CDE775E4-A2A2-4B26-923A-3922AFCF39C0}" type="presOf" srcId="{96772125-0F16-4DD2-915C-3D41F9A27739}" destId="{8A687DBA-9672-49AA-BC0D-541C7C17ADC5}" srcOrd="0" destOrd="0" presId="urn:microsoft.com/office/officeart/2005/8/layout/default#9"/>
    <dgm:cxn modelId="{D228156F-29F5-4281-AF4F-D56E7E8D7F44}" type="presOf" srcId="{D55870BB-D9C8-4552-8EE7-699DF589BF3E}" destId="{596B9D74-3C5E-4AAC-B2DC-CEC1314EC28D}" srcOrd="0" destOrd="0" presId="urn:microsoft.com/office/officeart/2005/8/layout/default#9"/>
    <dgm:cxn modelId="{A8E6996D-F3A9-4E50-8E47-06F832396BCE}" type="presOf" srcId="{91D47AA0-3358-4DD5-AD15-58F2E52438C4}" destId="{4A2FC26E-5178-4DC1-9984-087B677129B1}" srcOrd="0" destOrd="0" presId="urn:microsoft.com/office/officeart/2005/8/layout/default#9"/>
    <dgm:cxn modelId="{844A8CCF-64AA-4DF4-A205-2BDF9176BF29}" type="presOf" srcId="{1BEA14B7-799C-4279-A3BA-89B7DCF1BEA8}" destId="{C118CED1-DD0E-4C4F-BE18-9E31E40C26F0}" srcOrd="0" destOrd="0" presId="urn:microsoft.com/office/officeart/2005/8/layout/default#9"/>
    <dgm:cxn modelId="{F393667E-AA77-4B1F-8A81-A6CD69B44F05}" srcId="{91D47AA0-3358-4DD5-AD15-58F2E52438C4}" destId="{1BEA14B7-799C-4279-A3BA-89B7DCF1BEA8}" srcOrd="4" destOrd="0" parTransId="{AD5187A4-D75E-4B59-933D-88FEFF807B96}" sibTransId="{81CF89B9-FFE7-45A1-9B8F-56A8144E96C7}"/>
    <dgm:cxn modelId="{3919B210-7DC0-44D0-930C-0D51EE8A652A}" type="presOf" srcId="{16415D90-7A6D-4592-9603-B007859024F7}" destId="{0DE1851C-7B5D-467E-9E10-65D48FD528CC}" srcOrd="0" destOrd="0" presId="urn:microsoft.com/office/officeart/2005/8/layout/default#9"/>
    <dgm:cxn modelId="{340CECBB-412A-47FF-ACD8-EC6B08C9D012}" srcId="{91D47AA0-3358-4DD5-AD15-58F2E52438C4}" destId="{BBEDFD68-C1F5-4AB2-BD7A-D78450B4E4B3}" srcOrd="1" destOrd="0" parTransId="{8535F18D-CFFC-4182-9108-47F4F85B05EB}" sibTransId="{94A1CDAE-7EAB-43BF-982B-666DAD7D5857}"/>
    <dgm:cxn modelId="{D57FA50F-9541-4F6D-9D31-D9B7F5EF103C}" srcId="{91D47AA0-3358-4DD5-AD15-58F2E52438C4}" destId="{96772125-0F16-4DD2-915C-3D41F9A27739}" srcOrd="3" destOrd="0" parTransId="{404F1847-BB6B-4C3C-910B-9F15EF5EFBA3}" sibTransId="{FCE1A8C9-F157-45D0-9FD2-70F7BD0E7F1B}"/>
    <dgm:cxn modelId="{DF3996D8-7F96-454F-BC40-81A1015C7BA6}" type="presOf" srcId="{BBEDFD68-C1F5-4AB2-BD7A-D78450B4E4B3}" destId="{120FFF9B-FA02-4C8D-AB13-415378A5854F}" srcOrd="0" destOrd="0" presId="urn:microsoft.com/office/officeart/2005/8/layout/default#9"/>
    <dgm:cxn modelId="{F46C0AF8-1865-4856-AC11-FE00179EB1EB}" srcId="{91D47AA0-3358-4DD5-AD15-58F2E52438C4}" destId="{D55870BB-D9C8-4552-8EE7-699DF589BF3E}" srcOrd="0" destOrd="0" parTransId="{B9FC964B-C3A5-4422-A99A-6FABC01055FD}" sibTransId="{AA073D80-28C0-488F-824B-5A0B0F446F73}"/>
    <dgm:cxn modelId="{EA69B1AA-77FD-47A3-86BA-580B8639CC3C}" srcId="{91D47AA0-3358-4DD5-AD15-58F2E52438C4}" destId="{16415D90-7A6D-4592-9603-B007859024F7}" srcOrd="2" destOrd="0" parTransId="{E0BAD344-0365-4473-92A4-DB188BC8FA89}" sibTransId="{07F7B366-970E-4060-89BB-17F6922613EC}"/>
    <dgm:cxn modelId="{4D8B4C8D-FA6C-4C31-AA73-E14F74E06606}" type="presParOf" srcId="{4A2FC26E-5178-4DC1-9984-087B677129B1}" destId="{596B9D74-3C5E-4AAC-B2DC-CEC1314EC28D}" srcOrd="0" destOrd="0" presId="urn:microsoft.com/office/officeart/2005/8/layout/default#9"/>
    <dgm:cxn modelId="{F51EAC0E-13C3-4018-9FA8-1CC236632FDA}" type="presParOf" srcId="{4A2FC26E-5178-4DC1-9984-087B677129B1}" destId="{D474E65D-90AC-4D4B-BDD4-0BEBAF0A55C1}" srcOrd="1" destOrd="0" presId="urn:microsoft.com/office/officeart/2005/8/layout/default#9"/>
    <dgm:cxn modelId="{0199454A-8513-4DF7-A62B-6FE8F3A94A80}" type="presParOf" srcId="{4A2FC26E-5178-4DC1-9984-087B677129B1}" destId="{120FFF9B-FA02-4C8D-AB13-415378A5854F}" srcOrd="2" destOrd="0" presId="urn:microsoft.com/office/officeart/2005/8/layout/default#9"/>
    <dgm:cxn modelId="{8174A315-C02F-485A-8679-29C259963E2F}" type="presParOf" srcId="{4A2FC26E-5178-4DC1-9984-087B677129B1}" destId="{6E6B1AE7-7677-4543-B167-468A0820DB3B}" srcOrd="3" destOrd="0" presId="urn:microsoft.com/office/officeart/2005/8/layout/default#9"/>
    <dgm:cxn modelId="{57CB4350-2FA0-44F2-8829-5CEB104BE8CA}" type="presParOf" srcId="{4A2FC26E-5178-4DC1-9984-087B677129B1}" destId="{0DE1851C-7B5D-467E-9E10-65D48FD528CC}" srcOrd="4" destOrd="0" presId="urn:microsoft.com/office/officeart/2005/8/layout/default#9"/>
    <dgm:cxn modelId="{4C457AD2-697E-4EB0-B909-9CB9994850D7}" type="presParOf" srcId="{4A2FC26E-5178-4DC1-9984-087B677129B1}" destId="{8E5BB565-9411-458D-97CA-796253DD1A0A}" srcOrd="5" destOrd="0" presId="urn:microsoft.com/office/officeart/2005/8/layout/default#9"/>
    <dgm:cxn modelId="{BBBBB154-00A8-4C81-AB6B-0D739BB4DB63}" type="presParOf" srcId="{4A2FC26E-5178-4DC1-9984-087B677129B1}" destId="{8A687DBA-9672-49AA-BC0D-541C7C17ADC5}" srcOrd="6" destOrd="0" presId="urn:microsoft.com/office/officeart/2005/8/layout/default#9"/>
    <dgm:cxn modelId="{A5AE6651-9D25-4014-851B-80E53336AC06}" type="presParOf" srcId="{4A2FC26E-5178-4DC1-9984-087B677129B1}" destId="{816A4B05-DAB9-49A8-86F1-61BC9EE68E3F}" srcOrd="7" destOrd="0" presId="urn:microsoft.com/office/officeart/2005/8/layout/default#9"/>
    <dgm:cxn modelId="{A781E67F-39D6-4307-A3BC-B0BECF4BB1FD}" type="presParOf" srcId="{4A2FC26E-5178-4DC1-9984-087B677129B1}" destId="{C118CED1-DD0E-4C4F-BE18-9E31E40C26F0}" srcOrd="8" destOrd="0" presId="urn:microsoft.com/office/officeart/2005/8/layout/defaul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AB3D31-E293-4710-B70A-2D3817FDFB68}" type="doc">
      <dgm:prSet loTypeId="urn:microsoft.com/office/officeart/2008/layout/BendingPictureCaptionList" loCatId="picture" qsTypeId="urn:microsoft.com/office/officeart/2005/8/quickstyle/simple1" qsCatId="simple" csTypeId="urn:microsoft.com/office/officeart/2005/8/colors/accent2_2" csCatId="accent2" phldr="1"/>
      <dgm:spPr/>
      <dgm:t>
        <a:bodyPr/>
        <a:lstStyle/>
        <a:p>
          <a:endParaRPr lang="en-US"/>
        </a:p>
      </dgm:t>
    </dgm:pt>
    <dgm:pt modelId="{3C96C478-B15B-4194-8E7E-8F7A2FF57FDF}">
      <dgm:prSet phldrT="[Text]"/>
      <dgm:spPr/>
      <dgm:t>
        <a:bodyPr/>
        <a:lstStyle/>
        <a:p>
          <a:r>
            <a:rPr lang="en-US" dirty="0" smtClean="0"/>
            <a:t>External condition</a:t>
          </a:r>
          <a:endParaRPr lang="en-US" dirty="0"/>
        </a:p>
      </dgm:t>
    </dgm:pt>
    <dgm:pt modelId="{F9CD7D42-9FF8-4D5A-94E2-D2746FF91F5B}" type="parTrans" cxnId="{C2AF86D5-42B8-4CC2-BD42-9CBBC62021FD}">
      <dgm:prSet/>
      <dgm:spPr/>
      <dgm:t>
        <a:bodyPr/>
        <a:lstStyle/>
        <a:p>
          <a:endParaRPr lang="en-US"/>
        </a:p>
      </dgm:t>
    </dgm:pt>
    <dgm:pt modelId="{AD12CA91-F585-442F-8979-BC46DAE47AF4}" type="sibTrans" cxnId="{C2AF86D5-42B8-4CC2-BD42-9CBBC62021FD}">
      <dgm:prSet/>
      <dgm:spPr/>
      <dgm:t>
        <a:bodyPr/>
        <a:lstStyle/>
        <a:p>
          <a:endParaRPr lang="en-US"/>
        </a:p>
      </dgm:t>
    </dgm:pt>
    <dgm:pt modelId="{8EE05FB6-6C29-40C7-9B8F-90BDD16273F7}">
      <dgm:prSet phldrT="[Text]"/>
      <dgm:spPr/>
      <dgm:t>
        <a:bodyPr/>
        <a:lstStyle/>
        <a:p>
          <a:r>
            <a:rPr lang="en-US" dirty="0" smtClean="0"/>
            <a:t>Hose/nozzle</a:t>
          </a:r>
          <a:endParaRPr lang="en-US" dirty="0"/>
        </a:p>
      </dgm:t>
    </dgm:pt>
    <dgm:pt modelId="{5CA62FAF-04D9-4A00-8344-98E2A8A01A86}" type="parTrans" cxnId="{2C2F0F53-8D72-49B2-B3CF-ABEB0142AC95}">
      <dgm:prSet/>
      <dgm:spPr/>
      <dgm:t>
        <a:bodyPr/>
        <a:lstStyle/>
        <a:p>
          <a:endParaRPr lang="en-US"/>
        </a:p>
      </dgm:t>
    </dgm:pt>
    <dgm:pt modelId="{F00F7E7C-71C6-4BD7-A51F-7A60FBF1F4CF}" type="sibTrans" cxnId="{2C2F0F53-8D72-49B2-B3CF-ABEB0142AC95}">
      <dgm:prSet/>
      <dgm:spPr/>
      <dgm:t>
        <a:bodyPr/>
        <a:lstStyle/>
        <a:p>
          <a:endParaRPr lang="en-US"/>
        </a:p>
      </dgm:t>
    </dgm:pt>
    <dgm:pt modelId="{9501B2BB-458E-4552-AAFE-484A4D689119}">
      <dgm:prSet phldrT="[Text]"/>
      <dgm:spPr/>
      <dgm:t>
        <a:bodyPr/>
        <a:lstStyle/>
        <a:p>
          <a:r>
            <a:rPr lang="en-US" dirty="0" smtClean="0"/>
            <a:t>Weight</a:t>
          </a:r>
          <a:endParaRPr lang="en-US" dirty="0"/>
        </a:p>
      </dgm:t>
    </dgm:pt>
    <dgm:pt modelId="{2A100774-46E7-41E2-BD03-2C289778D78A}" type="parTrans" cxnId="{F00C4AC9-42DE-425A-B474-AEE1C5FAC54B}">
      <dgm:prSet/>
      <dgm:spPr/>
      <dgm:t>
        <a:bodyPr/>
        <a:lstStyle/>
        <a:p>
          <a:endParaRPr lang="en-US"/>
        </a:p>
      </dgm:t>
    </dgm:pt>
    <dgm:pt modelId="{483E47F1-405C-43D8-A8A0-5553237E0112}" type="sibTrans" cxnId="{F00C4AC9-42DE-425A-B474-AEE1C5FAC54B}">
      <dgm:prSet/>
      <dgm:spPr/>
      <dgm:t>
        <a:bodyPr/>
        <a:lstStyle/>
        <a:p>
          <a:endParaRPr lang="en-US"/>
        </a:p>
      </dgm:t>
    </dgm:pt>
    <dgm:pt modelId="{ED1FD4DC-45E9-4E19-8F0A-05B7DED7FA33}">
      <dgm:prSet phldrT="[Text]"/>
      <dgm:spPr/>
      <dgm:t>
        <a:bodyPr/>
        <a:lstStyle/>
        <a:p>
          <a:r>
            <a:rPr lang="en-US" dirty="0" smtClean="0"/>
            <a:t>Pressure gauge</a:t>
          </a:r>
          <a:endParaRPr lang="en-US" dirty="0"/>
        </a:p>
      </dgm:t>
    </dgm:pt>
    <dgm:pt modelId="{39CDBB3D-DE59-42A0-B7F6-8D3D120FF370}" type="parTrans" cxnId="{4B5719AB-68EE-4923-A847-7DB27F1BEDF8}">
      <dgm:prSet/>
      <dgm:spPr/>
      <dgm:t>
        <a:bodyPr/>
        <a:lstStyle/>
        <a:p>
          <a:endParaRPr lang="en-US"/>
        </a:p>
      </dgm:t>
    </dgm:pt>
    <dgm:pt modelId="{F415A80A-1133-439D-A19A-CB8A1558A01E}" type="sibTrans" cxnId="{4B5719AB-68EE-4923-A847-7DB27F1BEDF8}">
      <dgm:prSet/>
      <dgm:spPr/>
      <dgm:t>
        <a:bodyPr/>
        <a:lstStyle/>
        <a:p>
          <a:endParaRPr lang="en-US"/>
        </a:p>
      </dgm:t>
    </dgm:pt>
    <dgm:pt modelId="{45FF5E13-ADCE-4432-8034-36B6F53CB9AA}" type="pres">
      <dgm:prSet presAssocID="{7FAB3D31-E293-4710-B70A-2D3817FDFB68}" presName="Name0" presStyleCnt="0">
        <dgm:presLayoutVars>
          <dgm:dir/>
          <dgm:resizeHandles val="exact"/>
        </dgm:presLayoutVars>
      </dgm:prSet>
      <dgm:spPr/>
      <dgm:t>
        <a:bodyPr/>
        <a:lstStyle/>
        <a:p>
          <a:endParaRPr lang="en-US"/>
        </a:p>
      </dgm:t>
    </dgm:pt>
    <dgm:pt modelId="{70B87E28-420B-4117-ABF7-C77FC72C5A96}" type="pres">
      <dgm:prSet presAssocID="{3C96C478-B15B-4194-8E7E-8F7A2FF57FDF}" presName="composite" presStyleCnt="0"/>
      <dgm:spPr/>
    </dgm:pt>
    <dgm:pt modelId="{E107A0FB-238F-414E-B51D-61BB5DEB46B6}" type="pres">
      <dgm:prSet presAssocID="{3C96C478-B15B-4194-8E7E-8F7A2FF57FDF}" presName="rect1" presStyleLbl="bgImgPlace1" presStyleIdx="0" presStyleCnt="4" custScaleY="164526" custLinFactNeighborX="1032" custLinFactNeighborY="-12728"/>
      <dgm:spPr>
        <a:blipFill dpi="0" rotWithShape="1">
          <a:blip xmlns:r="http://schemas.openxmlformats.org/officeDocument/2006/relationships" r:embed="rId1" cstate="print">
            <a:extLst/>
          </a:blip>
          <a:srcRect/>
          <a:stretch>
            <a:fillRect l="7477" r="7477"/>
          </a:stretch>
        </a:blipFill>
      </dgm:spPr>
    </dgm:pt>
    <dgm:pt modelId="{69046240-0B4E-4137-9CE8-EA0E986F5AA4}" type="pres">
      <dgm:prSet presAssocID="{3C96C478-B15B-4194-8E7E-8F7A2FF57FDF}" presName="wedgeRectCallout1" presStyleLbl="node1" presStyleIdx="0" presStyleCnt="4" custScaleY="188116" custLinFactY="25810" custLinFactNeighborY="100000">
        <dgm:presLayoutVars>
          <dgm:bulletEnabled val="1"/>
        </dgm:presLayoutVars>
      </dgm:prSet>
      <dgm:spPr/>
      <dgm:t>
        <a:bodyPr/>
        <a:lstStyle/>
        <a:p>
          <a:endParaRPr lang="en-US"/>
        </a:p>
      </dgm:t>
    </dgm:pt>
    <dgm:pt modelId="{0DD4318F-6297-48DF-9EE6-B3135AAE5E2A}" type="pres">
      <dgm:prSet presAssocID="{AD12CA91-F585-442F-8979-BC46DAE47AF4}" presName="sibTrans" presStyleCnt="0"/>
      <dgm:spPr/>
    </dgm:pt>
    <dgm:pt modelId="{3FD06E50-AF41-4079-AE71-392D33508F42}" type="pres">
      <dgm:prSet presAssocID="{8EE05FB6-6C29-40C7-9B8F-90BDD16273F7}" presName="composite" presStyleCnt="0"/>
      <dgm:spPr/>
    </dgm:pt>
    <dgm:pt modelId="{BB9968D1-D240-4D37-B39F-149F9F51069D}" type="pres">
      <dgm:prSet presAssocID="{8EE05FB6-6C29-40C7-9B8F-90BDD16273F7}" presName="rect1" presStyleLbl="bgImgPlace1" presStyleIdx="1" presStyleCnt="4" custScaleY="164526" custLinFactNeighborY="-12728"/>
      <dgm:spPr>
        <a:blipFill dpi="0" rotWithShape="1">
          <a:blip xmlns:r="http://schemas.openxmlformats.org/officeDocument/2006/relationships" r:embed="rId2">
            <a:extLst/>
          </a:blip>
          <a:srcRect/>
          <a:stretch>
            <a:fillRect l="4983" r="4983"/>
          </a:stretch>
        </a:blipFill>
      </dgm:spPr>
    </dgm:pt>
    <dgm:pt modelId="{ED6A92E1-B940-490E-8B15-CBCA9A435445}" type="pres">
      <dgm:prSet presAssocID="{8EE05FB6-6C29-40C7-9B8F-90BDD16273F7}" presName="wedgeRectCallout1" presStyleLbl="node1" presStyleIdx="1" presStyleCnt="4" custScaleY="188116" custLinFactY="25810" custLinFactNeighborY="100000">
        <dgm:presLayoutVars>
          <dgm:bulletEnabled val="1"/>
        </dgm:presLayoutVars>
      </dgm:prSet>
      <dgm:spPr/>
      <dgm:t>
        <a:bodyPr/>
        <a:lstStyle/>
        <a:p>
          <a:endParaRPr lang="en-US"/>
        </a:p>
      </dgm:t>
    </dgm:pt>
    <dgm:pt modelId="{6023FFBA-B7DF-4A66-B082-32E96C2557BF}" type="pres">
      <dgm:prSet presAssocID="{F00F7E7C-71C6-4BD7-A51F-7A60FBF1F4CF}" presName="sibTrans" presStyleCnt="0"/>
      <dgm:spPr/>
    </dgm:pt>
    <dgm:pt modelId="{872A2876-B4A9-48C7-94BD-3974B1EA5A70}" type="pres">
      <dgm:prSet presAssocID="{9501B2BB-458E-4552-AAFE-484A4D689119}" presName="composite" presStyleCnt="0"/>
      <dgm:spPr/>
    </dgm:pt>
    <dgm:pt modelId="{8A7A259B-D071-4E93-B822-E3CD6833DDEB}" type="pres">
      <dgm:prSet presAssocID="{9501B2BB-458E-4552-AAFE-484A4D689119}" presName="rect1" presStyleLbl="bgImgPlace1" presStyleIdx="2" presStyleCnt="4" custScaleY="164526" custLinFactNeighborY="-12728"/>
      <dgm:spPr>
        <a:blipFill dpi="0" rotWithShape="1">
          <a:blip xmlns:r="http://schemas.openxmlformats.org/officeDocument/2006/relationships" r:embed="rId3">
            <a:extLst/>
          </a:blip>
          <a:srcRect/>
          <a:stretch>
            <a:fillRect t="-18288" b="-18288"/>
          </a:stretch>
        </a:blipFill>
      </dgm:spPr>
    </dgm:pt>
    <dgm:pt modelId="{F3E9D158-BFDA-435C-A441-4BBB88682518}" type="pres">
      <dgm:prSet presAssocID="{9501B2BB-458E-4552-AAFE-484A4D689119}" presName="wedgeRectCallout1" presStyleLbl="node1" presStyleIdx="2" presStyleCnt="4" custScaleY="188116" custLinFactY="25810" custLinFactNeighborY="100000">
        <dgm:presLayoutVars>
          <dgm:bulletEnabled val="1"/>
        </dgm:presLayoutVars>
      </dgm:prSet>
      <dgm:spPr/>
      <dgm:t>
        <a:bodyPr/>
        <a:lstStyle/>
        <a:p>
          <a:endParaRPr lang="en-US"/>
        </a:p>
      </dgm:t>
    </dgm:pt>
    <dgm:pt modelId="{A820B715-C4C0-4D77-A883-5E65E2371F04}" type="pres">
      <dgm:prSet presAssocID="{483E47F1-405C-43D8-A8A0-5553237E0112}" presName="sibTrans" presStyleCnt="0"/>
      <dgm:spPr/>
    </dgm:pt>
    <dgm:pt modelId="{B3825D08-8FD2-4C8E-ABDE-2157ACBB0CE5}" type="pres">
      <dgm:prSet presAssocID="{ED1FD4DC-45E9-4E19-8F0A-05B7DED7FA33}" presName="composite" presStyleCnt="0"/>
      <dgm:spPr/>
    </dgm:pt>
    <dgm:pt modelId="{12CA5963-E153-4C1C-ADA1-5FE32D7229AF}" type="pres">
      <dgm:prSet presAssocID="{ED1FD4DC-45E9-4E19-8F0A-05B7DED7FA33}" presName="rect1" presStyleLbl="bgImgPlace1" presStyleIdx="3" presStyleCnt="4" custScaleY="164526" custLinFactNeighborX="126" custLinFactNeighborY="-14499"/>
      <dgm:spPr>
        <a:blipFill dpi="0" rotWithShape="1">
          <a:blip xmlns:r="http://schemas.openxmlformats.org/officeDocument/2006/relationships" r:embed="rId4">
            <a:extLst/>
          </a:blip>
          <a:srcRect/>
          <a:stretch>
            <a:fillRect l="-13150" t="1094" r="-30436" b="-1094"/>
          </a:stretch>
        </a:blipFill>
      </dgm:spPr>
    </dgm:pt>
    <dgm:pt modelId="{72A313D3-020D-4A74-A619-DF7C14BA1C49}" type="pres">
      <dgm:prSet presAssocID="{ED1FD4DC-45E9-4E19-8F0A-05B7DED7FA33}" presName="wedgeRectCallout1" presStyleLbl="node1" presStyleIdx="3" presStyleCnt="4" custScaleY="188116" custLinFactY="25810" custLinFactNeighborY="100000">
        <dgm:presLayoutVars>
          <dgm:bulletEnabled val="1"/>
        </dgm:presLayoutVars>
      </dgm:prSet>
      <dgm:spPr/>
      <dgm:t>
        <a:bodyPr/>
        <a:lstStyle/>
        <a:p>
          <a:endParaRPr lang="en-US"/>
        </a:p>
      </dgm:t>
    </dgm:pt>
  </dgm:ptLst>
  <dgm:cxnLst>
    <dgm:cxn modelId="{4BFA2619-1632-40C4-BABE-A5660766984E}" type="presOf" srcId="{ED1FD4DC-45E9-4E19-8F0A-05B7DED7FA33}" destId="{72A313D3-020D-4A74-A619-DF7C14BA1C49}" srcOrd="0" destOrd="0" presId="urn:microsoft.com/office/officeart/2008/layout/BendingPictureCaptionList"/>
    <dgm:cxn modelId="{2C2F0F53-8D72-49B2-B3CF-ABEB0142AC95}" srcId="{7FAB3D31-E293-4710-B70A-2D3817FDFB68}" destId="{8EE05FB6-6C29-40C7-9B8F-90BDD16273F7}" srcOrd="1" destOrd="0" parTransId="{5CA62FAF-04D9-4A00-8344-98E2A8A01A86}" sibTransId="{F00F7E7C-71C6-4BD7-A51F-7A60FBF1F4CF}"/>
    <dgm:cxn modelId="{CAE30505-AF1A-49C8-A2C2-C92587D7D7E0}" type="presOf" srcId="{9501B2BB-458E-4552-AAFE-484A4D689119}" destId="{F3E9D158-BFDA-435C-A441-4BBB88682518}" srcOrd="0" destOrd="0" presId="urn:microsoft.com/office/officeart/2008/layout/BendingPictureCaptionList"/>
    <dgm:cxn modelId="{08EA9607-7864-4458-9797-6D386780D009}" type="presOf" srcId="{3C96C478-B15B-4194-8E7E-8F7A2FF57FDF}" destId="{69046240-0B4E-4137-9CE8-EA0E986F5AA4}" srcOrd="0" destOrd="0" presId="urn:microsoft.com/office/officeart/2008/layout/BendingPictureCaptionList"/>
    <dgm:cxn modelId="{F00C4AC9-42DE-425A-B474-AEE1C5FAC54B}" srcId="{7FAB3D31-E293-4710-B70A-2D3817FDFB68}" destId="{9501B2BB-458E-4552-AAFE-484A4D689119}" srcOrd="2" destOrd="0" parTransId="{2A100774-46E7-41E2-BD03-2C289778D78A}" sibTransId="{483E47F1-405C-43D8-A8A0-5553237E0112}"/>
    <dgm:cxn modelId="{9CB2BB02-8144-47E2-B071-D913E91C5C0F}" type="presOf" srcId="{8EE05FB6-6C29-40C7-9B8F-90BDD16273F7}" destId="{ED6A92E1-B940-490E-8B15-CBCA9A435445}" srcOrd="0" destOrd="0" presId="urn:microsoft.com/office/officeart/2008/layout/BendingPictureCaptionList"/>
    <dgm:cxn modelId="{C2AF86D5-42B8-4CC2-BD42-9CBBC62021FD}" srcId="{7FAB3D31-E293-4710-B70A-2D3817FDFB68}" destId="{3C96C478-B15B-4194-8E7E-8F7A2FF57FDF}" srcOrd="0" destOrd="0" parTransId="{F9CD7D42-9FF8-4D5A-94E2-D2746FF91F5B}" sibTransId="{AD12CA91-F585-442F-8979-BC46DAE47AF4}"/>
    <dgm:cxn modelId="{4B5719AB-68EE-4923-A847-7DB27F1BEDF8}" srcId="{7FAB3D31-E293-4710-B70A-2D3817FDFB68}" destId="{ED1FD4DC-45E9-4E19-8F0A-05B7DED7FA33}" srcOrd="3" destOrd="0" parTransId="{39CDBB3D-DE59-42A0-B7F6-8D3D120FF370}" sibTransId="{F415A80A-1133-439D-A19A-CB8A1558A01E}"/>
    <dgm:cxn modelId="{715EDA66-7215-4635-825D-ADF71128B439}" type="presOf" srcId="{7FAB3D31-E293-4710-B70A-2D3817FDFB68}" destId="{45FF5E13-ADCE-4432-8034-36B6F53CB9AA}" srcOrd="0" destOrd="0" presId="urn:microsoft.com/office/officeart/2008/layout/BendingPictureCaptionList"/>
    <dgm:cxn modelId="{7FC0C7A0-4E11-49C2-AFBA-C396BB5BAF04}" type="presParOf" srcId="{45FF5E13-ADCE-4432-8034-36B6F53CB9AA}" destId="{70B87E28-420B-4117-ABF7-C77FC72C5A96}" srcOrd="0" destOrd="0" presId="urn:microsoft.com/office/officeart/2008/layout/BendingPictureCaptionList"/>
    <dgm:cxn modelId="{4389F48A-5732-4E09-8B03-2F4D5C9076D8}" type="presParOf" srcId="{70B87E28-420B-4117-ABF7-C77FC72C5A96}" destId="{E107A0FB-238F-414E-B51D-61BB5DEB46B6}" srcOrd="0" destOrd="0" presId="urn:microsoft.com/office/officeart/2008/layout/BendingPictureCaptionList"/>
    <dgm:cxn modelId="{9A1D0F07-B0D4-49AB-991A-5E2785D53805}" type="presParOf" srcId="{70B87E28-420B-4117-ABF7-C77FC72C5A96}" destId="{69046240-0B4E-4137-9CE8-EA0E986F5AA4}" srcOrd="1" destOrd="0" presId="urn:microsoft.com/office/officeart/2008/layout/BendingPictureCaptionList"/>
    <dgm:cxn modelId="{7A6EC987-7465-48BA-999F-868CED59AE85}" type="presParOf" srcId="{45FF5E13-ADCE-4432-8034-36B6F53CB9AA}" destId="{0DD4318F-6297-48DF-9EE6-B3135AAE5E2A}" srcOrd="1" destOrd="0" presId="urn:microsoft.com/office/officeart/2008/layout/BendingPictureCaptionList"/>
    <dgm:cxn modelId="{9834E805-3A89-4A62-958A-91CEF4CE708D}" type="presParOf" srcId="{45FF5E13-ADCE-4432-8034-36B6F53CB9AA}" destId="{3FD06E50-AF41-4079-AE71-392D33508F42}" srcOrd="2" destOrd="0" presId="urn:microsoft.com/office/officeart/2008/layout/BendingPictureCaptionList"/>
    <dgm:cxn modelId="{981EF05A-AA4C-428E-9572-73514B3CEFF5}" type="presParOf" srcId="{3FD06E50-AF41-4079-AE71-392D33508F42}" destId="{BB9968D1-D240-4D37-B39F-149F9F51069D}" srcOrd="0" destOrd="0" presId="urn:microsoft.com/office/officeart/2008/layout/BendingPictureCaptionList"/>
    <dgm:cxn modelId="{9F27FF54-526C-4928-BBF1-0ADF8020D9FC}" type="presParOf" srcId="{3FD06E50-AF41-4079-AE71-392D33508F42}" destId="{ED6A92E1-B940-490E-8B15-CBCA9A435445}" srcOrd="1" destOrd="0" presId="urn:microsoft.com/office/officeart/2008/layout/BendingPictureCaptionList"/>
    <dgm:cxn modelId="{46AC22FB-4E1B-402F-A412-E1D2401D9455}" type="presParOf" srcId="{45FF5E13-ADCE-4432-8034-36B6F53CB9AA}" destId="{6023FFBA-B7DF-4A66-B082-32E96C2557BF}" srcOrd="3" destOrd="0" presId="urn:microsoft.com/office/officeart/2008/layout/BendingPictureCaptionList"/>
    <dgm:cxn modelId="{6DFF7D43-A509-465D-8A19-7E3950DAF95C}" type="presParOf" srcId="{45FF5E13-ADCE-4432-8034-36B6F53CB9AA}" destId="{872A2876-B4A9-48C7-94BD-3974B1EA5A70}" srcOrd="4" destOrd="0" presId="urn:microsoft.com/office/officeart/2008/layout/BendingPictureCaptionList"/>
    <dgm:cxn modelId="{BF478368-476C-474B-B532-5837122E2EBA}" type="presParOf" srcId="{872A2876-B4A9-48C7-94BD-3974B1EA5A70}" destId="{8A7A259B-D071-4E93-B822-E3CD6833DDEB}" srcOrd="0" destOrd="0" presId="urn:microsoft.com/office/officeart/2008/layout/BendingPictureCaptionList"/>
    <dgm:cxn modelId="{E2D213E6-3923-4B35-B2B0-E097B73BA5F0}" type="presParOf" srcId="{872A2876-B4A9-48C7-94BD-3974B1EA5A70}" destId="{F3E9D158-BFDA-435C-A441-4BBB88682518}" srcOrd="1" destOrd="0" presId="urn:microsoft.com/office/officeart/2008/layout/BendingPictureCaptionList"/>
    <dgm:cxn modelId="{E370179C-FDAE-4282-BAF8-28DE91B0BD6E}" type="presParOf" srcId="{45FF5E13-ADCE-4432-8034-36B6F53CB9AA}" destId="{A820B715-C4C0-4D77-A883-5E65E2371F04}" srcOrd="5" destOrd="0" presId="urn:microsoft.com/office/officeart/2008/layout/BendingPictureCaptionList"/>
    <dgm:cxn modelId="{4EF58261-3393-4B14-A683-042AA9911B4C}" type="presParOf" srcId="{45FF5E13-ADCE-4432-8034-36B6F53CB9AA}" destId="{B3825D08-8FD2-4C8E-ABDE-2157ACBB0CE5}" srcOrd="6" destOrd="0" presId="urn:microsoft.com/office/officeart/2008/layout/BendingPictureCaptionList"/>
    <dgm:cxn modelId="{2140CDD5-A772-466A-A66C-A7CC82B8E0CE}" type="presParOf" srcId="{B3825D08-8FD2-4C8E-ABDE-2157ACBB0CE5}" destId="{12CA5963-E153-4C1C-ADA1-5FE32D7229AF}" srcOrd="0" destOrd="0" presId="urn:microsoft.com/office/officeart/2008/layout/BendingPictureCaptionList"/>
    <dgm:cxn modelId="{DDFA8198-C094-42CB-8B8A-5A287481D69B}" type="presParOf" srcId="{B3825D08-8FD2-4C8E-ABDE-2157ACBB0CE5}" destId="{72A313D3-020D-4A74-A619-DF7C14BA1C49}"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8A4C77-1CEE-4001-9007-94417F96D9EF}" type="doc">
      <dgm:prSet loTypeId="urn:microsoft.com/office/officeart/2005/8/layout/process4" loCatId="list" qsTypeId="urn:microsoft.com/office/officeart/2005/8/quickstyle/simple1" qsCatId="simple" csTypeId="urn:microsoft.com/office/officeart/2005/8/colors/accent2_3" csCatId="accent2" phldr="1"/>
      <dgm:spPr/>
      <dgm:t>
        <a:bodyPr/>
        <a:lstStyle/>
        <a:p>
          <a:endParaRPr lang="en-US"/>
        </a:p>
      </dgm:t>
    </dgm:pt>
    <dgm:pt modelId="{63CAE216-5E75-4771-896E-2A05F90ED2C0}">
      <dgm:prSet phldrT="[Text]"/>
      <dgm:spPr/>
      <dgm:t>
        <a:bodyPr/>
        <a:lstStyle/>
        <a:p>
          <a:r>
            <a:rPr lang="en-US" dirty="0" smtClean="0"/>
            <a:t>Approach with wind at back</a:t>
          </a:r>
          <a:endParaRPr lang="en-US" dirty="0"/>
        </a:p>
      </dgm:t>
    </dgm:pt>
    <dgm:pt modelId="{C03132A5-2BB1-4A60-9BAF-FBEC982ADC57}" type="parTrans" cxnId="{D1AA1771-8176-43B3-9E39-9788D8CEE995}">
      <dgm:prSet/>
      <dgm:spPr/>
      <dgm:t>
        <a:bodyPr/>
        <a:lstStyle/>
        <a:p>
          <a:endParaRPr lang="en-US"/>
        </a:p>
      </dgm:t>
    </dgm:pt>
    <dgm:pt modelId="{A9AF18C4-E7B4-452B-AF1F-B71ED3E504A9}" type="sibTrans" cxnId="{D1AA1771-8176-43B3-9E39-9788D8CEE995}">
      <dgm:prSet/>
      <dgm:spPr/>
      <dgm:t>
        <a:bodyPr/>
        <a:lstStyle/>
        <a:p>
          <a:endParaRPr lang="en-US"/>
        </a:p>
      </dgm:t>
    </dgm:pt>
    <dgm:pt modelId="{3FA66A66-A02E-4856-B754-EADEA38D6624}">
      <dgm:prSet phldrT="[Text]"/>
      <dgm:spPr/>
      <dgm:t>
        <a:bodyPr/>
        <a:lstStyle/>
        <a:p>
          <a:r>
            <a:rPr lang="en-US" dirty="0" smtClean="0"/>
            <a:t>Pick up and carry by handles</a:t>
          </a:r>
          <a:endParaRPr lang="en-US" dirty="0"/>
        </a:p>
      </dgm:t>
    </dgm:pt>
    <dgm:pt modelId="{77B42555-1107-4327-9917-12EEEE59EB02}" type="parTrans" cxnId="{7FC76CC9-B966-4851-855E-C3511AC8069D}">
      <dgm:prSet/>
      <dgm:spPr/>
      <dgm:t>
        <a:bodyPr/>
        <a:lstStyle/>
        <a:p>
          <a:endParaRPr lang="en-US"/>
        </a:p>
      </dgm:t>
    </dgm:pt>
    <dgm:pt modelId="{3B63C156-9A53-4906-ABAB-64BCB06E076F}" type="sibTrans" cxnId="{7FC76CC9-B966-4851-855E-C3511AC8069D}">
      <dgm:prSet/>
      <dgm:spPr/>
      <dgm:t>
        <a:bodyPr/>
        <a:lstStyle/>
        <a:p>
          <a:endParaRPr lang="en-US"/>
        </a:p>
      </dgm:t>
    </dgm:pt>
    <dgm:pt modelId="{D6CDE0A4-2B4D-4E8F-8045-D3E0A7F7388C}">
      <dgm:prSet phldrT="[Text]"/>
      <dgm:spPr>
        <a:blipFill dpi="0" rotWithShape="0">
          <a:blip xmlns:r="http://schemas.openxmlformats.org/officeDocument/2006/relationships" r:embed="rId1"/>
          <a:srcRect/>
          <a:stretch>
            <a:fillRect l="962" r="962"/>
          </a:stretch>
        </a:blipFill>
      </dgm:spPr>
      <dgm:t>
        <a:bodyPr/>
        <a:lstStyle/>
        <a:p>
          <a:endParaRPr lang="en-US" dirty="0"/>
        </a:p>
      </dgm:t>
    </dgm:pt>
    <dgm:pt modelId="{625314DB-5B72-4814-B24D-3B22CB41CFA0}" type="parTrans" cxnId="{D9DC8353-8463-4A09-9F33-3EF7E6F44AC6}">
      <dgm:prSet/>
      <dgm:spPr/>
      <dgm:t>
        <a:bodyPr/>
        <a:lstStyle/>
        <a:p>
          <a:endParaRPr lang="en-US"/>
        </a:p>
      </dgm:t>
    </dgm:pt>
    <dgm:pt modelId="{25D51B80-59A2-4455-8AED-198A4256B01F}" type="sibTrans" cxnId="{D9DC8353-8463-4A09-9F33-3EF7E6F44AC6}">
      <dgm:prSet/>
      <dgm:spPr/>
      <dgm:t>
        <a:bodyPr/>
        <a:lstStyle/>
        <a:p>
          <a:endParaRPr lang="en-US"/>
        </a:p>
      </dgm:t>
    </dgm:pt>
    <dgm:pt modelId="{A7FA5E69-FEC0-413F-B5DD-9081B74EDFAF}" type="pres">
      <dgm:prSet presAssocID="{578A4C77-1CEE-4001-9007-94417F96D9EF}" presName="Name0" presStyleCnt="0">
        <dgm:presLayoutVars>
          <dgm:dir/>
          <dgm:animLvl val="lvl"/>
          <dgm:resizeHandles val="exact"/>
        </dgm:presLayoutVars>
      </dgm:prSet>
      <dgm:spPr/>
      <dgm:t>
        <a:bodyPr/>
        <a:lstStyle/>
        <a:p>
          <a:endParaRPr lang="en-US"/>
        </a:p>
      </dgm:t>
    </dgm:pt>
    <dgm:pt modelId="{F15E08EE-76AB-459B-8692-24DC61F30AE6}" type="pres">
      <dgm:prSet presAssocID="{D6CDE0A4-2B4D-4E8F-8045-D3E0A7F7388C}" presName="boxAndChildren" presStyleCnt="0"/>
      <dgm:spPr/>
    </dgm:pt>
    <dgm:pt modelId="{9D1E73C3-EA8F-44A3-A7F2-E70816DA0227}" type="pres">
      <dgm:prSet presAssocID="{D6CDE0A4-2B4D-4E8F-8045-D3E0A7F7388C}" presName="parentTextBox" presStyleLbl="node1" presStyleIdx="0" presStyleCnt="3" custScaleY="56473"/>
      <dgm:spPr/>
      <dgm:t>
        <a:bodyPr/>
        <a:lstStyle/>
        <a:p>
          <a:endParaRPr lang="en-US"/>
        </a:p>
      </dgm:t>
    </dgm:pt>
    <dgm:pt modelId="{7CF5B41B-CD62-46C9-AA4A-B9DE044C2594}" type="pres">
      <dgm:prSet presAssocID="{3B63C156-9A53-4906-ABAB-64BCB06E076F}" presName="sp" presStyleCnt="0"/>
      <dgm:spPr/>
    </dgm:pt>
    <dgm:pt modelId="{D4F58305-AFCE-4866-A38F-D158DFBDB8FF}" type="pres">
      <dgm:prSet presAssocID="{3FA66A66-A02E-4856-B754-EADEA38D6624}" presName="arrowAndChildren" presStyleCnt="0"/>
      <dgm:spPr/>
    </dgm:pt>
    <dgm:pt modelId="{D3945B37-8A06-42E1-8607-ED7A8DEA0886}" type="pres">
      <dgm:prSet presAssocID="{3FA66A66-A02E-4856-B754-EADEA38D6624}" presName="parentTextArrow" presStyleLbl="node1" presStyleIdx="1" presStyleCnt="3" custScaleY="18634"/>
      <dgm:spPr/>
      <dgm:t>
        <a:bodyPr/>
        <a:lstStyle/>
        <a:p>
          <a:endParaRPr lang="en-US"/>
        </a:p>
      </dgm:t>
    </dgm:pt>
    <dgm:pt modelId="{0D9DEAEA-02DB-4C6E-8B7D-36A87774DAA1}" type="pres">
      <dgm:prSet presAssocID="{A9AF18C4-E7B4-452B-AF1F-B71ED3E504A9}" presName="sp" presStyleCnt="0"/>
      <dgm:spPr/>
    </dgm:pt>
    <dgm:pt modelId="{74A14D87-312D-45AE-A14E-36EA6AD96721}" type="pres">
      <dgm:prSet presAssocID="{63CAE216-5E75-4771-896E-2A05F90ED2C0}" presName="arrowAndChildren" presStyleCnt="0"/>
      <dgm:spPr/>
    </dgm:pt>
    <dgm:pt modelId="{8FAB48A3-BF0F-4C2D-855F-BD7AEB91E02A}" type="pres">
      <dgm:prSet presAssocID="{63CAE216-5E75-4771-896E-2A05F90ED2C0}" presName="parentTextArrow" presStyleLbl="node1" presStyleIdx="2" presStyleCnt="3" custScaleY="18634"/>
      <dgm:spPr/>
      <dgm:t>
        <a:bodyPr/>
        <a:lstStyle/>
        <a:p>
          <a:endParaRPr lang="en-US"/>
        </a:p>
      </dgm:t>
    </dgm:pt>
  </dgm:ptLst>
  <dgm:cxnLst>
    <dgm:cxn modelId="{5C817EF1-3A50-4B92-8DF8-1DD8364240A3}" type="presOf" srcId="{63CAE216-5E75-4771-896E-2A05F90ED2C0}" destId="{8FAB48A3-BF0F-4C2D-855F-BD7AEB91E02A}" srcOrd="0" destOrd="0" presId="urn:microsoft.com/office/officeart/2005/8/layout/process4"/>
    <dgm:cxn modelId="{7FC76CC9-B966-4851-855E-C3511AC8069D}" srcId="{578A4C77-1CEE-4001-9007-94417F96D9EF}" destId="{3FA66A66-A02E-4856-B754-EADEA38D6624}" srcOrd="1" destOrd="0" parTransId="{77B42555-1107-4327-9917-12EEEE59EB02}" sibTransId="{3B63C156-9A53-4906-ABAB-64BCB06E076F}"/>
    <dgm:cxn modelId="{D9DC8353-8463-4A09-9F33-3EF7E6F44AC6}" srcId="{578A4C77-1CEE-4001-9007-94417F96D9EF}" destId="{D6CDE0A4-2B4D-4E8F-8045-D3E0A7F7388C}" srcOrd="2" destOrd="0" parTransId="{625314DB-5B72-4814-B24D-3B22CB41CFA0}" sibTransId="{25D51B80-59A2-4455-8AED-198A4256B01F}"/>
    <dgm:cxn modelId="{D1AA1771-8176-43B3-9E39-9788D8CEE995}" srcId="{578A4C77-1CEE-4001-9007-94417F96D9EF}" destId="{63CAE216-5E75-4771-896E-2A05F90ED2C0}" srcOrd="0" destOrd="0" parTransId="{C03132A5-2BB1-4A60-9BAF-FBEC982ADC57}" sibTransId="{A9AF18C4-E7B4-452B-AF1F-B71ED3E504A9}"/>
    <dgm:cxn modelId="{37A9908E-9356-4EEF-B679-1C6F184B7934}" type="presOf" srcId="{3FA66A66-A02E-4856-B754-EADEA38D6624}" destId="{D3945B37-8A06-42E1-8607-ED7A8DEA0886}" srcOrd="0" destOrd="0" presId="urn:microsoft.com/office/officeart/2005/8/layout/process4"/>
    <dgm:cxn modelId="{D9711215-C7BB-4D35-874A-D0B10BEE1390}" type="presOf" srcId="{578A4C77-1CEE-4001-9007-94417F96D9EF}" destId="{A7FA5E69-FEC0-413F-B5DD-9081B74EDFAF}" srcOrd="0" destOrd="0" presId="urn:microsoft.com/office/officeart/2005/8/layout/process4"/>
    <dgm:cxn modelId="{9B2E08A3-CC5A-4384-8E3D-C44EDEBA6FE9}" type="presOf" srcId="{D6CDE0A4-2B4D-4E8F-8045-D3E0A7F7388C}" destId="{9D1E73C3-EA8F-44A3-A7F2-E70816DA0227}" srcOrd="0" destOrd="0" presId="urn:microsoft.com/office/officeart/2005/8/layout/process4"/>
    <dgm:cxn modelId="{C3EEEF63-C059-4FEE-AF68-74A4B84E78AA}" type="presParOf" srcId="{A7FA5E69-FEC0-413F-B5DD-9081B74EDFAF}" destId="{F15E08EE-76AB-459B-8692-24DC61F30AE6}" srcOrd="0" destOrd="0" presId="urn:microsoft.com/office/officeart/2005/8/layout/process4"/>
    <dgm:cxn modelId="{67F0CDE0-DD13-48B8-9EA7-0668F4540686}" type="presParOf" srcId="{F15E08EE-76AB-459B-8692-24DC61F30AE6}" destId="{9D1E73C3-EA8F-44A3-A7F2-E70816DA0227}" srcOrd="0" destOrd="0" presId="urn:microsoft.com/office/officeart/2005/8/layout/process4"/>
    <dgm:cxn modelId="{13671494-B6CC-4FCF-B594-9147C728873F}" type="presParOf" srcId="{A7FA5E69-FEC0-413F-B5DD-9081B74EDFAF}" destId="{7CF5B41B-CD62-46C9-AA4A-B9DE044C2594}" srcOrd="1" destOrd="0" presId="urn:microsoft.com/office/officeart/2005/8/layout/process4"/>
    <dgm:cxn modelId="{CFF24E57-4C66-4B4D-AE9C-DA4335603A96}" type="presParOf" srcId="{A7FA5E69-FEC0-413F-B5DD-9081B74EDFAF}" destId="{D4F58305-AFCE-4866-A38F-D158DFBDB8FF}" srcOrd="2" destOrd="0" presId="urn:microsoft.com/office/officeart/2005/8/layout/process4"/>
    <dgm:cxn modelId="{5020E7DC-4445-435F-B756-45ABFC38957D}" type="presParOf" srcId="{D4F58305-AFCE-4866-A38F-D158DFBDB8FF}" destId="{D3945B37-8A06-42E1-8607-ED7A8DEA0886}" srcOrd="0" destOrd="0" presId="urn:microsoft.com/office/officeart/2005/8/layout/process4"/>
    <dgm:cxn modelId="{9291C3BC-CB16-4E2D-ADCD-E993F1068573}" type="presParOf" srcId="{A7FA5E69-FEC0-413F-B5DD-9081B74EDFAF}" destId="{0D9DEAEA-02DB-4C6E-8B7D-36A87774DAA1}" srcOrd="3" destOrd="0" presId="urn:microsoft.com/office/officeart/2005/8/layout/process4"/>
    <dgm:cxn modelId="{17D003B3-5AE1-4765-B3A7-01193A05DB2A}" type="presParOf" srcId="{A7FA5E69-FEC0-413F-B5DD-9081B74EDFAF}" destId="{74A14D87-312D-45AE-A14E-36EA6AD96721}" srcOrd="4" destOrd="0" presId="urn:microsoft.com/office/officeart/2005/8/layout/process4"/>
    <dgm:cxn modelId="{62BBB46D-1723-4B34-8421-897C3D2D8210}" type="presParOf" srcId="{74A14D87-312D-45AE-A14E-36EA6AD96721}" destId="{8FAB48A3-BF0F-4C2D-855F-BD7AEB91E02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78A4C77-1CEE-4001-9007-94417F96D9EF}" type="doc">
      <dgm:prSet loTypeId="urn:microsoft.com/office/officeart/2005/8/layout/process4" loCatId="list" qsTypeId="urn:microsoft.com/office/officeart/2005/8/quickstyle/simple1" qsCatId="simple" csTypeId="urn:microsoft.com/office/officeart/2005/8/colors/accent2_3" csCatId="accent2" phldr="1"/>
      <dgm:spPr/>
      <dgm:t>
        <a:bodyPr/>
        <a:lstStyle/>
        <a:p>
          <a:endParaRPr lang="en-US"/>
        </a:p>
      </dgm:t>
    </dgm:pt>
    <dgm:pt modelId="{63CAE216-5E75-4771-896E-2A05F90ED2C0}">
      <dgm:prSet phldrT="[Text]"/>
      <dgm:spPr/>
      <dgm:t>
        <a:bodyPr/>
        <a:lstStyle/>
        <a:p>
          <a:r>
            <a:rPr lang="en-US" dirty="0" smtClean="0"/>
            <a:t>Be sure agent reaches fire</a:t>
          </a:r>
          <a:endParaRPr lang="en-US" dirty="0"/>
        </a:p>
      </dgm:t>
    </dgm:pt>
    <dgm:pt modelId="{C03132A5-2BB1-4A60-9BAF-FBEC982ADC57}" type="parTrans" cxnId="{D1AA1771-8176-43B3-9E39-9788D8CEE995}">
      <dgm:prSet/>
      <dgm:spPr/>
      <dgm:t>
        <a:bodyPr/>
        <a:lstStyle/>
        <a:p>
          <a:endParaRPr lang="en-US"/>
        </a:p>
      </dgm:t>
    </dgm:pt>
    <dgm:pt modelId="{A9AF18C4-E7B4-452B-AF1F-B71ED3E504A9}" type="sibTrans" cxnId="{D1AA1771-8176-43B3-9E39-9788D8CEE995}">
      <dgm:prSet/>
      <dgm:spPr/>
      <dgm:t>
        <a:bodyPr/>
        <a:lstStyle/>
        <a:p>
          <a:endParaRPr lang="en-US"/>
        </a:p>
      </dgm:t>
    </dgm:pt>
    <dgm:pt modelId="{3FA66A66-A02E-4856-B754-EADEA38D6624}">
      <dgm:prSet phldrT="[Text]"/>
      <dgm:spPr/>
      <dgm:t>
        <a:bodyPr/>
        <a:lstStyle/>
        <a:p>
          <a:r>
            <a:rPr lang="en-US" dirty="0" smtClean="0"/>
            <a:t>Apply from appropriate distance</a:t>
          </a:r>
          <a:endParaRPr lang="en-US" dirty="0"/>
        </a:p>
      </dgm:t>
    </dgm:pt>
    <dgm:pt modelId="{77B42555-1107-4327-9917-12EEEE59EB02}" type="parTrans" cxnId="{7FC76CC9-B966-4851-855E-C3511AC8069D}">
      <dgm:prSet/>
      <dgm:spPr/>
      <dgm:t>
        <a:bodyPr/>
        <a:lstStyle/>
        <a:p>
          <a:endParaRPr lang="en-US"/>
        </a:p>
      </dgm:t>
    </dgm:pt>
    <dgm:pt modelId="{3B63C156-9A53-4906-ABAB-64BCB06E076F}" type="sibTrans" cxnId="{7FC76CC9-B966-4851-855E-C3511AC8069D}">
      <dgm:prSet/>
      <dgm:spPr/>
      <dgm:t>
        <a:bodyPr/>
        <a:lstStyle/>
        <a:p>
          <a:endParaRPr lang="en-US"/>
        </a:p>
      </dgm:t>
    </dgm:pt>
    <dgm:pt modelId="{D6CDE0A4-2B4D-4E8F-8045-D3E0A7F7388C}">
      <dgm:prSet phldrT="[Text]"/>
      <dgm:spPr/>
      <dgm:t>
        <a:bodyPr/>
        <a:lstStyle/>
        <a:p>
          <a:r>
            <a:rPr lang="en-US" dirty="0" smtClean="0"/>
            <a:t>After fire reduces in size</a:t>
          </a:r>
          <a:endParaRPr lang="en-US" dirty="0"/>
        </a:p>
      </dgm:t>
    </dgm:pt>
    <dgm:pt modelId="{625314DB-5B72-4814-B24D-3B22CB41CFA0}" type="parTrans" cxnId="{D9DC8353-8463-4A09-9F33-3EF7E6F44AC6}">
      <dgm:prSet/>
      <dgm:spPr/>
      <dgm:t>
        <a:bodyPr/>
        <a:lstStyle/>
        <a:p>
          <a:endParaRPr lang="en-US"/>
        </a:p>
      </dgm:t>
    </dgm:pt>
    <dgm:pt modelId="{25D51B80-59A2-4455-8AED-198A4256B01F}" type="sibTrans" cxnId="{D9DC8353-8463-4A09-9F33-3EF7E6F44AC6}">
      <dgm:prSet/>
      <dgm:spPr/>
      <dgm:t>
        <a:bodyPr/>
        <a:lstStyle/>
        <a:p>
          <a:endParaRPr lang="en-US"/>
        </a:p>
      </dgm:t>
    </dgm:pt>
    <dgm:pt modelId="{A7FA5E69-FEC0-413F-B5DD-9081B74EDFAF}" type="pres">
      <dgm:prSet presAssocID="{578A4C77-1CEE-4001-9007-94417F96D9EF}" presName="Name0" presStyleCnt="0">
        <dgm:presLayoutVars>
          <dgm:dir/>
          <dgm:animLvl val="lvl"/>
          <dgm:resizeHandles val="exact"/>
        </dgm:presLayoutVars>
      </dgm:prSet>
      <dgm:spPr/>
      <dgm:t>
        <a:bodyPr/>
        <a:lstStyle/>
        <a:p>
          <a:endParaRPr lang="en-US"/>
        </a:p>
      </dgm:t>
    </dgm:pt>
    <dgm:pt modelId="{F15E08EE-76AB-459B-8692-24DC61F30AE6}" type="pres">
      <dgm:prSet presAssocID="{D6CDE0A4-2B4D-4E8F-8045-D3E0A7F7388C}" presName="boxAndChildren" presStyleCnt="0"/>
      <dgm:spPr/>
    </dgm:pt>
    <dgm:pt modelId="{9D1E73C3-EA8F-44A3-A7F2-E70816DA0227}" type="pres">
      <dgm:prSet presAssocID="{D6CDE0A4-2B4D-4E8F-8045-D3E0A7F7388C}" presName="parentTextBox" presStyleLbl="node1" presStyleIdx="0" presStyleCnt="3" custScaleY="17612"/>
      <dgm:spPr/>
      <dgm:t>
        <a:bodyPr/>
        <a:lstStyle/>
        <a:p>
          <a:endParaRPr lang="en-US"/>
        </a:p>
      </dgm:t>
    </dgm:pt>
    <dgm:pt modelId="{7CF5B41B-CD62-46C9-AA4A-B9DE044C2594}" type="pres">
      <dgm:prSet presAssocID="{3B63C156-9A53-4906-ABAB-64BCB06E076F}" presName="sp" presStyleCnt="0"/>
      <dgm:spPr/>
    </dgm:pt>
    <dgm:pt modelId="{D4F58305-AFCE-4866-A38F-D158DFBDB8FF}" type="pres">
      <dgm:prSet presAssocID="{3FA66A66-A02E-4856-B754-EADEA38D6624}" presName="arrowAndChildren" presStyleCnt="0"/>
      <dgm:spPr/>
    </dgm:pt>
    <dgm:pt modelId="{D3945B37-8A06-42E1-8607-ED7A8DEA0886}" type="pres">
      <dgm:prSet presAssocID="{3FA66A66-A02E-4856-B754-EADEA38D6624}" presName="parentTextArrow" presStyleLbl="node1" presStyleIdx="1" presStyleCnt="3" custScaleY="18634"/>
      <dgm:spPr/>
      <dgm:t>
        <a:bodyPr/>
        <a:lstStyle/>
        <a:p>
          <a:endParaRPr lang="en-US"/>
        </a:p>
      </dgm:t>
    </dgm:pt>
    <dgm:pt modelId="{0D9DEAEA-02DB-4C6E-8B7D-36A87774DAA1}" type="pres">
      <dgm:prSet presAssocID="{A9AF18C4-E7B4-452B-AF1F-B71ED3E504A9}" presName="sp" presStyleCnt="0"/>
      <dgm:spPr/>
    </dgm:pt>
    <dgm:pt modelId="{74A14D87-312D-45AE-A14E-36EA6AD96721}" type="pres">
      <dgm:prSet presAssocID="{63CAE216-5E75-4771-896E-2A05F90ED2C0}" presName="arrowAndChildren" presStyleCnt="0"/>
      <dgm:spPr/>
    </dgm:pt>
    <dgm:pt modelId="{8FAB48A3-BF0F-4C2D-855F-BD7AEB91E02A}" type="pres">
      <dgm:prSet presAssocID="{63CAE216-5E75-4771-896E-2A05F90ED2C0}" presName="parentTextArrow" presStyleLbl="node1" presStyleIdx="2" presStyleCnt="3" custScaleY="18634"/>
      <dgm:spPr/>
      <dgm:t>
        <a:bodyPr/>
        <a:lstStyle/>
        <a:p>
          <a:endParaRPr lang="en-US"/>
        </a:p>
      </dgm:t>
    </dgm:pt>
  </dgm:ptLst>
  <dgm:cxnLst>
    <dgm:cxn modelId="{7FC76CC9-B966-4851-855E-C3511AC8069D}" srcId="{578A4C77-1CEE-4001-9007-94417F96D9EF}" destId="{3FA66A66-A02E-4856-B754-EADEA38D6624}" srcOrd="1" destOrd="0" parTransId="{77B42555-1107-4327-9917-12EEEE59EB02}" sibTransId="{3B63C156-9A53-4906-ABAB-64BCB06E076F}"/>
    <dgm:cxn modelId="{D9DC8353-8463-4A09-9F33-3EF7E6F44AC6}" srcId="{578A4C77-1CEE-4001-9007-94417F96D9EF}" destId="{D6CDE0A4-2B4D-4E8F-8045-D3E0A7F7388C}" srcOrd="2" destOrd="0" parTransId="{625314DB-5B72-4814-B24D-3B22CB41CFA0}" sibTransId="{25D51B80-59A2-4455-8AED-198A4256B01F}"/>
    <dgm:cxn modelId="{D1AA1771-8176-43B3-9E39-9788D8CEE995}" srcId="{578A4C77-1CEE-4001-9007-94417F96D9EF}" destId="{63CAE216-5E75-4771-896E-2A05F90ED2C0}" srcOrd="0" destOrd="0" parTransId="{C03132A5-2BB1-4A60-9BAF-FBEC982ADC57}" sibTransId="{A9AF18C4-E7B4-452B-AF1F-B71ED3E504A9}"/>
    <dgm:cxn modelId="{7CCF097F-8AEF-422A-A409-556EB1AAEE60}" type="presOf" srcId="{3FA66A66-A02E-4856-B754-EADEA38D6624}" destId="{D3945B37-8A06-42E1-8607-ED7A8DEA0886}" srcOrd="0" destOrd="0" presId="urn:microsoft.com/office/officeart/2005/8/layout/process4"/>
    <dgm:cxn modelId="{CADC8966-CF8A-4CF7-A871-B7099AAD670B}" type="presOf" srcId="{578A4C77-1CEE-4001-9007-94417F96D9EF}" destId="{A7FA5E69-FEC0-413F-B5DD-9081B74EDFAF}" srcOrd="0" destOrd="0" presId="urn:microsoft.com/office/officeart/2005/8/layout/process4"/>
    <dgm:cxn modelId="{26049FA5-C937-4C7A-B4EA-573D0C837EAD}" type="presOf" srcId="{D6CDE0A4-2B4D-4E8F-8045-D3E0A7F7388C}" destId="{9D1E73C3-EA8F-44A3-A7F2-E70816DA0227}" srcOrd="0" destOrd="0" presId="urn:microsoft.com/office/officeart/2005/8/layout/process4"/>
    <dgm:cxn modelId="{DFCB29D2-16FB-429C-A403-E76F374140FA}" type="presOf" srcId="{63CAE216-5E75-4771-896E-2A05F90ED2C0}" destId="{8FAB48A3-BF0F-4C2D-855F-BD7AEB91E02A}" srcOrd="0" destOrd="0" presId="urn:microsoft.com/office/officeart/2005/8/layout/process4"/>
    <dgm:cxn modelId="{303A6C82-42FE-43B6-9349-E06FB862830B}" type="presParOf" srcId="{A7FA5E69-FEC0-413F-B5DD-9081B74EDFAF}" destId="{F15E08EE-76AB-459B-8692-24DC61F30AE6}" srcOrd="0" destOrd="0" presId="urn:microsoft.com/office/officeart/2005/8/layout/process4"/>
    <dgm:cxn modelId="{AECB732C-4C1C-41DA-A1D6-C45E8DB29E01}" type="presParOf" srcId="{F15E08EE-76AB-459B-8692-24DC61F30AE6}" destId="{9D1E73C3-EA8F-44A3-A7F2-E70816DA0227}" srcOrd="0" destOrd="0" presId="urn:microsoft.com/office/officeart/2005/8/layout/process4"/>
    <dgm:cxn modelId="{364216D0-0E09-452D-AFB9-4883FA5356E0}" type="presParOf" srcId="{A7FA5E69-FEC0-413F-B5DD-9081B74EDFAF}" destId="{7CF5B41B-CD62-46C9-AA4A-B9DE044C2594}" srcOrd="1" destOrd="0" presId="urn:microsoft.com/office/officeart/2005/8/layout/process4"/>
    <dgm:cxn modelId="{A880A4AF-CA6C-4E3C-A6AE-D986DBAA58A0}" type="presParOf" srcId="{A7FA5E69-FEC0-413F-B5DD-9081B74EDFAF}" destId="{D4F58305-AFCE-4866-A38F-D158DFBDB8FF}" srcOrd="2" destOrd="0" presId="urn:microsoft.com/office/officeart/2005/8/layout/process4"/>
    <dgm:cxn modelId="{EEC9DF6A-8781-4AD7-9D29-17A80D729F2E}" type="presParOf" srcId="{D4F58305-AFCE-4866-A38F-D158DFBDB8FF}" destId="{D3945B37-8A06-42E1-8607-ED7A8DEA0886}" srcOrd="0" destOrd="0" presId="urn:microsoft.com/office/officeart/2005/8/layout/process4"/>
    <dgm:cxn modelId="{DABFAC40-A860-4C1B-B237-2B7013D35E1E}" type="presParOf" srcId="{A7FA5E69-FEC0-413F-B5DD-9081B74EDFAF}" destId="{0D9DEAEA-02DB-4C6E-8B7D-36A87774DAA1}" srcOrd="3" destOrd="0" presId="urn:microsoft.com/office/officeart/2005/8/layout/process4"/>
    <dgm:cxn modelId="{D7374DFD-C55C-4350-90A1-50A068BE389E}" type="presParOf" srcId="{A7FA5E69-FEC0-413F-B5DD-9081B74EDFAF}" destId="{74A14D87-312D-45AE-A14E-36EA6AD96721}" srcOrd="4" destOrd="0" presId="urn:microsoft.com/office/officeart/2005/8/layout/process4"/>
    <dgm:cxn modelId="{AE2B115C-F6E7-4532-B45C-0DA908396115}" type="presParOf" srcId="{74A14D87-312D-45AE-A14E-36EA6AD96721}" destId="{8FAB48A3-BF0F-4C2D-855F-BD7AEB91E02A}"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061A2B0-86E3-4092-B5A7-9284DA4EDF9A}" type="doc">
      <dgm:prSet loTypeId="urn:microsoft.com/office/officeart/2005/8/layout/default#10" loCatId="list" qsTypeId="urn:microsoft.com/office/officeart/2005/8/quickstyle/simple1" qsCatId="simple" csTypeId="urn:microsoft.com/office/officeart/2005/8/colors/accent2_5" csCatId="accent2" phldr="1"/>
      <dgm:spPr/>
    </dgm:pt>
    <dgm:pt modelId="{714AA9A5-03E1-45BC-B622-BB1FA540B38F}">
      <dgm:prSet phldrT="[Text]"/>
      <dgm:spPr/>
      <dgm:t>
        <a:bodyPr/>
        <a:lstStyle/>
        <a:p>
          <a:r>
            <a:rPr lang="en-US" dirty="0" smtClean="0"/>
            <a:t>Extinguishers are first-aid appliances</a:t>
          </a:r>
          <a:endParaRPr lang="en-US" dirty="0"/>
        </a:p>
      </dgm:t>
    </dgm:pt>
    <dgm:pt modelId="{274A2ACE-F822-413D-89D6-F79A76E64BA0}" type="parTrans" cxnId="{8687D9EA-1933-4EE7-BA2E-ABBBA66835C5}">
      <dgm:prSet/>
      <dgm:spPr/>
      <dgm:t>
        <a:bodyPr/>
        <a:lstStyle/>
        <a:p>
          <a:endParaRPr lang="en-US"/>
        </a:p>
      </dgm:t>
    </dgm:pt>
    <dgm:pt modelId="{DFADEDE4-3428-4836-A2C2-AA9BBCCA2F59}" type="sibTrans" cxnId="{8687D9EA-1933-4EE7-BA2E-ABBBA66835C5}">
      <dgm:prSet/>
      <dgm:spPr/>
      <dgm:t>
        <a:bodyPr/>
        <a:lstStyle/>
        <a:p>
          <a:endParaRPr lang="en-US"/>
        </a:p>
      </dgm:t>
    </dgm:pt>
    <dgm:pt modelId="{2D1AC7B2-1A98-4817-BBEE-4B3272C4D94A}">
      <dgm:prSet phldrT="[Text]"/>
      <dgm:spPr/>
      <dgm:t>
        <a:bodyPr/>
        <a:lstStyle/>
        <a:p>
          <a:r>
            <a:rPr lang="en-US" dirty="0" smtClean="0"/>
            <a:t>Work in unison if more than one</a:t>
          </a:r>
          <a:endParaRPr lang="en-US" dirty="0"/>
        </a:p>
      </dgm:t>
    </dgm:pt>
    <dgm:pt modelId="{58836A21-D211-4FDE-9D07-CE10AD4CAC12}" type="parTrans" cxnId="{92175E23-A1B3-4B3E-B449-342043BD560B}">
      <dgm:prSet/>
      <dgm:spPr/>
      <dgm:t>
        <a:bodyPr/>
        <a:lstStyle/>
        <a:p>
          <a:endParaRPr lang="en-US"/>
        </a:p>
      </dgm:t>
    </dgm:pt>
    <dgm:pt modelId="{0EBB9315-C82F-470F-A541-A895350D8A07}" type="sibTrans" cxnId="{92175E23-A1B3-4B3E-B449-342043BD560B}">
      <dgm:prSet/>
      <dgm:spPr/>
      <dgm:t>
        <a:bodyPr/>
        <a:lstStyle/>
        <a:p>
          <a:endParaRPr lang="en-US"/>
        </a:p>
      </dgm:t>
    </dgm:pt>
    <dgm:pt modelId="{98BC8CAB-4691-4785-B895-276B2D3CAD8D}">
      <dgm:prSet phldrT="[Text]"/>
      <dgm:spPr/>
      <dgm:t>
        <a:bodyPr/>
        <a:lstStyle/>
        <a:p>
          <a:r>
            <a:rPr lang="en-US" dirty="0" smtClean="0"/>
            <a:t>Lay empty extinguishers on their side</a:t>
          </a:r>
          <a:endParaRPr lang="en-US" dirty="0"/>
        </a:p>
      </dgm:t>
    </dgm:pt>
    <dgm:pt modelId="{323DD09C-8602-4A15-9CBD-F850ED6A1831}" type="parTrans" cxnId="{289DC1F9-7B1F-4F13-BB2D-7D6256785446}">
      <dgm:prSet/>
      <dgm:spPr/>
      <dgm:t>
        <a:bodyPr/>
        <a:lstStyle/>
        <a:p>
          <a:endParaRPr lang="en-US"/>
        </a:p>
      </dgm:t>
    </dgm:pt>
    <dgm:pt modelId="{41F6D09F-5C54-47FD-A2B1-0A2200160AB0}" type="sibTrans" cxnId="{289DC1F9-7B1F-4F13-BB2D-7D6256785446}">
      <dgm:prSet/>
      <dgm:spPr/>
      <dgm:t>
        <a:bodyPr/>
        <a:lstStyle/>
        <a:p>
          <a:endParaRPr lang="en-US"/>
        </a:p>
      </dgm:t>
    </dgm:pt>
    <dgm:pt modelId="{2E58288E-75DC-457D-9886-8F9FB4AF76F6}" type="pres">
      <dgm:prSet presAssocID="{4061A2B0-86E3-4092-B5A7-9284DA4EDF9A}" presName="diagram" presStyleCnt="0">
        <dgm:presLayoutVars>
          <dgm:dir/>
          <dgm:resizeHandles val="exact"/>
        </dgm:presLayoutVars>
      </dgm:prSet>
      <dgm:spPr/>
    </dgm:pt>
    <dgm:pt modelId="{5C52AEC6-861C-4E77-B756-56967754DAC4}" type="pres">
      <dgm:prSet presAssocID="{714AA9A5-03E1-45BC-B622-BB1FA540B38F}" presName="node" presStyleLbl="node1" presStyleIdx="0" presStyleCnt="3">
        <dgm:presLayoutVars>
          <dgm:bulletEnabled val="1"/>
        </dgm:presLayoutVars>
      </dgm:prSet>
      <dgm:spPr>
        <a:prstGeom prst="flowChartAlternateProcess">
          <a:avLst/>
        </a:prstGeom>
      </dgm:spPr>
      <dgm:t>
        <a:bodyPr/>
        <a:lstStyle/>
        <a:p>
          <a:endParaRPr lang="en-US"/>
        </a:p>
      </dgm:t>
    </dgm:pt>
    <dgm:pt modelId="{DFFFD077-333A-4CDF-8E52-5F2091B53506}" type="pres">
      <dgm:prSet presAssocID="{DFADEDE4-3428-4836-A2C2-AA9BBCCA2F59}" presName="sibTrans" presStyleCnt="0"/>
      <dgm:spPr/>
    </dgm:pt>
    <dgm:pt modelId="{D73579BA-6503-4CEB-84B7-2D21FEC2D48B}" type="pres">
      <dgm:prSet presAssocID="{2D1AC7B2-1A98-4817-BBEE-4B3272C4D94A}" presName="node" presStyleLbl="node1" presStyleIdx="1" presStyleCnt="3">
        <dgm:presLayoutVars>
          <dgm:bulletEnabled val="1"/>
        </dgm:presLayoutVars>
      </dgm:prSet>
      <dgm:spPr>
        <a:prstGeom prst="flowChartAlternateProcess">
          <a:avLst/>
        </a:prstGeom>
      </dgm:spPr>
      <dgm:t>
        <a:bodyPr/>
        <a:lstStyle/>
        <a:p>
          <a:endParaRPr lang="en-US"/>
        </a:p>
      </dgm:t>
    </dgm:pt>
    <dgm:pt modelId="{6DD161E5-0896-4649-8A23-F44BCF1466D4}" type="pres">
      <dgm:prSet presAssocID="{0EBB9315-C82F-470F-A541-A895350D8A07}" presName="sibTrans" presStyleCnt="0"/>
      <dgm:spPr/>
    </dgm:pt>
    <dgm:pt modelId="{AD83961D-5B64-4537-BB48-873C865542D3}" type="pres">
      <dgm:prSet presAssocID="{98BC8CAB-4691-4785-B895-276B2D3CAD8D}" presName="node" presStyleLbl="node1" presStyleIdx="2" presStyleCnt="3">
        <dgm:presLayoutVars>
          <dgm:bulletEnabled val="1"/>
        </dgm:presLayoutVars>
      </dgm:prSet>
      <dgm:spPr>
        <a:prstGeom prst="flowChartAlternateProcess">
          <a:avLst/>
        </a:prstGeom>
      </dgm:spPr>
      <dgm:t>
        <a:bodyPr/>
        <a:lstStyle/>
        <a:p>
          <a:endParaRPr lang="en-US"/>
        </a:p>
      </dgm:t>
    </dgm:pt>
  </dgm:ptLst>
  <dgm:cxnLst>
    <dgm:cxn modelId="{289DC1F9-7B1F-4F13-BB2D-7D6256785446}" srcId="{4061A2B0-86E3-4092-B5A7-9284DA4EDF9A}" destId="{98BC8CAB-4691-4785-B895-276B2D3CAD8D}" srcOrd="2" destOrd="0" parTransId="{323DD09C-8602-4A15-9CBD-F850ED6A1831}" sibTransId="{41F6D09F-5C54-47FD-A2B1-0A2200160AB0}"/>
    <dgm:cxn modelId="{524DADB6-037B-4FC6-AF44-05831FCE8377}" type="presOf" srcId="{714AA9A5-03E1-45BC-B622-BB1FA540B38F}" destId="{5C52AEC6-861C-4E77-B756-56967754DAC4}" srcOrd="0" destOrd="0" presId="urn:microsoft.com/office/officeart/2005/8/layout/default#10"/>
    <dgm:cxn modelId="{89FDA2A7-51CC-4F2A-865F-9B755F889761}" type="presOf" srcId="{2D1AC7B2-1A98-4817-BBEE-4B3272C4D94A}" destId="{D73579BA-6503-4CEB-84B7-2D21FEC2D48B}" srcOrd="0" destOrd="0" presId="urn:microsoft.com/office/officeart/2005/8/layout/default#10"/>
    <dgm:cxn modelId="{8687D9EA-1933-4EE7-BA2E-ABBBA66835C5}" srcId="{4061A2B0-86E3-4092-B5A7-9284DA4EDF9A}" destId="{714AA9A5-03E1-45BC-B622-BB1FA540B38F}" srcOrd="0" destOrd="0" parTransId="{274A2ACE-F822-413D-89D6-F79A76E64BA0}" sibTransId="{DFADEDE4-3428-4836-A2C2-AA9BBCCA2F59}"/>
    <dgm:cxn modelId="{AF19DEBD-CB5F-4048-89DA-1363137DE4E5}" type="presOf" srcId="{98BC8CAB-4691-4785-B895-276B2D3CAD8D}" destId="{AD83961D-5B64-4537-BB48-873C865542D3}" srcOrd="0" destOrd="0" presId="urn:microsoft.com/office/officeart/2005/8/layout/default#10"/>
    <dgm:cxn modelId="{92175E23-A1B3-4B3E-B449-342043BD560B}" srcId="{4061A2B0-86E3-4092-B5A7-9284DA4EDF9A}" destId="{2D1AC7B2-1A98-4817-BBEE-4B3272C4D94A}" srcOrd="1" destOrd="0" parTransId="{58836A21-D211-4FDE-9D07-CE10AD4CAC12}" sibTransId="{0EBB9315-C82F-470F-A541-A895350D8A07}"/>
    <dgm:cxn modelId="{CAE962D9-BA90-4151-BB61-9BDE5CCE0A61}" type="presOf" srcId="{4061A2B0-86E3-4092-B5A7-9284DA4EDF9A}" destId="{2E58288E-75DC-457D-9886-8F9FB4AF76F6}" srcOrd="0" destOrd="0" presId="urn:microsoft.com/office/officeart/2005/8/layout/default#10"/>
    <dgm:cxn modelId="{BE7FA9C6-9CBB-4BB4-B853-4AB9D52C0207}" type="presParOf" srcId="{2E58288E-75DC-457D-9886-8F9FB4AF76F6}" destId="{5C52AEC6-861C-4E77-B756-56967754DAC4}" srcOrd="0" destOrd="0" presId="urn:microsoft.com/office/officeart/2005/8/layout/default#10"/>
    <dgm:cxn modelId="{DE84D6ED-60A3-4DC5-8DA7-71A62C16E038}" type="presParOf" srcId="{2E58288E-75DC-457D-9886-8F9FB4AF76F6}" destId="{DFFFD077-333A-4CDF-8E52-5F2091B53506}" srcOrd="1" destOrd="0" presId="urn:microsoft.com/office/officeart/2005/8/layout/default#10"/>
    <dgm:cxn modelId="{6BC55CEA-DD09-4BE4-80F9-2D765ED54E63}" type="presParOf" srcId="{2E58288E-75DC-457D-9886-8F9FB4AF76F6}" destId="{D73579BA-6503-4CEB-84B7-2D21FEC2D48B}" srcOrd="2" destOrd="0" presId="urn:microsoft.com/office/officeart/2005/8/layout/default#10"/>
    <dgm:cxn modelId="{CAA7DE90-39E0-4640-9D7B-30CC8975DCCB}" type="presParOf" srcId="{2E58288E-75DC-457D-9886-8F9FB4AF76F6}" destId="{6DD161E5-0896-4649-8A23-F44BCF1466D4}" srcOrd="3" destOrd="0" presId="urn:microsoft.com/office/officeart/2005/8/layout/default#10"/>
    <dgm:cxn modelId="{B29D4031-62E4-4F1E-A03B-155E0346746D}" type="presParOf" srcId="{2E58288E-75DC-457D-9886-8F9FB4AF76F6}" destId="{AD83961D-5B64-4537-BB48-873C865542D3}" srcOrd="4" destOrd="0" presId="urn:microsoft.com/office/officeart/2005/8/layout/default#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C3709-42C0-4E7F-8C66-A676C095A303}">
      <dsp:nvSpPr>
        <dsp:cNvPr id="0" name=""/>
        <dsp:cNvSpPr/>
      </dsp:nvSpPr>
      <dsp:spPr>
        <a:xfrm rot="5400000">
          <a:off x="4067049" y="-2861553"/>
          <a:ext cx="671263" cy="6566024"/>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Based on amount of agent, duration, and range of discharge</a:t>
          </a:r>
          <a:endParaRPr lang="en-US" sz="2400" kern="1200" dirty="0"/>
        </a:p>
      </dsp:txBody>
      <dsp:txXfrm rot="-5400000">
        <a:off x="1119669" y="118595"/>
        <a:ext cx="6533256" cy="605727"/>
      </dsp:txXfrm>
    </dsp:sp>
    <dsp:sp modelId="{27DBE231-8304-4BB0-995A-849570111360}">
      <dsp:nvSpPr>
        <dsp:cNvPr id="0" name=""/>
        <dsp:cNvSpPr/>
      </dsp:nvSpPr>
      <dsp:spPr>
        <a:xfrm>
          <a:off x="86707" y="1919"/>
          <a:ext cx="1032961" cy="839078"/>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A</a:t>
          </a:r>
          <a:endParaRPr lang="en-US" sz="4300" kern="1200" dirty="0"/>
        </a:p>
      </dsp:txBody>
      <dsp:txXfrm>
        <a:off x="127667" y="42879"/>
        <a:ext cx="951041" cy="757158"/>
      </dsp:txXfrm>
    </dsp:sp>
    <dsp:sp modelId="{EDA591CA-9F3F-4E1E-9440-6545ADE00B65}">
      <dsp:nvSpPr>
        <dsp:cNvPr id="0" name=""/>
        <dsp:cNvSpPr/>
      </dsp:nvSpPr>
      <dsp:spPr>
        <a:xfrm rot="5400000">
          <a:off x="4067049" y="-1980520"/>
          <a:ext cx="671263" cy="6566024"/>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Based on approximate area that nonexpert can extinguish with full extinguisher </a:t>
          </a:r>
          <a:endParaRPr lang="en-US" sz="2400" kern="1200" dirty="0"/>
        </a:p>
      </dsp:txBody>
      <dsp:txXfrm rot="-5400000">
        <a:off x="1119669" y="999628"/>
        <a:ext cx="6533256" cy="605727"/>
      </dsp:txXfrm>
    </dsp:sp>
    <dsp:sp modelId="{0951D2A1-0FA8-4777-ADE8-A17419414D29}">
      <dsp:nvSpPr>
        <dsp:cNvPr id="0" name=""/>
        <dsp:cNvSpPr/>
      </dsp:nvSpPr>
      <dsp:spPr>
        <a:xfrm>
          <a:off x="86707" y="882952"/>
          <a:ext cx="1032961" cy="839078"/>
        </a:xfrm>
        <a:prstGeom prst="roundRect">
          <a:avLst/>
        </a:prstGeom>
        <a:solidFill>
          <a:schemeClr val="accent2">
            <a:shade val="50000"/>
            <a:hueOff val="0"/>
            <a:satOff val="-6566"/>
            <a:lumOff val="19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B</a:t>
          </a:r>
          <a:endParaRPr lang="en-US" sz="4300" kern="1200" dirty="0"/>
        </a:p>
      </dsp:txBody>
      <dsp:txXfrm>
        <a:off x="127667" y="923912"/>
        <a:ext cx="951041" cy="757158"/>
      </dsp:txXfrm>
    </dsp:sp>
    <dsp:sp modelId="{DF772BB2-769D-42E9-B0FB-4034876B7AB3}">
      <dsp:nvSpPr>
        <dsp:cNvPr id="0" name=""/>
        <dsp:cNvSpPr/>
      </dsp:nvSpPr>
      <dsp:spPr>
        <a:xfrm rot="5400000">
          <a:off x="4067049" y="-1099487"/>
          <a:ext cx="671263" cy="6566024"/>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No specific capability testing except for </a:t>
          </a:r>
          <a:r>
            <a:rPr lang="en-US" sz="2400" kern="1200" dirty="0" err="1" smtClean="0"/>
            <a:t>nonconductivity</a:t>
          </a:r>
          <a:endParaRPr lang="en-US" sz="2400" kern="1200" dirty="0"/>
        </a:p>
      </dsp:txBody>
      <dsp:txXfrm rot="-5400000">
        <a:off x="1119669" y="1880661"/>
        <a:ext cx="6533256" cy="605727"/>
      </dsp:txXfrm>
    </dsp:sp>
    <dsp:sp modelId="{C61CF9AD-4D33-41C5-88B3-ED0752D8456E}">
      <dsp:nvSpPr>
        <dsp:cNvPr id="0" name=""/>
        <dsp:cNvSpPr/>
      </dsp:nvSpPr>
      <dsp:spPr>
        <a:xfrm>
          <a:off x="86707" y="1763985"/>
          <a:ext cx="1032961" cy="839078"/>
        </a:xfrm>
        <a:prstGeom prst="roundRect">
          <a:avLst/>
        </a:prstGeom>
        <a:solidFill>
          <a:schemeClr val="accent2">
            <a:shade val="50000"/>
            <a:hueOff val="0"/>
            <a:satOff val="-13131"/>
            <a:lumOff val="38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C</a:t>
          </a:r>
          <a:endParaRPr lang="en-US" sz="4300" kern="1200" dirty="0"/>
        </a:p>
      </dsp:txBody>
      <dsp:txXfrm>
        <a:off x="127667" y="1804945"/>
        <a:ext cx="951041" cy="757158"/>
      </dsp:txXfrm>
    </dsp:sp>
    <dsp:sp modelId="{8053C9A5-958B-4EF9-9831-05F304765824}">
      <dsp:nvSpPr>
        <dsp:cNvPr id="0" name=""/>
        <dsp:cNvSpPr/>
      </dsp:nvSpPr>
      <dsp:spPr>
        <a:xfrm rot="5400000">
          <a:off x="4067049" y="-218454"/>
          <a:ext cx="671263" cy="6566024"/>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Based on type of combustible metal</a:t>
          </a:r>
          <a:endParaRPr lang="en-US" sz="2400" kern="1200" dirty="0"/>
        </a:p>
      </dsp:txBody>
      <dsp:txXfrm rot="-5400000">
        <a:off x="1119669" y="2761694"/>
        <a:ext cx="6533256" cy="605727"/>
      </dsp:txXfrm>
    </dsp:sp>
    <dsp:sp modelId="{66EF8517-CABF-4124-A40C-62E17A59332E}">
      <dsp:nvSpPr>
        <dsp:cNvPr id="0" name=""/>
        <dsp:cNvSpPr/>
      </dsp:nvSpPr>
      <dsp:spPr>
        <a:xfrm>
          <a:off x="86707" y="2645017"/>
          <a:ext cx="1032961" cy="839078"/>
        </a:xfrm>
        <a:prstGeom prst="roundRect">
          <a:avLst/>
        </a:prstGeom>
        <a:solidFill>
          <a:schemeClr val="accent2">
            <a:shade val="50000"/>
            <a:hueOff val="0"/>
            <a:satOff val="-13131"/>
            <a:lumOff val="388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D</a:t>
          </a:r>
          <a:endParaRPr lang="en-US" sz="4300" kern="1200" dirty="0"/>
        </a:p>
      </dsp:txBody>
      <dsp:txXfrm>
        <a:off x="127667" y="2685977"/>
        <a:ext cx="951041" cy="757158"/>
      </dsp:txXfrm>
    </dsp:sp>
    <dsp:sp modelId="{B5212613-556E-428E-8AAB-8327D1AD5E68}">
      <dsp:nvSpPr>
        <dsp:cNvPr id="0" name=""/>
        <dsp:cNvSpPr/>
      </dsp:nvSpPr>
      <dsp:spPr>
        <a:xfrm rot="5400000">
          <a:off x="4067049" y="662578"/>
          <a:ext cx="671263" cy="6566024"/>
        </a:xfrm>
        <a:prstGeom prst="round2SameRect">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Based on capability of </a:t>
          </a:r>
          <a:r>
            <a:rPr lang="en-US" sz="2400" kern="1200" dirty="0" err="1" smtClean="0"/>
            <a:t>saponifying</a:t>
          </a:r>
          <a:r>
            <a:rPr lang="en-US" sz="2400" kern="1200" dirty="0" smtClean="0"/>
            <a:t> cooking oils</a:t>
          </a:r>
          <a:endParaRPr lang="en-US" sz="2400" kern="1200" dirty="0"/>
        </a:p>
      </dsp:txBody>
      <dsp:txXfrm rot="-5400000">
        <a:off x="1119669" y="3642726"/>
        <a:ext cx="6533256" cy="605727"/>
      </dsp:txXfrm>
    </dsp:sp>
    <dsp:sp modelId="{29D3EB44-DBF5-4222-A577-2E450ED53D12}">
      <dsp:nvSpPr>
        <dsp:cNvPr id="0" name=""/>
        <dsp:cNvSpPr/>
      </dsp:nvSpPr>
      <dsp:spPr>
        <a:xfrm>
          <a:off x="86707" y="3526050"/>
          <a:ext cx="1032961" cy="839078"/>
        </a:xfrm>
        <a:prstGeom prst="roundRect">
          <a:avLst/>
        </a:prstGeom>
        <a:solidFill>
          <a:schemeClr val="accent2">
            <a:shade val="50000"/>
            <a:hueOff val="0"/>
            <a:satOff val="-6566"/>
            <a:lumOff val="194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81915" rIns="163830" bIns="81915" numCol="1" spcCol="1270" anchor="ctr" anchorCtr="0">
          <a:noAutofit/>
        </a:bodyPr>
        <a:lstStyle/>
        <a:p>
          <a:pPr lvl="0" algn="ctr" defTabSz="1911350">
            <a:lnSpc>
              <a:spcPct val="90000"/>
            </a:lnSpc>
            <a:spcBef>
              <a:spcPct val="0"/>
            </a:spcBef>
            <a:spcAft>
              <a:spcPct val="35000"/>
            </a:spcAft>
          </a:pPr>
          <a:r>
            <a:rPr lang="en-US" sz="4300" kern="1200" dirty="0" smtClean="0"/>
            <a:t>K</a:t>
          </a:r>
          <a:endParaRPr lang="en-US" sz="4300" kern="1200" dirty="0"/>
        </a:p>
      </dsp:txBody>
      <dsp:txXfrm>
        <a:off x="127667" y="3567010"/>
        <a:ext cx="951041" cy="7571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FB68C-0F97-41F8-8CB4-E9B9C82A7CD4}">
      <dsp:nvSpPr>
        <dsp:cNvPr id="0" name=""/>
        <dsp:cNvSpPr/>
      </dsp:nvSpPr>
      <dsp:spPr>
        <a:xfrm>
          <a:off x="1098212" y="3264"/>
          <a:ext cx="2478211" cy="1239105"/>
        </a:xfrm>
        <a:prstGeom prst="roundRect">
          <a:avLst>
            <a:gd name="adj" fmla="val 10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Fire departments</a:t>
          </a:r>
          <a:endParaRPr lang="en-US" sz="3200" kern="1200" dirty="0"/>
        </a:p>
      </dsp:txBody>
      <dsp:txXfrm>
        <a:off x="1134504" y="39556"/>
        <a:ext cx="2405627" cy="1166521"/>
      </dsp:txXfrm>
    </dsp:sp>
    <dsp:sp modelId="{46379954-5E5A-4AC4-A51C-E2853609B8F2}">
      <dsp:nvSpPr>
        <dsp:cNvPr id="0" name=""/>
        <dsp:cNvSpPr/>
      </dsp:nvSpPr>
      <dsp:spPr>
        <a:xfrm>
          <a:off x="1346033" y="1242370"/>
          <a:ext cx="247821" cy="929329"/>
        </a:xfrm>
        <a:custGeom>
          <a:avLst/>
          <a:gdLst/>
          <a:ahLst/>
          <a:cxnLst/>
          <a:rect l="0" t="0" r="0" b="0"/>
          <a:pathLst>
            <a:path>
              <a:moveTo>
                <a:pt x="0" y="0"/>
              </a:moveTo>
              <a:lnTo>
                <a:pt x="0" y="929329"/>
              </a:lnTo>
              <a:lnTo>
                <a:pt x="247821" y="92932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35B473-9F30-4B30-8292-12C797818F7C}">
      <dsp:nvSpPr>
        <dsp:cNvPr id="0" name=""/>
        <dsp:cNvSpPr/>
      </dsp:nvSpPr>
      <dsp:spPr>
        <a:xfrm>
          <a:off x="1593854" y="1552147"/>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Based on NFPA</a:t>
          </a:r>
          <a:r>
            <a:rPr lang="en-US" sz="2200" kern="1200" baseline="30000" dirty="0" smtClean="0"/>
            <a:t>®</a:t>
          </a:r>
          <a:r>
            <a:rPr lang="en-US" sz="2200" kern="1200" dirty="0" smtClean="0"/>
            <a:t> 10 </a:t>
          </a:r>
          <a:endParaRPr lang="en-US" sz="2200" kern="1200" dirty="0"/>
        </a:p>
      </dsp:txBody>
      <dsp:txXfrm>
        <a:off x="1630146" y="1588439"/>
        <a:ext cx="1909985" cy="1166521"/>
      </dsp:txXfrm>
    </dsp:sp>
    <dsp:sp modelId="{8F05C8BF-5376-405C-9BEF-4868E82EAF4D}">
      <dsp:nvSpPr>
        <dsp:cNvPr id="0" name=""/>
        <dsp:cNvSpPr/>
      </dsp:nvSpPr>
      <dsp:spPr>
        <a:xfrm>
          <a:off x="1346033" y="1242370"/>
          <a:ext cx="247821" cy="2478211"/>
        </a:xfrm>
        <a:custGeom>
          <a:avLst/>
          <a:gdLst/>
          <a:ahLst/>
          <a:cxnLst/>
          <a:rect l="0" t="0" r="0" b="0"/>
          <a:pathLst>
            <a:path>
              <a:moveTo>
                <a:pt x="0" y="0"/>
              </a:moveTo>
              <a:lnTo>
                <a:pt x="0" y="2478211"/>
              </a:lnTo>
              <a:lnTo>
                <a:pt x="247821" y="247821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EA671-3CA0-4C6D-948B-43E215034439}">
      <dsp:nvSpPr>
        <dsp:cNvPr id="0" name=""/>
        <dsp:cNvSpPr/>
      </dsp:nvSpPr>
      <dsp:spPr>
        <a:xfrm>
          <a:off x="1593854" y="3101029"/>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5541"/>
              <a:lumOff val="1422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Specified by local SOPs</a:t>
          </a:r>
          <a:endParaRPr lang="en-US" sz="2200" kern="1200" dirty="0"/>
        </a:p>
      </dsp:txBody>
      <dsp:txXfrm>
        <a:off x="1630146" y="3137321"/>
        <a:ext cx="1909985" cy="1166521"/>
      </dsp:txXfrm>
    </dsp:sp>
    <dsp:sp modelId="{15B6BFD3-6F45-47C0-97AB-0C083EF512B9}">
      <dsp:nvSpPr>
        <dsp:cNvPr id="0" name=""/>
        <dsp:cNvSpPr/>
      </dsp:nvSpPr>
      <dsp:spPr>
        <a:xfrm>
          <a:off x="4195976" y="3264"/>
          <a:ext cx="2478211" cy="1239105"/>
        </a:xfrm>
        <a:prstGeom prst="roundRect">
          <a:avLst>
            <a:gd name="adj" fmla="val 100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en-US" sz="3200" kern="1200" dirty="0" smtClean="0"/>
            <a:t>Privately owned</a:t>
          </a:r>
          <a:endParaRPr lang="en-US" sz="3200" kern="1200" dirty="0"/>
        </a:p>
      </dsp:txBody>
      <dsp:txXfrm>
        <a:off x="4232268" y="39556"/>
        <a:ext cx="2405627" cy="1166521"/>
      </dsp:txXfrm>
    </dsp:sp>
    <dsp:sp modelId="{28FF7CF1-1760-4C31-8005-DEA34DA71D73}">
      <dsp:nvSpPr>
        <dsp:cNvPr id="0" name=""/>
        <dsp:cNvSpPr/>
      </dsp:nvSpPr>
      <dsp:spPr>
        <a:xfrm>
          <a:off x="4443797" y="1242370"/>
          <a:ext cx="247821" cy="929329"/>
        </a:xfrm>
        <a:custGeom>
          <a:avLst/>
          <a:gdLst/>
          <a:ahLst/>
          <a:cxnLst/>
          <a:rect l="0" t="0" r="0" b="0"/>
          <a:pathLst>
            <a:path>
              <a:moveTo>
                <a:pt x="0" y="0"/>
              </a:moveTo>
              <a:lnTo>
                <a:pt x="0" y="929329"/>
              </a:lnTo>
              <a:lnTo>
                <a:pt x="247821" y="929329"/>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7EC3C7-6D08-44C8-86BD-1AC8753117B0}">
      <dsp:nvSpPr>
        <dsp:cNvPr id="0" name=""/>
        <dsp:cNvSpPr/>
      </dsp:nvSpPr>
      <dsp:spPr>
        <a:xfrm>
          <a:off x="4691618" y="1552147"/>
          <a:ext cx="1982569" cy="1239105"/>
        </a:xfrm>
        <a:prstGeom prst="roundRect">
          <a:avLst>
            <a:gd name="adj" fmla="val 10000"/>
          </a:avLst>
        </a:prstGeom>
        <a:solidFill>
          <a:schemeClr val="lt1">
            <a:alpha val="90000"/>
            <a:hueOff val="0"/>
            <a:satOff val="0"/>
            <a:lumOff val="0"/>
            <a:alphaOff val="0"/>
          </a:schemeClr>
        </a:solidFill>
        <a:ln w="25400" cap="flat" cmpd="sng" algn="ctr">
          <a:solidFill>
            <a:schemeClr val="accent2">
              <a:shade val="80000"/>
              <a:hueOff val="0"/>
              <a:satOff val="-11081"/>
              <a:lumOff val="284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Regulated by locally adopted codes</a:t>
          </a:r>
          <a:endParaRPr lang="en-US" sz="2200" kern="1200" dirty="0"/>
        </a:p>
      </dsp:txBody>
      <dsp:txXfrm>
        <a:off x="4727910" y="1588439"/>
        <a:ext cx="1909985" cy="11665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1831F2-39C4-4B89-808C-A77F6E8247FB}">
      <dsp:nvSpPr>
        <dsp:cNvPr id="0" name=""/>
        <dsp:cNvSpPr/>
      </dsp:nvSpPr>
      <dsp:spPr>
        <a:xfrm>
          <a:off x="1276682" y="4"/>
          <a:ext cx="5308764" cy="139446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b="1" kern="1200" dirty="0" smtClean="0"/>
            <a:t>Factors determining value</a:t>
          </a:r>
          <a:endParaRPr lang="en-US" sz="3500" b="1" kern="1200" dirty="0"/>
        </a:p>
      </dsp:txBody>
      <dsp:txXfrm>
        <a:off x="1344754" y="68076"/>
        <a:ext cx="5172620" cy="1258316"/>
      </dsp:txXfrm>
    </dsp:sp>
    <dsp:sp modelId="{1C90836F-1255-4CA4-AB9B-D8B9A5073C21}">
      <dsp:nvSpPr>
        <dsp:cNvPr id="0" name=""/>
        <dsp:cNvSpPr/>
      </dsp:nvSpPr>
      <dsp:spPr>
        <a:xfrm rot="5385466">
          <a:off x="2801227" y="2532048"/>
          <a:ext cx="2275189" cy="0"/>
        </a:xfrm>
        <a:custGeom>
          <a:avLst/>
          <a:gdLst/>
          <a:ahLst/>
          <a:cxnLst/>
          <a:rect l="0" t="0" r="0" b="0"/>
          <a:pathLst>
            <a:path>
              <a:moveTo>
                <a:pt x="0" y="0"/>
              </a:moveTo>
              <a:lnTo>
                <a:pt x="2275189"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122CD5-9638-47F4-8A2E-177DDCD31413}">
      <dsp:nvSpPr>
        <dsp:cNvPr id="0" name=""/>
        <dsp:cNvSpPr/>
      </dsp:nvSpPr>
      <dsp:spPr>
        <a:xfrm>
          <a:off x="2618702" y="3669633"/>
          <a:ext cx="2653808" cy="934288"/>
        </a:xfrm>
        <a:prstGeom prst="roundRect">
          <a:avLst/>
        </a:prstGeom>
        <a:solidFill>
          <a:schemeClr val="accent2">
            <a:shade val="80000"/>
            <a:hueOff val="0"/>
            <a:satOff val="-3694"/>
            <a:lumOff val="9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Accessibility</a:t>
          </a:r>
          <a:endParaRPr lang="en-US" sz="3500" kern="1200" dirty="0"/>
        </a:p>
      </dsp:txBody>
      <dsp:txXfrm>
        <a:off x="2664310" y="3715241"/>
        <a:ext cx="2562592" cy="843072"/>
      </dsp:txXfrm>
    </dsp:sp>
    <dsp:sp modelId="{F7683A7B-29E8-4141-AF04-B1847C03A9DD}">
      <dsp:nvSpPr>
        <dsp:cNvPr id="0" name=""/>
        <dsp:cNvSpPr/>
      </dsp:nvSpPr>
      <dsp:spPr>
        <a:xfrm rot="2218572">
          <a:off x="4742016" y="1738711"/>
          <a:ext cx="1144659" cy="0"/>
        </a:xfrm>
        <a:custGeom>
          <a:avLst/>
          <a:gdLst/>
          <a:ahLst/>
          <a:cxnLst/>
          <a:rect l="0" t="0" r="0" b="0"/>
          <a:pathLst>
            <a:path>
              <a:moveTo>
                <a:pt x="0" y="0"/>
              </a:moveTo>
              <a:lnTo>
                <a:pt x="1144659"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BB1B1C-682D-4D4E-A84E-50B317C68440}">
      <dsp:nvSpPr>
        <dsp:cNvPr id="0" name=""/>
        <dsp:cNvSpPr/>
      </dsp:nvSpPr>
      <dsp:spPr>
        <a:xfrm>
          <a:off x="5065124" y="2082957"/>
          <a:ext cx="2653808" cy="934288"/>
        </a:xfrm>
        <a:prstGeom prst="roundRect">
          <a:avLst/>
        </a:prstGeom>
        <a:solidFill>
          <a:schemeClr val="accent2">
            <a:shade val="80000"/>
            <a:hueOff val="0"/>
            <a:satOff val="-7387"/>
            <a:lumOff val="189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smtClean="0"/>
            <a:t>Simplicity</a:t>
          </a:r>
          <a:endParaRPr lang="en-US" sz="3500" kern="1200" dirty="0"/>
        </a:p>
      </dsp:txBody>
      <dsp:txXfrm>
        <a:off x="5110732" y="2128565"/>
        <a:ext cx="2562592" cy="843072"/>
      </dsp:txXfrm>
    </dsp:sp>
    <dsp:sp modelId="{D3171794-728A-4652-8015-F03C54A8AC73}">
      <dsp:nvSpPr>
        <dsp:cNvPr id="0" name=""/>
        <dsp:cNvSpPr/>
      </dsp:nvSpPr>
      <dsp:spPr>
        <a:xfrm rot="8616161">
          <a:off x="1938141" y="1738716"/>
          <a:ext cx="1160306" cy="0"/>
        </a:xfrm>
        <a:custGeom>
          <a:avLst/>
          <a:gdLst/>
          <a:ahLst/>
          <a:cxnLst/>
          <a:rect l="0" t="0" r="0" b="0"/>
          <a:pathLst>
            <a:path>
              <a:moveTo>
                <a:pt x="0" y="0"/>
              </a:moveTo>
              <a:lnTo>
                <a:pt x="1160306"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DBE65-DF0E-4510-9111-280E51F93EF3}">
      <dsp:nvSpPr>
        <dsp:cNvPr id="0" name=""/>
        <dsp:cNvSpPr/>
      </dsp:nvSpPr>
      <dsp:spPr>
        <a:xfrm>
          <a:off x="90731" y="2082968"/>
          <a:ext cx="2653808" cy="934288"/>
        </a:xfrm>
        <a:prstGeom prst="roundRec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kern="1200" dirty="0" smtClean="0"/>
            <a:t>Serviceability</a:t>
          </a:r>
          <a:endParaRPr lang="en-US" sz="3200" kern="1200" dirty="0"/>
        </a:p>
      </dsp:txBody>
      <dsp:txXfrm>
        <a:off x="136339" y="2128576"/>
        <a:ext cx="2562592" cy="84307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CA447-75DA-4D63-919A-826BBB84A604}">
      <dsp:nvSpPr>
        <dsp:cNvPr id="0" name=""/>
        <dsp:cNvSpPr/>
      </dsp:nvSpPr>
      <dsp:spPr>
        <a:xfrm>
          <a:off x="0" y="0"/>
          <a:ext cx="7772400"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5A28A-A7C8-48BA-9D01-BDEBF247B8D8}">
      <dsp:nvSpPr>
        <dsp:cNvPr id="0" name=""/>
        <dsp:cNvSpPr/>
      </dsp:nvSpPr>
      <dsp:spPr>
        <a:xfrm>
          <a:off x="0" y="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a:t>
          </a:r>
          <a:r>
            <a:rPr lang="en-US" sz="3000" kern="1200" dirty="0" smtClean="0"/>
            <a:t>In proper location, accessible</a:t>
          </a:r>
          <a:endParaRPr lang="en-US" sz="3000" kern="1200" dirty="0"/>
        </a:p>
      </dsp:txBody>
      <dsp:txXfrm>
        <a:off x="0" y="0"/>
        <a:ext cx="7772400" cy="1085850"/>
      </dsp:txXfrm>
    </dsp:sp>
    <dsp:sp modelId="{38444CDE-754B-4340-92F0-D73548417BDB}">
      <dsp:nvSpPr>
        <dsp:cNvPr id="0" name=""/>
        <dsp:cNvSpPr/>
      </dsp:nvSpPr>
      <dsp:spPr>
        <a:xfrm>
          <a:off x="0" y="1085850"/>
          <a:ext cx="7772400"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EDE35-295E-47F4-9A1F-66901E4FF37D}">
      <dsp:nvSpPr>
        <dsp:cNvPr id="0" name=""/>
        <dsp:cNvSpPr/>
      </dsp:nvSpPr>
      <dsp:spPr>
        <a:xfrm>
          <a:off x="0" y="10858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a:t>
          </a:r>
          <a:r>
            <a:rPr lang="en-US" sz="3000" kern="1200" dirty="0" smtClean="0"/>
            <a:t>Nozzle/horn unobstructed</a:t>
          </a:r>
          <a:endParaRPr lang="en-US" sz="3000" kern="1200" dirty="0"/>
        </a:p>
      </dsp:txBody>
      <dsp:txXfrm>
        <a:off x="0" y="1085850"/>
        <a:ext cx="7772400" cy="1085850"/>
      </dsp:txXfrm>
    </dsp:sp>
    <dsp:sp modelId="{C0311945-10FB-4E80-9DB4-8399DF24E15E}">
      <dsp:nvSpPr>
        <dsp:cNvPr id="0" name=""/>
        <dsp:cNvSpPr/>
      </dsp:nvSpPr>
      <dsp:spPr>
        <a:xfrm>
          <a:off x="0" y="2171700"/>
          <a:ext cx="7772400" cy="0"/>
        </a:xfrm>
        <a:prstGeom prst="line">
          <a:avLst/>
        </a:prstGeom>
        <a:solidFill>
          <a:schemeClr val="accent2">
            <a:shade val="50000"/>
            <a:hueOff val="0"/>
            <a:satOff val="-16414"/>
            <a:lumOff val="48608"/>
            <a:alphaOff val="0"/>
          </a:schemeClr>
        </a:solidFill>
        <a:ln w="25400" cap="flat" cmpd="sng" algn="ctr">
          <a:solidFill>
            <a:schemeClr val="accent2">
              <a:shade val="50000"/>
              <a:hueOff val="0"/>
              <a:satOff val="-16414"/>
              <a:lumOff val="48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8047F-0988-44F8-88FE-1D946F5D7D13}">
      <dsp:nvSpPr>
        <dsp:cNvPr id="0" name=""/>
        <dsp:cNvSpPr/>
      </dsp:nvSpPr>
      <dsp:spPr>
        <a:xfrm>
          <a:off x="0" y="217170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a:t>
          </a:r>
          <a:r>
            <a:rPr lang="en-US" sz="3000" kern="1200" dirty="0" smtClean="0"/>
            <a:t>Hose free of cracks, dirt, grease</a:t>
          </a:r>
          <a:endParaRPr lang="en-US" sz="3000" kern="1200" dirty="0"/>
        </a:p>
      </dsp:txBody>
      <dsp:txXfrm>
        <a:off x="0" y="2171700"/>
        <a:ext cx="7772400" cy="1085850"/>
      </dsp:txXfrm>
    </dsp:sp>
    <dsp:sp modelId="{3D2C7CD6-AD35-429F-8256-DD3BDCC36460}">
      <dsp:nvSpPr>
        <dsp:cNvPr id="0" name=""/>
        <dsp:cNvSpPr/>
      </dsp:nvSpPr>
      <dsp:spPr>
        <a:xfrm>
          <a:off x="0" y="3257550"/>
          <a:ext cx="7772400"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1D967C-8B93-4515-9150-ADB2A921F3AE}">
      <dsp:nvSpPr>
        <dsp:cNvPr id="0" name=""/>
        <dsp:cNvSpPr/>
      </dsp:nvSpPr>
      <dsp:spPr>
        <a:xfrm>
          <a:off x="0" y="32575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a:t>
          </a:r>
          <a:r>
            <a:rPr lang="en-US" sz="3000" kern="1200" dirty="0" smtClean="0"/>
            <a:t>Shell free of damage</a:t>
          </a:r>
          <a:endParaRPr lang="en-US" sz="3000" kern="1200" dirty="0"/>
        </a:p>
      </dsp:txBody>
      <dsp:txXfrm>
        <a:off x="0" y="3257550"/>
        <a:ext cx="7772400" cy="10858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91EB7-3C6B-4179-9B85-FDCBA0808BB7}">
      <dsp:nvSpPr>
        <dsp:cNvPr id="0" name=""/>
        <dsp:cNvSpPr/>
      </dsp:nvSpPr>
      <dsp:spPr>
        <a:xfrm>
          <a:off x="0" y="0"/>
          <a:ext cx="7772400"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9EE55-62F7-4EF5-8C8C-872C19C59937}">
      <dsp:nvSpPr>
        <dsp:cNvPr id="0" name=""/>
        <dsp:cNvSpPr/>
      </dsp:nvSpPr>
      <dsp:spPr>
        <a:xfrm>
          <a:off x="0" y="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Instructions are legible</a:t>
          </a:r>
          <a:endParaRPr lang="en-US" sz="3000" kern="1200" dirty="0"/>
        </a:p>
      </dsp:txBody>
      <dsp:txXfrm>
        <a:off x="0" y="0"/>
        <a:ext cx="7772400" cy="1085850"/>
      </dsp:txXfrm>
    </dsp:sp>
    <dsp:sp modelId="{16DCA447-75DA-4D63-919A-826BBB84A604}">
      <dsp:nvSpPr>
        <dsp:cNvPr id="0" name=""/>
        <dsp:cNvSpPr/>
      </dsp:nvSpPr>
      <dsp:spPr>
        <a:xfrm>
          <a:off x="0" y="1085850"/>
          <a:ext cx="7772400"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5A28A-A7C8-48BA-9D01-BDEBF247B8D8}">
      <dsp:nvSpPr>
        <dsp:cNvPr id="0" name=""/>
        <dsp:cNvSpPr/>
      </dsp:nvSpPr>
      <dsp:spPr>
        <a:xfrm>
          <a:off x="0" y="10858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a:t>
          </a:r>
          <a:r>
            <a:rPr lang="en-US" sz="3000" kern="1200" dirty="0" smtClean="0"/>
            <a:t>Seal and pin not tampered with</a:t>
          </a:r>
          <a:endParaRPr lang="en-US" sz="3000" kern="1200" dirty="0"/>
        </a:p>
      </dsp:txBody>
      <dsp:txXfrm>
        <a:off x="0" y="1085850"/>
        <a:ext cx="7772400" cy="1085850"/>
      </dsp:txXfrm>
    </dsp:sp>
    <dsp:sp modelId="{38444CDE-754B-4340-92F0-D73548417BDB}">
      <dsp:nvSpPr>
        <dsp:cNvPr id="0" name=""/>
        <dsp:cNvSpPr/>
      </dsp:nvSpPr>
      <dsp:spPr>
        <a:xfrm>
          <a:off x="0" y="2171700"/>
          <a:ext cx="7772400" cy="0"/>
        </a:xfrm>
        <a:prstGeom prst="line">
          <a:avLst/>
        </a:prstGeom>
        <a:solidFill>
          <a:schemeClr val="accent2">
            <a:shade val="50000"/>
            <a:hueOff val="0"/>
            <a:satOff val="-16414"/>
            <a:lumOff val="48608"/>
            <a:alphaOff val="0"/>
          </a:schemeClr>
        </a:solidFill>
        <a:ln w="25400" cap="flat" cmpd="sng" algn="ctr">
          <a:solidFill>
            <a:schemeClr val="accent2">
              <a:shade val="50000"/>
              <a:hueOff val="0"/>
              <a:satOff val="-16414"/>
              <a:lumOff val="48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EDE35-295E-47F4-9A1F-66901E4FF37D}">
      <dsp:nvSpPr>
        <dsp:cNvPr id="0" name=""/>
        <dsp:cNvSpPr/>
      </dsp:nvSpPr>
      <dsp:spPr>
        <a:xfrm>
          <a:off x="0" y="217170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a:t>
          </a:r>
          <a:r>
            <a:rPr lang="en-US" sz="3000" kern="1200" dirty="0" smtClean="0"/>
            <a:t>Filled and fully pressurized; if deficient by 10% weight, remove from service</a:t>
          </a:r>
          <a:endParaRPr lang="en-US" sz="3000" kern="1200" dirty="0"/>
        </a:p>
      </dsp:txBody>
      <dsp:txXfrm>
        <a:off x="0" y="2171700"/>
        <a:ext cx="7772400" cy="1085850"/>
      </dsp:txXfrm>
    </dsp:sp>
    <dsp:sp modelId="{C0311945-10FB-4E80-9DB4-8399DF24E15E}">
      <dsp:nvSpPr>
        <dsp:cNvPr id="0" name=""/>
        <dsp:cNvSpPr/>
      </dsp:nvSpPr>
      <dsp:spPr>
        <a:xfrm>
          <a:off x="0" y="3257550"/>
          <a:ext cx="7772400"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8047F-0988-44F8-88FE-1D946F5D7D13}">
      <dsp:nvSpPr>
        <dsp:cNvPr id="0" name=""/>
        <dsp:cNvSpPr/>
      </dsp:nvSpPr>
      <dsp:spPr>
        <a:xfrm>
          <a:off x="0" y="32575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 Check inspection tag</a:t>
          </a:r>
          <a:endParaRPr lang="en-US" sz="3000" kern="1200" dirty="0"/>
        </a:p>
      </dsp:txBody>
      <dsp:txXfrm>
        <a:off x="0" y="3257550"/>
        <a:ext cx="7772400" cy="10858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91EB7-3C6B-4179-9B85-FDCBA0808BB7}">
      <dsp:nvSpPr>
        <dsp:cNvPr id="0" name=""/>
        <dsp:cNvSpPr/>
      </dsp:nvSpPr>
      <dsp:spPr>
        <a:xfrm>
          <a:off x="0" y="0"/>
          <a:ext cx="7772400"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9EE55-62F7-4EF5-8C8C-872C19C59937}">
      <dsp:nvSpPr>
        <dsp:cNvPr id="0" name=""/>
        <dsp:cNvSpPr/>
      </dsp:nvSpPr>
      <dsp:spPr>
        <a:xfrm>
          <a:off x="0" y="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1. Remove from service</a:t>
          </a:r>
          <a:endParaRPr lang="en-US" sz="3000" kern="1200" dirty="0"/>
        </a:p>
      </dsp:txBody>
      <dsp:txXfrm>
        <a:off x="0" y="0"/>
        <a:ext cx="7772400" cy="1085850"/>
      </dsp:txXfrm>
    </dsp:sp>
    <dsp:sp modelId="{16DCA447-75DA-4D63-919A-826BBB84A604}">
      <dsp:nvSpPr>
        <dsp:cNvPr id="0" name=""/>
        <dsp:cNvSpPr/>
      </dsp:nvSpPr>
      <dsp:spPr>
        <a:xfrm>
          <a:off x="0" y="1085850"/>
          <a:ext cx="7772400"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5A28A-A7C8-48BA-9D01-BDEBF247B8D8}">
      <dsp:nvSpPr>
        <dsp:cNvPr id="0" name=""/>
        <dsp:cNvSpPr/>
      </dsp:nvSpPr>
      <dsp:spPr>
        <a:xfrm>
          <a:off x="0" y="10858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2. Replace with operational extinguisher</a:t>
          </a:r>
          <a:endParaRPr lang="en-US" sz="3000" kern="1200" dirty="0"/>
        </a:p>
      </dsp:txBody>
      <dsp:txXfrm>
        <a:off x="0" y="1085850"/>
        <a:ext cx="7772400" cy="1085850"/>
      </dsp:txXfrm>
    </dsp:sp>
    <dsp:sp modelId="{38444CDE-754B-4340-92F0-D73548417BDB}">
      <dsp:nvSpPr>
        <dsp:cNvPr id="0" name=""/>
        <dsp:cNvSpPr/>
      </dsp:nvSpPr>
      <dsp:spPr>
        <a:xfrm>
          <a:off x="0" y="2171700"/>
          <a:ext cx="7772400" cy="0"/>
        </a:xfrm>
        <a:prstGeom prst="line">
          <a:avLst/>
        </a:prstGeom>
        <a:solidFill>
          <a:schemeClr val="accent2">
            <a:shade val="50000"/>
            <a:hueOff val="0"/>
            <a:satOff val="-16414"/>
            <a:lumOff val="48608"/>
            <a:alphaOff val="0"/>
          </a:schemeClr>
        </a:solidFill>
        <a:ln w="25400" cap="flat" cmpd="sng" algn="ctr">
          <a:solidFill>
            <a:schemeClr val="accent2">
              <a:shade val="50000"/>
              <a:hueOff val="0"/>
              <a:satOff val="-16414"/>
              <a:lumOff val="48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EDE35-295E-47F4-9A1F-66901E4FF37D}">
      <dsp:nvSpPr>
        <dsp:cNvPr id="0" name=""/>
        <dsp:cNvSpPr/>
      </dsp:nvSpPr>
      <dsp:spPr>
        <a:xfrm>
          <a:off x="0" y="217170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3.  Report need for service</a:t>
          </a:r>
          <a:endParaRPr lang="en-US" sz="3000" kern="1200" dirty="0"/>
        </a:p>
      </dsp:txBody>
      <dsp:txXfrm>
        <a:off x="0" y="2171700"/>
        <a:ext cx="7772400" cy="1085850"/>
      </dsp:txXfrm>
    </dsp:sp>
    <dsp:sp modelId="{C0311945-10FB-4E80-9DB4-8399DF24E15E}">
      <dsp:nvSpPr>
        <dsp:cNvPr id="0" name=""/>
        <dsp:cNvSpPr/>
      </dsp:nvSpPr>
      <dsp:spPr>
        <a:xfrm>
          <a:off x="0" y="3257550"/>
          <a:ext cx="7772400"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8047F-0988-44F8-88FE-1D946F5D7D13}">
      <dsp:nvSpPr>
        <dsp:cNvPr id="0" name=""/>
        <dsp:cNvSpPr/>
      </dsp:nvSpPr>
      <dsp:spPr>
        <a:xfrm>
          <a:off x="0" y="3257550"/>
          <a:ext cx="7772400"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Only trained personnel should repair or refill</a:t>
          </a:r>
          <a:endParaRPr lang="en-US" sz="3000" kern="1200" dirty="0"/>
        </a:p>
      </dsp:txBody>
      <dsp:txXfrm>
        <a:off x="0" y="3257550"/>
        <a:ext cx="7772400" cy="10858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C7247-D831-4D5A-BEE8-D2AEE7C45E87}">
      <dsp:nvSpPr>
        <dsp:cNvPr id="0" name=""/>
        <dsp:cNvSpPr/>
      </dsp:nvSpPr>
      <dsp:spPr>
        <a:xfrm>
          <a:off x="451239" y="626"/>
          <a:ext cx="3271391" cy="1962834"/>
        </a:xfrm>
        <a:prstGeom prst="flowChartAlternateProcess">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Never drop or throw</a:t>
          </a:r>
          <a:endParaRPr lang="en-US" sz="3200" kern="1200" dirty="0"/>
        </a:p>
      </dsp:txBody>
      <dsp:txXfrm>
        <a:off x="547055" y="96442"/>
        <a:ext cx="3079759" cy="1771202"/>
      </dsp:txXfrm>
    </dsp:sp>
    <dsp:sp modelId="{42A30CB9-A393-47AD-94C8-D820395CD3FA}">
      <dsp:nvSpPr>
        <dsp:cNvPr id="0" name=""/>
        <dsp:cNvSpPr/>
      </dsp:nvSpPr>
      <dsp:spPr>
        <a:xfrm>
          <a:off x="4049769" y="626"/>
          <a:ext cx="3271391" cy="1962834"/>
        </a:xfrm>
        <a:prstGeom prst="flowChartAlternateProcess">
          <a:avLst/>
        </a:prstGeom>
        <a:solidFill>
          <a:schemeClr val="accent2">
            <a:shade val="50000"/>
            <a:hueOff val="0"/>
            <a:satOff val="-8207"/>
            <a:lumOff val="243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Carry according to size and weight</a:t>
          </a:r>
          <a:endParaRPr lang="en-US" sz="3200" kern="1200" dirty="0"/>
        </a:p>
      </dsp:txBody>
      <dsp:txXfrm>
        <a:off x="4145585" y="96442"/>
        <a:ext cx="3079759" cy="1771202"/>
      </dsp:txXfrm>
    </dsp:sp>
    <dsp:sp modelId="{F5CFE4A3-084C-424F-B506-375457651D8A}">
      <dsp:nvSpPr>
        <dsp:cNvPr id="0" name=""/>
        <dsp:cNvSpPr/>
      </dsp:nvSpPr>
      <dsp:spPr>
        <a:xfrm>
          <a:off x="451239" y="2290600"/>
          <a:ext cx="3271391" cy="1962834"/>
        </a:xfrm>
        <a:prstGeom prst="flowChartAlternateProcess">
          <a:avLst/>
        </a:prstGeom>
        <a:solidFill>
          <a:schemeClr val="accent2">
            <a:shade val="50000"/>
            <a:hueOff val="0"/>
            <a:satOff val="-16414"/>
            <a:lumOff val="486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Remove pin only when ready to use</a:t>
          </a:r>
          <a:endParaRPr lang="en-US" sz="3200" kern="1200" dirty="0"/>
        </a:p>
      </dsp:txBody>
      <dsp:txXfrm>
        <a:off x="547055" y="2386416"/>
        <a:ext cx="3079759" cy="1771202"/>
      </dsp:txXfrm>
    </dsp:sp>
    <dsp:sp modelId="{33A70AE7-9829-49AA-A44A-100AAAFDFC69}">
      <dsp:nvSpPr>
        <dsp:cNvPr id="0" name=""/>
        <dsp:cNvSpPr/>
      </dsp:nvSpPr>
      <dsp:spPr>
        <a:xfrm>
          <a:off x="4049769" y="2290600"/>
          <a:ext cx="3271391" cy="1962834"/>
        </a:xfrm>
        <a:prstGeom prst="flowChartAlternateProcess">
          <a:avLst/>
        </a:prstGeom>
        <a:solidFill>
          <a:schemeClr val="accent2">
            <a:shade val="50000"/>
            <a:hueOff val="0"/>
            <a:satOff val="-8207"/>
            <a:lumOff val="243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Store securely</a:t>
          </a:r>
          <a:endParaRPr lang="en-US" sz="3200" kern="1200" dirty="0"/>
        </a:p>
      </dsp:txBody>
      <dsp:txXfrm>
        <a:off x="4145585" y="2386416"/>
        <a:ext cx="3079759" cy="17712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1C7247-D831-4D5A-BEE8-D2AEE7C45E87}">
      <dsp:nvSpPr>
        <dsp:cNvPr id="0" name=""/>
        <dsp:cNvSpPr/>
      </dsp:nvSpPr>
      <dsp:spPr>
        <a:xfrm>
          <a:off x="586725" y="1729"/>
          <a:ext cx="3142357" cy="1885414"/>
        </a:xfrm>
        <a:prstGeom prst="flowChartAlternateProcess">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Lay on side </a:t>
          </a:r>
          <a:br>
            <a:rPr lang="en-US" sz="2700" kern="1200" dirty="0" smtClean="0"/>
          </a:br>
          <a:r>
            <a:rPr lang="en-US" sz="2700" kern="1200" dirty="0" smtClean="0"/>
            <a:t>when empty</a:t>
          </a:r>
          <a:endParaRPr lang="en-US" sz="2700" kern="1200" dirty="0"/>
        </a:p>
      </dsp:txBody>
      <dsp:txXfrm>
        <a:off x="678761" y="93765"/>
        <a:ext cx="2958285" cy="1701342"/>
      </dsp:txXfrm>
    </dsp:sp>
    <dsp:sp modelId="{42A30CB9-A393-47AD-94C8-D820395CD3FA}">
      <dsp:nvSpPr>
        <dsp:cNvPr id="0" name=""/>
        <dsp:cNvSpPr/>
      </dsp:nvSpPr>
      <dsp:spPr>
        <a:xfrm>
          <a:off x="4043317" y="1729"/>
          <a:ext cx="3142357" cy="1885414"/>
        </a:xfrm>
        <a:prstGeom prst="flowChartAlternateProcess">
          <a:avLst/>
        </a:prstGeom>
        <a:solidFill>
          <a:schemeClr val="accent2">
            <a:shade val="80000"/>
            <a:hueOff val="0"/>
            <a:satOff val="-3694"/>
            <a:lumOff val="94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Do not store/stack items in front of </a:t>
          </a:r>
          <a:br>
            <a:rPr lang="en-US" sz="2700" kern="1200" dirty="0" smtClean="0"/>
          </a:br>
          <a:r>
            <a:rPr lang="en-US" sz="2700" kern="1200" dirty="0" smtClean="0"/>
            <a:t>wall- mounted</a:t>
          </a:r>
          <a:endParaRPr lang="en-US" sz="2700" kern="1200" dirty="0"/>
        </a:p>
      </dsp:txBody>
      <dsp:txXfrm>
        <a:off x="4135353" y="93765"/>
        <a:ext cx="2958285" cy="1701342"/>
      </dsp:txXfrm>
    </dsp:sp>
    <dsp:sp modelId="{6D28E0D8-3C30-4970-B978-E9A128E7748B}">
      <dsp:nvSpPr>
        <dsp:cNvPr id="0" name=""/>
        <dsp:cNvSpPr/>
      </dsp:nvSpPr>
      <dsp:spPr>
        <a:xfrm>
          <a:off x="586725" y="2201379"/>
          <a:ext cx="3142357" cy="1885414"/>
        </a:xfrm>
        <a:prstGeom prst="flowChartAlternateProcess">
          <a:avLst/>
        </a:prstGeom>
        <a:blipFill dpi="0" rotWithShape="0">
          <a:blip xmlns:r="http://schemas.openxmlformats.org/officeDocument/2006/relationships" r:embed="rId1"/>
          <a:srcRect/>
          <a:stretch>
            <a:fillRect l="-745" t="-15463" r="-597" b="-712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endParaRPr lang="en-US" sz="2700" kern="1200" dirty="0"/>
        </a:p>
      </dsp:txBody>
      <dsp:txXfrm>
        <a:off x="678761" y="2293415"/>
        <a:ext cx="2958285" cy="1701342"/>
      </dsp:txXfrm>
    </dsp:sp>
    <dsp:sp modelId="{F5CFE4A3-084C-424F-B506-375457651D8A}">
      <dsp:nvSpPr>
        <dsp:cNvPr id="0" name=""/>
        <dsp:cNvSpPr/>
      </dsp:nvSpPr>
      <dsp:spPr>
        <a:xfrm>
          <a:off x="4043317" y="2201379"/>
          <a:ext cx="3142357" cy="1885414"/>
        </a:xfrm>
        <a:prstGeom prst="flowChartAlternateProcess">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Shake dry chemical monthly</a:t>
          </a:r>
          <a:endParaRPr lang="en-US" sz="2700" kern="1200" dirty="0"/>
        </a:p>
      </dsp:txBody>
      <dsp:txXfrm>
        <a:off x="4135353" y="2293415"/>
        <a:ext cx="2958285" cy="170134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91EB7-3C6B-4179-9B85-FDCBA0808BB7}">
      <dsp:nvSpPr>
        <dsp:cNvPr id="0" name=""/>
        <dsp:cNvSpPr/>
      </dsp:nvSpPr>
      <dsp:spPr>
        <a:xfrm>
          <a:off x="0" y="0"/>
          <a:ext cx="4962525" cy="0"/>
        </a:xfrm>
        <a:prstGeom prst="line">
          <a:avLst/>
        </a:prstGeom>
        <a:solidFill>
          <a:schemeClr val="accent2">
            <a:shade val="50000"/>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9EE55-62F7-4EF5-8C8C-872C19C59937}">
      <dsp:nvSpPr>
        <dsp:cNvPr id="0" name=""/>
        <dsp:cNvSpPr/>
      </dsp:nvSpPr>
      <dsp:spPr>
        <a:xfrm>
          <a:off x="0" y="0"/>
          <a:ext cx="4962525"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Warm water, soap to remove dirt, grease</a:t>
          </a:r>
          <a:endParaRPr lang="en-US" sz="3000" kern="1200" dirty="0"/>
        </a:p>
      </dsp:txBody>
      <dsp:txXfrm>
        <a:off x="0" y="0"/>
        <a:ext cx="4962525" cy="1085850"/>
      </dsp:txXfrm>
    </dsp:sp>
    <dsp:sp modelId="{16DCA447-75DA-4D63-919A-826BBB84A604}">
      <dsp:nvSpPr>
        <dsp:cNvPr id="0" name=""/>
        <dsp:cNvSpPr/>
      </dsp:nvSpPr>
      <dsp:spPr>
        <a:xfrm>
          <a:off x="0" y="1085850"/>
          <a:ext cx="4962525"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5A28A-A7C8-48BA-9D01-BDEBF247B8D8}">
      <dsp:nvSpPr>
        <dsp:cNvPr id="0" name=""/>
        <dsp:cNvSpPr/>
      </dsp:nvSpPr>
      <dsp:spPr>
        <a:xfrm>
          <a:off x="0" y="1085850"/>
          <a:ext cx="4962525"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Avoid solvents that damage plastic parts</a:t>
          </a:r>
          <a:endParaRPr lang="en-US" sz="3000" kern="1200" dirty="0"/>
        </a:p>
      </dsp:txBody>
      <dsp:txXfrm>
        <a:off x="0" y="1085850"/>
        <a:ext cx="4962525" cy="1085850"/>
      </dsp:txXfrm>
    </dsp:sp>
    <dsp:sp modelId="{38444CDE-754B-4340-92F0-D73548417BDB}">
      <dsp:nvSpPr>
        <dsp:cNvPr id="0" name=""/>
        <dsp:cNvSpPr/>
      </dsp:nvSpPr>
      <dsp:spPr>
        <a:xfrm>
          <a:off x="0" y="2171700"/>
          <a:ext cx="4962525" cy="0"/>
        </a:xfrm>
        <a:prstGeom prst="line">
          <a:avLst/>
        </a:prstGeom>
        <a:solidFill>
          <a:schemeClr val="accent2">
            <a:shade val="50000"/>
            <a:hueOff val="0"/>
            <a:satOff val="-16414"/>
            <a:lumOff val="48608"/>
            <a:alphaOff val="0"/>
          </a:schemeClr>
        </a:solidFill>
        <a:ln w="25400" cap="flat" cmpd="sng" algn="ctr">
          <a:solidFill>
            <a:schemeClr val="accent2">
              <a:shade val="50000"/>
              <a:hueOff val="0"/>
              <a:satOff val="-16414"/>
              <a:lumOff val="48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BEDE35-295E-47F4-9A1F-66901E4FF37D}">
      <dsp:nvSpPr>
        <dsp:cNvPr id="0" name=""/>
        <dsp:cNvSpPr/>
      </dsp:nvSpPr>
      <dsp:spPr>
        <a:xfrm>
          <a:off x="0" y="2171700"/>
          <a:ext cx="4962525"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t>Use steel wool or sand paper to remove corrosion</a:t>
          </a:r>
          <a:endParaRPr lang="en-US" sz="3000" kern="1200" dirty="0"/>
        </a:p>
      </dsp:txBody>
      <dsp:txXfrm>
        <a:off x="0" y="2171700"/>
        <a:ext cx="4962525" cy="1085850"/>
      </dsp:txXfrm>
    </dsp:sp>
    <dsp:sp modelId="{C0311945-10FB-4E80-9DB4-8399DF24E15E}">
      <dsp:nvSpPr>
        <dsp:cNvPr id="0" name=""/>
        <dsp:cNvSpPr/>
      </dsp:nvSpPr>
      <dsp:spPr>
        <a:xfrm>
          <a:off x="0" y="3257550"/>
          <a:ext cx="4962525" cy="0"/>
        </a:xfrm>
        <a:prstGeom prst="line">
          <a:avLst/>
        </a:prstGeom>
        <a:solidFill>
          <a:schemeClr val="accent2">
            <a:shade val="50000"/>
            <a:hueOff val="0"/>
            <a:satOff val="-8207"/>
            <a:lumOff val="24304"/>
            <a:alphaOff val="0"/>
          </a:schemeClr>
        </a:solidFill>
        <a:ln w="25400" cap="flat" cmpd="sng" algn="ctr">
          <a:solidFill>
            <a:schemeClr val="accent2">
              <a:shade val="50000"/>
              <a:hueOff val="0"/>
              <a:satOff val="-8207"/>
              <a:lumOff val="24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8047F-0988-44F8-88FE-1D946F5D7D13}">
      <dsp:nvSpPr>
        <dsp:cNvPr id="0" name=""/>
        <dsp:cNvSpPr/>
      </dsp:nvSpPr>
      <dsp:spPr>
        <a:xfrm>
          <a:off x="0" y="3257550"/>
          <a:ext cx="4962525" cy="1085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lvl="0" algn="l" defTabSz="1333500">
            <a:lnSpc>
              <a:spcPct val="90000"/>
            </a:lnSpc>
            <a:spcBef>
              <a:spcPct val="0"/>
            </a:spcBef>
            <a:spcAft>
              <a:spcPct val="35000"/>
            </a:spcAft>
          </a:pPr>
          <a:r>
            <a:rPr lang="en-US" sz="3000" kern="1200" dirty="0" smtClean="0">
              <a:sym typeface="Wingdings 2"/>
            </a:rPr>
            <a:t>Only trained personnel should repair or refill</a:t>
          </a:r>
          <a:endParaRPr lang="en-US" sz="3000" kern="1200" dirty="0"/>
        </a:p>
      </dsp:txBody>
      <dsp:txXfrm>
        <a:off x="0" y="3257550"/>
        <a:ext cx="4962525" cy="10858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0E92D-2704-425B-8B93-232F2978A88C}">
      <dsp:nvSpPr>
        <dsp:cNvPr id="0" name=""/>
        <dsp:cNvSpPr/>
      </dsp:nvSpPr>
      <dsp:spPr>
        <a:xfrm>
          <a:off x="0" y="26648"/>
          <a:ext cx="7772400" cy="1072579"/>
        </a:xfrm>
        <a:prstGeom prst="round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Includes thorough inspection, disassembly</a:t>
          </a:r>
          <a:endParaRPr lang="en-US" sz="2700" kern="1200" dirty="0"/>
        </a:p>
      </dsp:txBody>
      <dsp:txXfrm>
        <a:off x="52359" y="79007"/>
        <a:ext cx="7667682" cy="967861"/>
      </dsp:txXfrm>
    </dsp:sp>
    <dsp:sp modelId="{136C4521-6033-48FC-876E-8E59C8A1E745}">
      <dsp:nvSpPr>
        <dsp:cNvPr id="0" name=""/>
        <dsp:cNvSpPr/>
      </dsp:nvSpPr>
      <dsp:spPr>
        <a:xfrm>
          <a:off x="0" y="1176987"/>
          <a:ext cx="7772400" cy="1072579"/>
        </a:xfrm>
        <a:prstGeom prst="roundRect">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Pressurized units must be hydrostatically tested</a:t>
          </a:r>
          <a:endParaRPr lang="en-US" sz="2700" kern="1200" dirty="0"/>
        </a:p>
      </dsp:txBody>
      <dsp:txXfrm>
        <a:off x="52359" y="1229346"/>
        <a:ext cx="7667682" cy="967861"/>
      </dsp:txXfrm>
    </dsp:sp>
    <dsp:sp modelId="{05348E26-4C88-442D-9CA8-4D9190DCB5C1}">
      <dsp:nvSpPr>
        <dsp:cNvPr id="0" name=""/>
        <dsp:cNvSpPr/>
      </dsp:nvSpPr>
      <dsp:spPr>
        <a:xfrm>
          <a:off x="0" y="2249567"/>
          <a:ext cx="7772400"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NFPA</a:t>
          </a:r>
          <a:r>
            <a:rPr lang="en-US" sz="2100" kern="1200" baseline="30000" dirty="0" smtClean="0"/>
            <a:t>®</a:t>
          </a:r>
          <a:r>
            <a:rPr lang="en-US" sz="2100" kern="1200" dirty="0" smtClean="0"/>
            <a:t> 10</a:t>
          </a:r>
          <a:endParaRPr lang="en-US" sz="2100" kern="1200" dirty="0"/>
        </a:p>
        <a:p>
          <a:pPr marL="228600" lvl="1" indent="-228600" algn="l" defTabSz="933450">
            <a:lnSpc>
              <a:spcPct val="90000"/>
            </a:lnSpc>
            <a:spcBef>
              <a:spcPct val="0"/>
            </a:spcBef>
            <a:spcAft>
              <a:spcPct val="20000"/>
            </a:spcAft>
            <a:buChar char="••"/>
          </a:pPr>
          <a:r>
            <a:rPr lang="en-US" sz="2100" kern="1200" dirty="0" smtClean="0"/>
            <a:t>Required by U.S. DOT and Transport Canada</a:t>
          </a:r>
          <a:endParaRPr lang="en-US" sz="2100" kern="1200" dirty="0"/>
        </a:p>
        <a:p>
          <a:pPr marL="228600" lvl="1" indent="-228600" algn="l" defTabSz="933450">
            <a:lnSpc>
              <a:spcPct val="90000"/>
            </a:lnSpc>
            <a:spcBef>
              <a:spcPct val="0"/>
            </a:spcBef>
            <a:spcAft>
              <a:spcPct val="20000"/>
            </a:spcAft>
            <a:buChar char="••"/>
          </a:pPr>
          <a:r>
            <a:rPr lang="en-US" sz="2100" kern="1200" dirty="0" smtClean="0"/>
            <a:t>Test results affixed to shell</a:t>
          </a:r>
          <a:endParaRPr lang="en-US" sz="2100" kern="1200" dirty="0"/>
        </a:p>
      </dsp:txBody>
      <dsp:txXfrm>
        <a:off x="0" y="2249567"/>
        <a:ext cx="7772400" cy="1089854"/>
      </dsp:txXfrm>
    </dsp:sp>
    <dsp:sp modelId="{D58D0CDF-C7FF-49A3-BAB2-9E98E25E8EC1}">
      <dsp:nvSpPr>
        <dsp:cNvPr id="0" name=""/>
        <dsp:cNvSpPr/>
      </dsp:nvSpPr>
      <dsp:spPr>
        <a:xfrm>
          <a:off x="0" y="3339422"/>
          <a:ext cx="7772400" cy="1072579"/>
        </a:xfrm>
        <a:prstGeom prst="roundRect">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Dry chemical units emptied, refilled every six years</a:t>
          </a:r>
          <a:endParaRPr lang="en-US" sz="2700" kern="1200" dirty="0"/>
        </a:p>
      </dsp:txBody>
      <dsp:txXfrm>
        <a:off x="52359" y="3391781"/>
        <a:ext cx="7667682" cy="967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5935F-422D-46E8-AD14-055D22081D6B}">
      <dsp:nvSpPr>
        <dsp:cNvPr id="0" name=""/>
        <dsp:cNvSpPr/>
      </dsp:nvSpPr>
      <dsp:spPr>
        <a:xfrm rot="16200000">
          <a:off x="428188" y="419404"/>
          <a:ext cx="3051051" cy="3907428"/>
        </a:xfrm>
        <a:prstGeom prst="round2SameRect">
          <a:avLst>
            <a:gd name="adj1" fmla="val 16670"/>
            <a:gd name="adj2" fmla="val 0"/>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215900" rIns="194310" bIns="215900" numCol="1" spcCol="1270" anchor="t" anchorCtr="0">
          <a:noAutofit/>
        </a:bodyPr>
        <a:lstStyle/>
        <a:p>
          <a:pPr lvl="0" algn="l" defTabSz="1511300">
            <a:lnSpc>
              <a:spcPct val="90000"/>
            </a:lnSpc>
            <a:spcBef>
              <a:spcPct val="0"/>
            </a:spcBef>
            <a:spcAft>
              <a:spcPct val="35000"/>
            </a:spcAft>
          </a:pPr>
          <a:r>
            <a:rPr lang="en-US" sz="3400" kern="1200" dirty="0" smtClean="0"/>
            <a:t>Class A-B-C</a:t>
          </a:r>
          <a:br>
            <a:rPr lang="en-US" sz="3400" kern="1200" dirty="0" smtClean="0"/>
          </a:br>
          <a:r>
            <a:rPr lang="en-US" sz="3400" kern="1200" dirty="0" smtClean="0"/>
            <a:t>Class A-B</a:t>
          </a:r>
          <a:br>
            <a:rPr lang="en-US" sz="3400" kern="1200" dirty="0" smtClean="0"/>
          </a:br>
          <a:r>
            <a:rPr lang="en-US" sz="3400" kern="1200" dirty="0" smtClean="0"/>
            <a:t>Class B-C</a:t>
          </a:r>
          <a:br>
            <a:rPr lang="en-US" sz="3400" kern="1200" dirty="0" smtClean="0"/>
          </a:br>
          <a:r>
            <a:rPr lang="en-US" sz="3400" kern="1200" dirty="0" smtClean="0"/>
            <a:t>Use for intended purpose only</a:t>
          </a:r>
          <a:endParaRPr lang="en-US" sz="3400" kern="1200" dirty="0"/>
        </a:p>
      </dsp:txBody>
      <dsp:txXfrm rot="5400000">
        <a:off x="148967" y="996560"/>
        <a:ext cx="3758461" cy="2753117"/>
      </dsp:txXfrm>
    </dsp:sp>
    <dsp:sp modelId="{69CB2248-08DE-40A7-94EF-BD5B6E0A00BC}">
      <dsp:nvSpPr>
        <dsp:cNvPr id="0" name=""/>
        <dsp:cNvSpPr/>
      </dsp:nvSpPr>
      <dsp:spPr>
        <a:xfrm rot="5400000">
          <a:off x="4293159" y="419404"/>
          <a:ext cx="3051051" cy="3907428"/>
        </a:xfrm>
        <a:prstGeom prst="round2SameRect">
          <a:avLst>
            <a:gd name="adj1" fmla="val 16670"/>
            <a:gd name="adj2" fmla="val 0"/>
          </a:avLst>
        </a:prstGeom>
        <a:solidFill>
          <a:schemeClr val="accent2">
            <a:tint val="50000"/>
            <a:hueOff val="0"/>
            <a:satOff val="-3098"/>
            <a:lumOff val="11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215900" rIns="129540" bIns="215900" numCol="1" spcCol="1270" anchor="t" anchorCtr="0">
          <a:noAutofit/>
        </a:bodyPr>
        <a:lstStyle/>
        <a:p>
          <a:pPr lvl="0" algn="l" defTabSz="1511300">
            <a:lnSpc>
              <a:spcPct val="90000"/>
            </a:lnSpc>
            <a:spcBef>
              <a:spcPct val="0"/>
            </a:spcBef>
            <a:spcAft>
              <a:spcPct val="35000"/>
            </a:spcAft>
          </a:pPr>
          <a:r>
            <a:rPr lang="en-US" sz="3400" kern="1200" dirty="0" smtClean="0"/>
            <a:t>Ratings for each class do not affect each other</a:t>
          </a:r>
          <a:endParaRPr lang="en-US" sz="3400" kern="1200" dirty="0"/>
        </a:p>
      </dsp:txBody>
      <dsp:txXfrm rot="-5400000">
        <a:off x="3864971" y="996560"/>
        <a:ext cx="3758461" cy="2753117"/>
      </dsp:txXfrm>
    </dsp:sp>
    <dsp:sp modelId="{AE0C4C9A-5154-47C9-99A6-3CBFDE27C97A}">
      <dsp:nvSpPr>
        <dsp:cNvPr id="0" name=""/>
        <dsp:cNvSpPr/>
      </dsp:nvSpPr>
      <dsp:spPr>
        <a:xfrm>
          <a:off x="2911419" y="0"/>
          <a:ext cx="1949180" cy="1949085"/>
        </a:xfrm>
        <a:prstGeom prst="circularArrow">
          <a:avLst>
            <a:gd name="adj1" fmla="val 12500"/>
            <a:gd name="adj2" fmla="val 1142322"/>
            <a:gd name="adj3" fmla="val 20457678"/>
            <a:gd name="adj4" fmla="val 10800000"/>
            <a:gd name="adj5" fmla="val 125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A79D5F-2F1A-4A7D-A4CA-1D17DF9C18C1}">
      <dsp:nvSpPr>
        <dsp:cNvPr id="0" name=""/>
        <dsp:cNvSpPr/>
      </dsp:nvSpPr>
      <dsp:spPr>
        <a:xfrm rot="10800000">
          <a:off x="2911419" y="2796678"/>
          <a:ext cx="1949180" cy="1949085"/>
        </a:xfrm>
        <a:prstGeom prst="circularArrow">
          <a:avLst>
            <a:gd name="adj1" fmla="val 12500"/>
            <a:gd name="adj2" fmla="val 1142322"/>
            <a:gd name="adj3" fmla="val 20457678"/>
            <a:gd name="adj4" fmla="val 10800000"/>
            <a:gd name="adj5" fmla="val 125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EAF12-727F-440B-91CB-A563F1CDE04B}">
      <dsp:nvSpPr>
        <dsp:cNvPr id="0" name=""/>
        <dsp:cNvSpPr/>
      </dsp:nvSpPr>
      <dsp:spPr>
        <a:xfrm rot="16200000">
          <a:off x="601" y="283629"/>
          <a:ext cx="3776141" cy="3776141"/>
        </a:xfrm>
        <a:prstGeom prst="downArrow">
          <a:avLst>
            <a:gd name="adj1" fmla="val 50000"/>
            <a:gd name="adj2" fmla="val 350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Minimize risk to life and property</a:t>
          </a:r>
          <a:endParaRPr lang="en-US" sz="3300" kern="1200" dirty="0"/>
        </a:p>
      </dsp:txBody>
      <dsp:txXfrm rot="5400000">
        <a:off x="602" y="1227664"/>
        <a:ext cx="3115316" cy="1888071"/>
      </dsp:txXfrm>
    </dsp:sp>
    <dsp:sp modelId="{7E2DA22C-3760-4669-A802-CE4EE45F9C25}">
      <dsp:nvSpPr>
        <dsp:cNvPr id="0" name=""/>
        <dsp:cNvSpPr/>
      </dsp:nvSpPr>
      <dsp:spPr>
        <a:xfrm rot="5400000">
          <a:off x="3995657" y="283629"/>
          <a:ext cx="3776141" cy="3776141"/>
        </a:xfrm>
        <a:prstGeom prst="downArrow">
          <a:avLst>
            <a:gd name="adj1" fmla="val 50000"/>
            <a:gd name="adj2" fmla="val 3500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lvl="0" algn="ctr" defTabSz="1466850">
            <a:lnSpc>
              <a:spcPct val="90000"/>
            </a:lnSpc>
            <a:spcBef>
              <a:spcPct val="0"/>
            </a:spcBef>
            <a:spcAft>
              <a:spcPct val="35000"/>
            </a:spcAft>
          </a:pPr>
          <a:r>
            <a:rPr lang="en-US" sz="3300" kern="1200" dirty="0" smtClean="0"/>
            <a:t>Effectively extinguish fire</a:t>
          </a:r>
          <a:endParaRPr lang="en-US" sz="3300" kern="1200" dirty="0"/>
        </a:p>
      </dsp:txBody>
      <dsp:txXfrm rot="-5400000">
        <a:off x="4656483" y="1227664"/>
        <a:ext cx="3115316" cy="1888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17648-DEB9-4978-ACCE-90C05D66777E}">
      <dsp:nvSpPr>
        <dsp:cNvPr id="0" name=""/>
        <dsp:cNvSpPr/>
      </dsp:nvSpPr>
      <dsp:spPr>
        <a:xfrm rot="5400000">
          <a:off x="-243647" y="989368"/>
          <a:ext cx="1538845" cy="185808"/>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360A35-05A0-4A1E-BE64-38BC234C2FAF}">
      <dsp:nvSpPr>
        <dsp:cNvPr id="0" name=""/>
        <dsp:cNvSpPr/>
      </dsp:nvSpPr>
      <dsp:spPr>
        <a:xfrm>
          <a:off x="108084" y="3929"/>
          <a:ext cx="2064543" cy="1238726"/>
        </a:xfrm>
        <a:prstGeom prst="roundRect">
          <a:avLst>
            <a:gd name="adj" fmla="val 10000"/>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Fuel classification</a:t>
          </a:r>
          <a:endParaRPr lang="en-US" sz="2500" kern="1200" dirty="0"/>
        </a:p>
      </dsp:txBody>
      <dsp:txXfrm>
        <a:off x="144365" y="40210"/>
        <a:ext cx="1991981" cy="1166164"/>
      </dsp:txXfrm>
    </dsp:sp>
    <dsp:sp modelId="{7DE0C040-ADF2-4015-9C86-CC039F190D87}">
      <dsp:nvSpPr>
        <dsp:cNvPr id="0" name=""/>
        <dsp:cNvSpPr/>
      </dsp:nvSpPr>
      <dsp:spPr>
        <a:xfrm rot="5400000">
          <a:off x="-243647" y="2537776"/>
          <a:ext cx="1538845" cy="185808"/>
        </a:xfrm>
        <a:prstGeom prst="rect">
          <a:avLst/>
        </a:prstGeom>
        <a:solidFill>
          <a:schemeClr val="accent2">
            <a:shade val="90000"/>
            <a:hueOff val="0"/>
            <a:satOff val="-3451"/>
            <a:lumOff val="87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CDDA46-AFCE-4A19-9AE0-FEA2CE97BDBB}">
      <dsp:nvSpPr>
        <dsp:cNvPr id="0" name=""/>
        <dsp:cNvSpPr/>
      </dsp:nvSpPr>
      <dsp:spPr>
        <a:xfrm>
          <a:off x="108084" y="1552336"/>
          <a:ext cx="2064543" cy="1238726"/>
        </a:xfrm>
        <a:prstGeom prst="roundRect">
          <a:avLst>
            <a:gd name="adj" fmla="val 10000"/>
          </a:avLst>
        </a:prstGeom>
        <a:solidFill>
          <a:schemeClr val="accent2">
            <a:shade val="50000"/>
            <a:hueOff val="0"/>
            <a:satOff val="-3648"/>
            <a:lumOff val="10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Rating</a:t>
          </a:r>
          <a:endParaRPr lang="en-US" sz="2500" kern="1200" dirty="0"/>
        </a:p>
      </dsp:txBody>
      <dsp:txXfrm>
        <a:off x="144365" y="1588617"/>
        <a:ext cx="1991981" cy="1166164"/>
      </dsp:txXfrm>
    </dsp:sp>
    <dsp:sp modelId="{E8759BDD-2D90-4A12-A457-82977993F2AF}">
      <dsp:nvSpPr>
        <dsp:cNvPr id="0" name=""/>
        <dsp:cNvSpPr/>
      </dsp:nvSpPr>
      <dsp:spPr>
        <a:xfrm>
          <a:off x="530556" y="3311980"/>
          <a:ext cx="2736280" cy="185808"/>
        </a:xfrm>
        <a:prstGeom prst="rect">
          <a:avLst/>
        </a:prstGeom>
        <a:solidFill>
          <a:schemeClr val="accent2">
            <a:shade val="90000"/>
            <a:hueOff val="0"/>
            <a:satOff val="-6902"/>
            <a:lumOff val="175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53CB39-17D4-4B1F-83B8-A48F61AFE72A}">
      <dsp:nvSpPr>
        <dsp:cNvPr id="0" name=""/>
        <dsp:cNvSpPr/>
      </dsp:nvSpPr>
      <dsp:spPr>
        <a:xfrm>
          <a:off x="108084" y="3100744"/>
          <a:ext cx="2064543" cy="1238726"/>
        </a:xfrm>
        <a:prstGeom prst="roundRect">
          <a:avLst>
            <a:gd name="adj" fmla="val 10000"/>
          </a:avLst>
        </a:prstGeom>
        <a:solidFill>
          <a:schemeClr val="accent2">
            <a:shade val="50000"/>
            <a:hueOff val="0"/>
            <a:satOff val="-7295"/>
            <a:lumOff val="216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Hazards</a:t>
          </a:r>
          <a:endParaRPr lang="en-US" sz="2500" kern="1200" dirty="0"/>
        </a:p>
      </dsp:txBody>
      <dsp:txXfrm>
        <a:off x="144365" y="3137025"/>
        <a:ext cx="1991981" cy="1166164"/>
      </dsp:txXfrm>
    </dsp:sp>
    <dsp:sp modelId="{7DB7AF20-D75E-41BE-BF44-71603477ACAD}">
      <dsp:nvSpPr>
        <dsp:cNvPr id="0" name=""/>
        <dsp:cNvSpPr/>
      </dsp:nvSpPr>
      <dsp:spPr>
        <a:xfrm rot="16200000">
          <a:off x="2502195" y="2537776"/>
          <a:ext cx="1538845" cy="185808"/>
        </a:xfrm>
        <a:prstGeom prst="rect">
          <a:avLst/>
        </a:prstGeom>
        <a:solidFill>
          <a:schemeClr val="accent2">
            <a:shade val="90000"/>
            <a:hueOff val="0"/>
            <a:satOff val="-10354"/>
            <a:lumOff val="262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39C7C9-ABDD-4873-94D0-60DA260C57BB}">
      <dsp:nvSpPr>
        <dsp:cNvPr id="0" name=""/>
        <dsp:cNvSpPr/>
      </dsp:nvSpPr>
      <dsp:spPr>
        <a:xfrm>
          <a:off x="2853928" y="3100744"/>
          <a:ext cx="2064543" cy="1238726"/>
        </a:xfrm>
        <a:prstGeom prst="roundRect">
          <a:avLst>
            <a:gd name="adj" fmla="val 10000"/>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Fire size, intensity</a:t>
          </a:r>
          <a:endParaRPr lang="en-US" sz="2500" kern="1200" dirty="0"/>
        </a:p>
      </dsp:txBody>
      <dsp:txXfrm>
        <a:off x="2890209" y="3137025"/>
        <a:ext cx="1991981" cy="1166164"/>
      </dsp:txXfrm>
    </dsp:sp>
    <dsp:sp modelId="{5C9B0672-950B-4185-B087-019B78B06968}">
      <dsp:nvSpPr>
        <dsp:cNvPr id="0" name=""/>
        <dsp:cNvSpPr/>
      </dsp:nvSpPr>
      <dsp:spPr>
        <a:xfrm rot="16200000">
          <a:off x="2502195" y="989368"/>
          <a:ext cx="1538845" cy="185808"/>
        </a:xfrm>
        <a:prstGeom prst="rect">
          <a:avLst/>
        </a:prstGeom>
        <a:solidFill>
          <a:schemeClr val="accent2">
            <a:shade val="90000"/>
            <a:hueOff val="0"/>
            <a:satOff val="-13805"/>
            <a:lumOff val="350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A15BD6-D680-4814-8D2C-76DFDEC396AB}">
      <dsp:nvSpPr>
        <dsp:cNvPr id="0" name=""/>
        <dsp:cNvSpPr/>
      </dsp:nvSpPr>
      <dsp:spPr>
        <a:xfrm>
          <a:off x="2853928" y="1552336"/>
          <a:ext cx="2064543" cy="1238726"/>
        </a:xfrm>
        <a:prstGeom prst="roundRect">
          <a:avLst>
            <a:gd name="adj" fmla="val 10000"/>
          </a:avLst>
        </a:prstGeom>
        <a:solidFill>
          <a:schemeClr val="accent2">
            <a:shade val="50000"/>
            <a:hueOff val="0"/>
            <a:satOff val="-14590"/>
            <a:lumOff val="43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Atmospheric conditions</a:t>
          </a:r>
          <a:endParaRPr lang="en-US" sz="2500" kern="1200" dirty="0"/>
        </a:p>
      </dsp:txBody>
      <dsp:txXfrm>
        <a:off x="2890209" y="1588617"/>
        <a:ext cx="1991981" cy="1166164"/>
      </dsp:txXfrm>
    </dsp:sp>
    <dsp:sp modelId="{75AFB8B9-C2DD-4737-A59C-A882849157DC}">
      <dsp:nvSpPr>
        <dsp:cNvPr id="0" name=""/>
        <dsp:cNvSpPr/>
      </dsp:nvSpPr>
      <dsp:spPr>
        <a:xfrm>
          <a:off x="3276399" y="215164"/>
          <a:ext cx="2736280" cy="185808"/>
        </a:xfrm>
        <a:prstGeom prst="rect">
          <a:avLst/>
        </a:prstGeom>
        <a:solidFill>
          <a:schemeClr val="accent2">
            <a:shade val="90000"/>
            <a:hueOff val="0"/>
            <a:satOff val="-10354"/>
            <a:lumOff val="2629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F9F566-4063-4A4B-9281-D963EC65039E}">
      <dsp:nvSpPr>
        <dsp:cNvPr id="0" name=""/>
        <dsp:cNvSpPr/>
      </dsp:nvSpPr>
      <dsp:spPr>
        <a:xfrm>
          <a:off x="2853928" y="3929"/>
          <a:ext cx="2064543" cy="1238726"/>
        </a:xfrm>
        <a:prstGeom prst="roundRect">
          <a:avLst>
            <a:gd name="adj" fmla="val 10000"/>
          </a:avLst>
        </a:prstGeom>
        <a:solidFill>
          <a:schemeClr val="accent2">
            <a:shade val="50000"/>
            <a:hueOff val="0"/>
            <a:satOff val="-14590"/>
            <a:lumOff val="432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Training</a:t>
          </a:r>
          <a:endParaRPr lang="en-US" sz="2500" kern="1200" dirty="0"/>
        </a:p>
      </dsp:txBody>
      <dsp:txXfrm>
        <a:off x="2890209" y="40210"/>
        <a:ext cx="1991981" cy="1166164"/>
      </dsp:txXfrm>
    </dsp:sp>
    <dsp:sp modelId="{473F810B-EC90-4919-8284-E21A69CCAD51}">
      <dsp:nvSpPr>
        <dsp:cNvPr id="0" name=""/>
        <dsp:cNvSpPr/>
      </dsp:nvSpPr>
      <dsp:spPr>
        <a:xfrm rot="5400000">
          <a:off x="5248038" y="989368"/>
          <a:ext cx="1538845" cy="185808"/>
        </a:xfrm>
        <a:prstGeom prst="rect">
          <a:avLst/>
        </a:prstGeom>
        <a:solidFill>
          <a:schemeClr val="accent2">
            <a:shade val="90000"/>
            <a:hueOff val="0"/>
            <a:satOff val="-6902"/>
            <a:lumOff val="175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EA0590-63FD-4DC2-ACA1-6E37611F14D4}">
      <dsp:nvSpPr>
        <dsp:cNvPr id="0" name=""/>
        <dsp:cNvSpPr/>
      </dsp:nvSpPr>
      <dsp:spPr>
        <a:xfrm>
          <a:off x="5599771" y="3929"/>
          <a:ext cx="2064543" cy="1238726"/>
        </a:xfrm>
        <a:prstGeom prst="roundRect">
          <a:avLst>
            <a:gd name="adj" fmla="val 10000"/>
          </a:avLst>
        </a:prstGeom>
        <a:solidFill>
          <a:schemeClr val="accent2">
            <a:shade val="50000"/>
            <a:hueOff val="0"/>
            <a:satOff val="-10943"/>
            <a:lumOff val="3240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Ease of handling</a:t>
          </a:r>
          <a:endParaRPr lang="en-US" sz="2500" kern="1200" dirty="0"/>
        </a:p>
      </dsp:txBody>
      <dsp:txXfrm>
        <a:off x="5636052" y="40210"/>
        <a:ext cx="1991981" cy="1166164"/>
      </dsp:txXfrm>
    </dsp:sp>
    <dsp:sp modelId="{020761E8-DFFC-4026-A634-D18DF6E38A8E}">
      <dsp:nvSpPr>
        <dsp:cNvPr id="0" name=""/>
        <dsp:cNvSpPr/>
      </dsp:nvSpPr>
      <dsp:spPr>
        <a:xfrm rot="5400000">
          <a:off x="5248038" y="2537776"/>
          <a:ext cx="1538845" cy="185808"/>
        </a:xfrm>
        <a:prstGeom prst="rect">
          <a:avLst/>
        </a:prstGeom>
        <a:solidFill>
          <a:schemeClr val="accent2">
            <a:shade val="90000"/>
            <a:hueOff val="0"/>
            <a:satOff val="-3451"/>
            <a:lumOff val="876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9F93148-F36A-4546-8B76-91146520E810}">
      <dsp:nvSpPr>
        <dsp:cNvPr id="0" name=""/>
        <dsp:cNvSpPr/>
      </dsp:nvSpPr>
      <dsp:spPr>
        <a:xfrm>
          <a:off x="5599771" y="1552336"/>
          <a:ext cx="2064543" cy="1238726"/>
        </a:xfrm>
        <a:prstGeom prst="roundRect">
          <a:avLst>
            <a:gd name="adj" fmla="val 10000"/>
          </a:avLst>
        </a:prstGeom>
        <a:solidFill>
          <a:schemeClr val="accent2">
            <a:shade val="50000"/>
            <a:hueOff val="0"/>
            <a:satOff val="-7295"/>
            <a:lumOff val="2160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Life hazards</a:t>
          </a:r>
          <a:endParaRPr lang="en-US" sz="2500" kern="1200" dirty="0"/>
        </a:p>
      </dsp:txBody>
      <dsp:txXfrm>
        <a:off x="5636052" y="1588617"/>
        <a:ext cx="1991981" cy="1166164"/>
      </dsp:txXfrm>
    </dsp:sp>
    <dsp:sp modelId="{33B203D8-393F-4135-9730-29543794084C}">
      <dsp:nvSpPr>
        <dsp:cNvPr id="0" name=""/>
        <dsp:cNvSpPr/>
      </dsp:nvSpPr>
      <dsp:spPr>
        <a:xfrm>
          <a:off x="5599771" y="3100744"/>
          <a:ext cx="2064543" cy="1238726"/>
        </a:xfrm>
        <a:prstGeom prst="roundRect">
          <a:avLst>
            <a:gd name="adj" fmla="val 10000"/>
          </a:avLst>
        </a:prstGeom>
        <a:solidFill>
          <a:schemeClr val="accent2">
            <a:shade val="50000"/>
            <a:hueOff val="0"/>
            <a:satOff val="-3648"/>
            <a:lumOff val="108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Operational concerns</a:t>
          </a:r>
          <a:endParaRPr lang="en-US" sz="2500" kern="1200" dirty="0"/>
        </a:p>
      </dsp:txBody>
      <dsp:txXfrm>
        <a:off x="5636052" y="3137025"/>
        <a:ext cx="1991981" cy="1166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9D74-3C5E-4AAC-B2DC-CEC1314EC28D}">
      <dsp:nvSpPr>
        <dsp:cNvPr id="0" name=""/>
        <dsp:cNvSpPr/>
      </dsp:nvSpPr>
      <dsp:spPr>
        <a:xfrm>
          <a:off x="0" y="828230"/>
          <a:ext cx="2738437" cy="2120947"/>
        </a:xfrm>
        <a:prstGeom prst="rect">
          <a:avLst/>
        </a:prstGeom>
        <a:blipFill dpi="0" rotWithShape="0">
          <a:blip xmlns:r="http://schemas.openxmlformats.org/officeDocument/2006/relationships" r:embed="rId1"/>
          <a:srcRect/>
          <a:stretch>
            <a:fillRect l="25169" r="2516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0" y="828230"/>
        <a:ext cx="2738437" cy="2120947"/>
      </dsp:txXfrm>
    </dsp:sp>
    <dsp:sp modelId="{120FFF9B-FA02-4C8D-AB13-415378A5854F}">
      <dsp:nvSpPr>
        <dsp:cNvPr id="0" name=""/>
        <dsp:cNvSpPr/>
      </dsp:nvSpPr>
      <dsp:spPr>
        <a:xfrm>
          <a:off x="3012281" y="828230"/>
          <a:ext cx="2738437" cy="2120947"/>
        </a:xfrm>
        <a:prstGeom prst="rect">
          <a:avLst/>
        </a:prstGeom>
        <a:blipFill dpi="0" rotWithShape="0">
          <a:blip xmlns:r="http://schemas.openxmlformats.org/officeDocument/2006/relationships" r:embed="rId2"/>
          <a:srcRect/>
          <a:stretch>
            <a:fillRect l="26325" r="2632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3012281" y="828230"/>
        <a:ext cx="2738437" cy="2120947"/>
      </dsp:txXfrm>
    </dsp:sp>
    <dsp:sp modelId="{0DE1851C-7B5D-467E-9E10-65D48FD528CC}">
      <dsp:nvSpPr>
        <dsp:cNvPr id="0" name=""/>
        <dsp:cNvSpPr/>
      </dsp:nvSpPr>
      <dsp:spPr>
        <a:xfrm>
          <a:off x="6024562" y="828230"/>
          <a:ext cx="2738437" cy="2120947"/>
        </a:xfrm>
        <a:prstGeom prst="rect">
          <a:avLst/>
        </a:prstGeom>
        <a:blipFill dpi="0" rotWithShape="0">
          <a:blip xmlns:r="http://schemas.openxmlformats.org/officeDocument/2006/relationships" r:embed="rId3"/>
          <a:srcRect/>
          <a:stretch>
            <a:fillRect l="20800" r="208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6024562" y="828230"/>
        <a:ext cx="2738437" cy="2120947"/>
      </dsp:txXfrm>
    </dsp:sp>
    <dsp:sp modelId="{8A687DBA-9672-49AA-BC0D-541C7C17ADC5}">
      <dsp:nvSpPr>
        <dsp:cNvPr id="0" name=""/>
        <dsp:cNvSpPr/>
      </dsp:nvSpPr>
      <dsp:spPr>
        <a:xfrm>
          <a:off x="1506140" y="3223021"/>
          <a:ext cx="2738437" cy="2120947"/>
        </a:xfrm>
        <a:prstGeom prst="rect">
          <a:avLst/>
        </a:prstGeom>
        <a:blipFill dpi="0" rotWithShape="0">
          <a:blip xmlns:r="http://schemas.openxmlformats.org/officeDocument/2006/relationships" r:embed="rId4"/>
          <a:srcRect/>
          <a:stretch>
            <a:fillRect l="24183" r="2418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1506140" y="3223021"/>
        <a:ext cx="2738437" cy="2120947"/>
      </dsp:txXfrm>
    </dsp:sp>
    <dsp:sp modelId="{C118CED1-DD0E-4C4F-BE18-9E31E40C26F0}">
      <dsp:nvSpPr>
        <dsp:cNvPr id="0" name=""/>
        <dsp:cNvSpPr/>
      </dsp:nvSpPr>
      <dsp:spPr>
        <a:xfrm>
          <a:off x="4518421" y="3223021"/>
          <a:ext cx="2738437" cy="2120947"/>
        </a:xfrm>
        <a:prstGeom prst="rect">
          <a:avLst/>
        </a:prstGeom>
        <a:blipFill dpi="0" rotWithShape="0">
          <a:blip xmlns:r="http://schemas.openxmlformats.org/officeDocument/2006/relationships" r:embed="rId5"/>
          <a:srcRect/>
          <a:stretch>
            <a:fillRect l="25615" r="25615"/>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4518421" y="3223021"/>
        <a:ext cx="2738437" cy="21209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7A0FB-238F-414E-B51D-61BB5DEB46B6}">
      <dsp:nvSpPr>
        <dsp:cNvPr id="0" name=""/>
        <dsp:cNvSpPr/>
      </dsp:nvSpPr>
      <dsp:spPr>
        <a:xfrm>
          <a:off x="22970" y="778274"/>
          <a:ext cx="1983581" cy="2610805"/>
        </a:xfrm>
        <a:prstGeom prst="rect">
          <a:avLst/>
        </a:prstGeom>
        <a:blipFill dpi="0" rotWithShape="1">
          <a:blip xmlns:r="http://schemas.openxmlformats.org/officeDocument/2006/relationships" r:embed="rId1" cstate="print">
            <a:extLst/>
          </a:blip>
          <a:srcRect/>
          <a:stretch>
            <a:fillRect l="7477" r="7477"/>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46240-0B4E-4137-9CE8-EA0E986F5AA4}">
      <dsp:nvSpPr>
        <dsp:cNvPr id="0" name=""/>
        <dsp:cNvSpPr/>
      </dsp:nvSpPr>
      <dsp:spPr>
        <a:xfrm>
          <a:off x="181022" y="3374452"/>
          <a:ext cx="1765387" cy="1044801"/>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External condition</a:t>
          </a:r>
          <a:endParaRPr lang="en-US" sz="2300" kern="1200" dirty="0"/>
        </a:p>
      </dsp:txBody>
      <dsp:txXfrm>
        <a:off x="181022" y="3374452"/>
        <a:ext cx="1765387" cy="1044801"/>
      </dsp:txXfrm>
    </dsp:sp>
    <dsp:sp modelId="{BB9968D1-D240-4D37-B39F-149F9F51069D}">
      <dsp:nvSpPr>
        <dsp:cNvPr id="0" name=""/>
        <dsp:cNvSpPr/>
      </dsp:nvSpPr>
      <dsp:spPr>
        <a:xfrm>
          <a:off x="2184439" y="778274"/>
          <a:ext cx="1983581" cy="2610805"/>
        </a:xfrm>
        <a:prstGeom prst="rect">
          <a:avLst/>
        </a:prstGeom>
        <a:blipFill dpi="0" rotWithShape="1">
          <a:blip xmlns:r="http://schemas.openxmlformats.org/officeDocument/2006/relationships" r:embed="rId2">
            <a:extLst/>
          </a:blip>
          <a:srcRect/>
          <a:stretch>
            <a:fillRect l="4983" r="498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A92E1-B940-490E-8B15-CBCA9A435445}">
      <dsp:nvSpPr>
        <dsp:cNvPr id="0" name=""/>
        <dsp:cNvSpPr/>
      </dsp:nvSpPr>
      <dsp:spPr>
        <a:xfrm>
          <a:off x="2362961" y="3374452"/>
          <a:ext cx="1765387" cy="1044801"/>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Hose/nozzle</a:t>
          </a:r>
          <a:endParaRPr lang="en-US" sz="2300" kern="1200" dirty="0"/>
        </a:p>
      </dsp:txBody>
      <dsp:txXfrm>
        <a:off x="2362961" y="3374452"/>
        <a:ext cx="1765387" cy="1044801"/>
      </dsp:txXfrm>
    </dsp:sp>
    <dsp:sp modelId="{8A7A259B-D071-4E93-B822-E3CD6833DDEB}">
      <dsp:nvSpPr>
        <dsp:cNvPr id="0" name=""/>
        <dsp:cNvSpPr/>
      </dsp:nvSpPr>
      <dsp:spPr>
        <a:xfrm>
          <a:off x="4366379" y="778274"/>
          <a:ext cx="1983581" cy="2610805"/>
        </a:xfrm>
        <a:prstGeom prst="rect">
          <a:avLst/>
        </a:prstGeom>
        <a:blipFill dpi="0" rotWithShape="1">
          <a:blip xmlns:r="http://schemas.openxmlformats.org/officeDocument/2006/relationships" r:embed="rId3">
            <a:extLst/>
          </a:blip>
          <a:srcRect/>
          <a:stretch>
            <a:fillRect t="-18288" b="-18288"/>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E9D158-BFDA-435C-A441-4BBB88682518}">
      <dsp:nvSpPr>
        <dsp:cNvPr id="0" name=""/>
        <dsp:cNvSpPr/>
      </dsp:nvSpPr>
      <dsp:spPr>
        <a:xfrm>
          <a:off x="4544901" y="3374452"/>
          <a:ext cx="1765387" cy="1044801"/>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Weight</a:t>
          </a:r>
          <a:endParaRPr lang="en-US" sz="2300" kern="1200" dirty="0"/>
        </a:p>
      </dsp:txBody>
      <dsp:txXfrm>
        <a:off x="4544901" y="3374452"/>
        <a:ext cx="1765387" cy="1044801"/>
      </dsp:txXfrm>
    </dsp:sp>
    <dsp:sp modelId="{12CA5963-E153-4C1C-ADA1-5FE32D7229AF}">
      <dsp:nvSpPr>
        <dsp:cNvPr id="0" name=""/>
        <dsp:cNvSpPr/>
      </dsp:nvSpPr>
      <dsp:spPr>
        <a:xfrm>
          <a:off x="6550817" y="750171"/>
          <a:ext cx="1983581" cy="2610805"/>
        </a:xfrm>
        <a:prstGeom prst="rect">
          <a:avLst/>
        </a:prstGeom>
        <a:blipFill dpi="0" rotWithShape="1">
          <a:blip xmlns:r="http://schemas.openxmlformats.org/officeDocument/2006/relationships" r:embed="rId4">
            <a:extLst/>
          </a:blip>
          <a:srcRect/>
          <a:stretch>
            <a:fillRect l="-13150" t="1094" r="-30436" b="-109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313D3-020D-4A74-A619-DF7C14BA1C49}">
      <dsp:nvSpPr>
        <dsp:cNvPr id="0" name=""/>
        <dsp:cNvSpPr/>
      </dsp:nvSpPr>
      <dsp:spPr>
        <a:xfrm>
          <a:off x="6726840" y="3374452"/>
          <a:ext cx="1765387" cy="1044801"/>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Pressure gauge</a:t>
          </a:r>
          <a:endParaRPr lang="en-US" sz="2300" kern="1200" dirty="0"/>
        </a:p>
      </dsp:txBody>
      <dsp:txXfrm>
        <a:off x="6726840" y="3374452"/>
        <a:ext cx="1765387" cy="10448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73C3-EA8F-44A3-A7F2-E70816DA0227}">
      <dsp:nvSpPr>
        <dsp:cNvPr id="0" name=""/>
        <dsp:cNvSpPr/>
      </dsp:nvSpPr>
      <dsp:spPr>
        <a:xfrm>
          <a:off x="0" y="2129473"/>
          <a:ext cx="7505700" cy="2213312"/>
        </a:xfrm>
        <a:prstGeom prst="rect">
          <a:avLst/>
        </a:prstGeom>
        <a:blipFill dpi="0" rotWithShape="0">
          <a:blip xmlns:r="http://schemas.openxmlformats.org/officeDocument/2006/relationships" r:embed="rId1"/>
          <a:srcRect/>
          <a:stretch>
            <a:fillRect l="962" r="962"/>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endParaRPr lang="en-US" sz="2600" kern="1200" dirty="0"/>
        </a:p>
      </dsp:txBody>
      <dsp:txXfrm>
        <a:off x="0" y="2129473"/>
        <a:ext cx="7505700" cy="2213312"/>
      </dsp:txXfrm>
    </dsp:sp>
    <dsp:sp modelId="{D3945B37-8A06-42E1-8607-ED7A8DEA0886}">
      <dsp:nvSpPr>
        <dsp:cNvPr id="0" name=""/>
        <dsp:cNvSpPr/>
      </dsp:nvSpPr>
      <dsp:spPr>
        <a:xfrm rot="10800000">
          <a:off x="0" y="1065043"/>
          <a:ext cx="7505700" cy="1123218"/>
        </a:xfrm>
        <a:prstGeom prst="upArrowCallout">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Pick up and carry by handles</a:t>
          </a:r>
          <a:endParaRPr lang="en-US" sz="2600" kern="1200" dirty="0"/>
        </a:p>
      </dsp:txBody>
      <dsp:txXfrm rot="10800000">
        <a:off x="0" y="1065043"/>
        <a:ext cx="7505700" cy="729833"/>
      </dsp:txXfrm>
    </dsp:sp>
    <dsp:sp modelId="{8FAB48A3-BF0F-4C2D-855F-BD7AEB91E02A}">
      <dsp:nvSpPr>
        <dsp:cNvPr id="0" name=""/>
        <dsp:cNvSpPr/>
      </dsp:nvSpPr>
      <dsp:spPr>
        <a:xfrm rot="10800000">
          <a:off x="0" y="613"/>
          <a:ext cx="7505700" cy="1123218"/>
        </a:xfrm>
        <a:prstGeom prst="upArrowCallou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Approach with wind at back</a:t>
          </a:r>
          <a:endParaRPr lang="en-US" sz="2600" kern="1200" dirty="0"/>
        </a:p>
      </dsp:txBody>
      <dsp:txXfrm rot="10800000">
        <a:off x="0" y="613"/>
        <a:ext cx="7505700" cy="7298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E73C3-EA8F-44A3-A7F2-E70816DA0227}">
      <dsp:nvSpPr>
        <dsp:cNvPr id="0" name=""/>
        <dsp:cNvSpPr/>
      </dsp:nvSpPr>
      <dsp:spPr>
        <a:xfrm>
          <a:off x="0" y="3020933"/>
          <a:ext cx="7772400" cy="778379"/>
        </a:xfrm>
        <a:prstGeom prst="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After fire reduces in size</a:t>
          </a:r>
          <a:endParaRPr lang="en-US" sz="2700" kern="1200" dirty="0"/>
        </a:p>
      </dsp:txBody>
      <dsp:txXfrm>
        <a:off x="0" y="3020933"/>
        <a:ext cx="7772400" cy="778379"/>
      </dsp:txXfrm>
    </dsp:sp>
    <dsp:sp modelId="{D3945B37-8A06-42E1-8607-ED7A8DEA0886}">
      <dsp:nvSpPr>
        <dsp:cNvPr id="0" name=""/>
        <dsp:cNvSpPr/>
      </dsp:nvSpPr>
      <dsp:spPr>
        <a:xfrm rot="10800000">
          <a:off x="0" y="1820610"/>
          <a:ext cx="7772400" cy="1266617"/>
        </a:xfrm>
        <a:prstGeom prst="upArrowCallout">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Apply from appropriate distance</a:t>
          </a:r>
          <a:endParaRPr lang="en-US" sz="2700" kern="1200" dirty="0"/>
        </a:p>
      </dsp:txBody>
      <dsp:txXfrm rot="10800000">
        <a:off x="0" y="1820610"/>
        <a:ext cx="7772400" cy="823010"/>
      </dsp:txXfrm>
    </dsp:sp>
    <dsp:sp modelId="{8FAB48A3-BF0F-4C2D-855F-BD7AEB91E02A}">
      <dsp:nvSpPr>
        <dsp:cNvPr id="0" name=""/>
        <dsp:cNvSpPr/>
      </dsp:nvSpPr>
      <dsp:spPr>
        <a:xfrm rot="10800000">
          <a:off x="0" y="620286"/>
          <a:ext cx="7772400" cy="1266617"/>
        </a:xfrm>
        <a:prstGeom prst="upArrowCallout">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smtClean="0"/>
            <a:t>Be sure agent reaches fire</a:t>
          </a:r>
          <a:endParaRPr lang="en-US" sz="2700" kern="1200" dirty="0"/>
        </a:p>
      </dsp:txBody>
      <dsp:txXfrm rot="10800000">
        <a:off x="0" y="620286"/>
        <a:ext cx="7772400" cy="8230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52AEC6-861C-4E77-B756-56967754DAC4}">
      <dsp:nvSpPr>
        <dsp:cNvPr id="0" name=""/>
        <dsp:cNvSpPr/>
      </dsp:nvSpPr>
      <dsp:spPr>
        <a:xfrm>
          <a:off x="379511" y="892"/>
          <a:ext cx="3339703" cy="2003821"/>
        </a:xfrm>
        <a:prstGeom prst="flowChartAlternateProcess">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Extinguishers are first-aid appliances</a:t>
          </a:r>
          <a:endParaRPr lang="en-US" sz="3500" kern="1200" dirty="0"/>
        </a:p>
      </dsp:txBody>
      <dsp:txXfrm>
        <a:off x="477328" y="98709"/>
        <a:ext cx="3144069" cy="1808187"/>
      </dsp:txXfrm>
    </dsp:sp>
    <dsp:sp modelId="{D73579BA-6503-4CEB-84B7-2D21FEC2D48B}">
      <dsp:nvSpPr>
        <dsp:cNvPr id="0" name=""/>
        <dsp:cNvSpPr/>
      </dsp:nvSpPr>
      <dsp:spPr>
        <a:xfrm>
          <a:off x="4053185" y="892"/>
          <a:ext cx="3339703" cy="2003821"/>
        </a:xfrm>
        <a:prstGeom prst="flowChartAlternateProcess">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Work in unison if more than one</a:t>
          </a:r>
          <a:endParaRPr lang="en-US" sz="3500" kern="1200" dirty="0"/>
        </a:p>
      </dsp:txBody>
      <dsp:txXfrm>
        <a:off x="4151002" y="98709"/>
        <a:ext cx="3144069" cy="1808187"/>
      </dsp:txXfrm>
    </dsp:sp>
    <dsp:sp modelId="{AD83961D-5B64-4537-BB48-873C865542D3}">
      <dsp:nvSpPr>
        <dsp:cNvPr id="0" name=""/>
        <dsp:cNvSpPr/>
      </dsp:nvSpPr>
      <dsp:spPr>
        <a:xfrm>
          <a:off x="2216348" y="2338685"/>
          <a:ext cx="3339703" cy="2003821"/>
        </a:xfrm>
        <a:prstGeom prst="flowChartAlternateProcess">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smtClean="0"/>
            <a:t>Lay empty extinguishers on their side</a:t>
          </a:r>
          <a:endParaRPr lang="en-US" sz="3500" kern="1200" dirty="0"/>
        </a:p>
      </dsp:txBody>
      <dsp:txXfrm>
        <a:off x="2314165" y="2436502"/>
        <a:ext cx="3144069" cy="180818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9">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0">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1E1362-B36F-47CF-9B36-E4813BC2A07E}" type="datetimeFigureOut">
              <a:rPr lang="en-US" smtClean="0"/>
              <a:t>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BCC76-3F00-4702-AE86-7498928508B6}" type="slidenum">
              <a:rPr lang="en-US" smtClean="0"/>
              <a:t>‹#›</a:t>
            </a:fld>
            <a:endParaRPr lang="en-US"/>
          </a:p>
        </p:txBody>
      </p:sp>
    </p:spTree>
    <p:extLst>
      <p:ext uri="{BB962C8B-B14F-4D97-AF65-F5344CB8AC3E}">
        <p14:creationId xmlns:p14="http://schemas.microsoft.com/office/powerpoint/2010/main" val="219032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200" b="1">
                <a:solidFill>
                  <a:schemeClr val="tx1"/>
                </a:solidFill>
                <a:latin typeface="Arial" panose="020B0604020202020204" pitchFamily="34" charset="0"/>
              </a:defRPr>
            </a:lvl1pPr>
            <a:lvl2pPr marL="742950" indent="-285750" defTabSz="931863" eaLnBrk="0" hangingPunct="0">
              <a:defRPr sz="3200" b="1">
                <a:solidFill>
                  <a:schemeClr val="tx1"/>
                </a:solidFill>
                <a:latin typeface="Arial" panose="020B0604020202020204" pitchFamily="34" charset="0"/>
              </a:defRPr>
            </a:lvl2pPr>
            <a:lvl3pPr marL="1143000" indent="-228600" defTabSz="931863" eaLnBrk="0" hangingPunct="0">
              <a:defRPr sz="3200" b="1">
                <a:solidFill>
                  <a:schemeClr val="tx1"/>
                </a:solidFill>
                <a:latin typeface="Arial" panose="020B0604020202020204" pitchFamily="34" charset="0"/>
              </a:defRPr>
            </a:lvl3pPr>
            <a:lvl4pPr marL="1600200" indent="-228600" defTabSz="931863" eaLnBrk="0" hangingPunct="0">
              <a:defRPr sz="3200" b="1">
                <a:solidFill>
                  <a:schemeClr val="tx1"/>
                </a:solidFill>
                <a:latin typeface="Arial" panose="020B0604020202020204" pitchFamily="34" charset="0"/>
              </a:defRPr>
            </a:lvl4pPr>
            <a:lvl5pPr marL="2057400" indent="-228600" defTabSz="931863" eaLnBrk="0" hangingPunct="0">
              <a:defRPr sz="3200" b="1">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fld id="{763FDFD9-2C96-4294-8AA7-C24D04B20D3C}" type="slidenum">
              <a:rPr lang="en-US" altLang="en-US" sz="1200" b="0">
                <a:solidFill>
                  <a:srgbClr val="000000"/>
                </a:solidFill>
                <a:latin typeface="Times New Roman" panose="02020603050405020304" pitchFamily="18" charset="0"/>
              </a:rPr>
              <a:pPr eaLnBrk="1" hangingPunct="1"/>
              <a:t>3</a:t>
            </a:fld>
            <a:endParaRPr lang="en-US" altLang="en-US" sz="12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10103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200" b="1">
                <a:solidFill>
                  <a:schemeClr val="tx1"/>
                </a:solidFill>
                <a:latin typeface="Arial" panose="020B0604020202020204" pitchFamily="34" charset="0"/>
              </a:defRPr>
            </a:lvl1pPr>
            <a:lvl2pPr marL="742950" indent="-285750" defTabSz="931863" eaLnBrk="0" hangingPunct="0">
              <a:defRPr sz="3200" b="1">
                <a:solidFill>
                  <a:schemeClr val="tx1"/>
                </a:solidFill>
                <a:latin typeface="Arial" panose="020B0604020202020204" pitchFamily="34" charset="0"/>
              </a:defRPr>
            </a:lvl2pPr>
            <a:lvl3pPr marL="1143000" indent="-228600" defTabSz="931863" eaLnBrk="0" hangingPunct="0">
              <a:defRPr sz="3200" b="1">
                <a:solidFill>
                  <a:schemeClr val="tx1"/>
                </a:solidFill>
                <a:latin typeface="Arial" panose="020B0604020202020204" pitchFamily="34" charset="0"/>
              </a:defRPr>
            </a:lvl3pPr>
            <a:lvl4pPr marL="1600200" indent="-228600" defTabSz="931863" eaLnBrk="0" hangingPunct="0">
              <a:defRPr sz="3200" b="1">
                <a:solidFill>
                  <a:schemeClr val="tx1"/>
                </a:solidFill>
                <a:latin typeface="Arial" panose="020B0604020202020204" pitchFamily="34" charset="0"/>
              </a:defRPr>
            </a:lvl4pPr>
            <a:lvl5pPr marL="2057400" indent="-228600" defTabSz="931863" eaLnBrk="0" hangingPunct="0">
              <a:defRPr sz="3200" b="1">
                <a:solidFill>
                  <a:schemeClr val="tx1"/>
                </a:solidFill>
                <a:latin typeface="Arial" panose="020B0604020202020204" pitchFamily="34" charset="0"/>
              </a:defRPr>
            </a:lvl5pPr>
            <a:lvl6pPr marL="25146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defTabSz="931863"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fld id="{E9E71959-273C-4B77-B6D9-8423659FDDC6}" type="slidenum">
              <a:rPr lang="en-US" altLang="en-US" sz="1200" b="0">
                <a:solidFill>
                  <a:srgbClr val="000000"/>
                </a:solidFill>
                <a:latin typeface="Times New Roman" panose="02020603050405020304" pitchFamily="18" charset="0"/>
              </a:rPr>
              <a:pPr eaLnBrk="1" hangingPunct="1"/>
              <a:t>4</a:t>
            </a:fld>
            <a:endParaRPr lang="en-US" altLang="en-US" sz="1200" b="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60003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927FDF-F5AC-4404-8CA7-A9F29FD53EFF}"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1408062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27FDF-F5AC-4404-8CA7-A9F29FD53EFF}"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1057108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27FDF-F5AC-4404-8CA7-A9F29FD53EFF}"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650005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1618" y="4935539"/>
            <a:ext cx="10079567"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3"/>
          <p:cNvSpPr>
            <a:spLocks noChangeArrowheads="1"/>
          </p:cNvSpPr>
          <p:nvPr userDrawn="1"/>
        </p:nvSpPr>
        <p:spPr bwMode="auto">
          <a:xfrm>
            <a:off x="1320800" y="3636963"/>
            <a:ext cx="9855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ctr" eaLnBrk="1" fontAlgn="base" hangingPunct="1">
              <a:spcBef>
                <a:spcPct val="20000"/>
              </a:spcBef>
              <a:spcAft>
                <a:spcPct val="0"/>
              </a:spcAft>
              <a:buClr>
                <a:srgbClr val="FF0000"/>
              </a:buClr>
              <a:buSzPct val="110000"/>
            </a:pPr>
            <a:endParaRPr lang="en-US" altLang="en-US" sz="3200" i="1">
              <a:solidFill>
                <a:srgbClr val="000000"/>
              </a:solidFill>
              <a:latin typeface="Tahoma" panose="020B0604030504040204" pitchFamily="34" charset="0"/>
            </a:endParaRPr>
          </a:p>
        </p:txBody>
      </p:sp>
      <p:sp>
        <p:nvSpPr>
          <p:cNvPr id="4" name="Line 14"/>
          <p:cNvSpPr>
            <a:spLocks noChangeShapeType="1"/>
          </p:cNvSpPr>
          <p:nvPr userDrawn="1"/>
        </p:nvSpPr>
        <p:spPr bwMode="auto">
          <a:xfrm>
            <a:off x="1016000" y="685800"/>
            <a:ext cx="0" cy="16002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
        <p:nvSpPr>
          <p:cNvPr id="5" name="Line 15"/>
          <p:cNvSpPr>
            <a:spLocks noChangeShapeType="1"/>
          </p:cNvSpPr>
          <p:nvPr userDrawn="1"/>
        </p:nvSpPr>
        <p:spPr bwMode="auto">
          <a:xfrm>
            <a:off x="711200" y="990600"/>
            <a:ext cx="104648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Tree>
    <p:extLst>
      <p:ext uri="{BB962C8B-B14F-4D97-AF65-F5344CB8AC3E}">
        <p14:creationId xmlns:p14="http://schemas.microsoft.com/office/powerpoint/2010/main" val="438507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52600"/>
            <a:ext cx="10363200" cy="4343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Title 25"/>
          <p:cNvSpPr>
            <a:spLocks noGrp="1"/>
          </p:cNvSpPr>
          <p:nvPr>
            <p:ph type="title"/>
          </p:nvPr>
        </p:nvSpPr>
        <p:spPr>
          <a:xfrm>
            <a:off x="914400" y="304800"/>
            <a:ext cx="10363200" cy="1066800"/>
          </a:xfrm>
          <a:prstGeom prst="rect">
            <a:avLst/>
          </a:prstGeom>
        </p:spPr>
        <p:txBody>
          <a:bodyPr/>
          <a:lstStyle>
            <a:lvl1pPr>
              <a:defRPr/>
            </a:lvl1pPr>
          </a:lstStyle>
          <a:p>
            <a:r>
              <a:rPr lang="en-US" dirty="0" smtClean="0"/>
              <a:t>Click to edit Master title style</a:t>
            </a:r>
            <a:endParaRPr lang="en-US" dirty="0"/>
          </a:p>
        </p:txBody>
      </p:sp>
      <p:sp>
        <p:nvSpPr>
          <p:cNvPr id="4" name="Rectangle 6"/>
          <p:cNvSpPr>
            <a:spLocks noGrp="1" noChangeArrowheads="1"/>
          </p:cNvSpPr>
          <p:nvPr>
            <p:ph type="sldNum" sz="quarter" idx="10"/>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9508B4E5-F174-4DB8-A51C-084241B689F3}"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p:txBody>
      </p:sp>
    </p:spTree>
    <p:extLst>
      <p:ext uri="{BB962C8B-B14F-4D97-AF65-F5344CB8AC3E}">
        <p14:creationId xmlns:p14="http://schemas.microsoft.com/office/powerpoint/2010/main" val="398548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Question">
    <p:bg>
      <p:bgPr>
        <a:solidFill>
          <a:srgbClr val="0033CC">
            <a:alpha val="50195"/>
          </a:srgbClr>
        </a:solidFill>
        <a:effectLst/>
      </p:bgPr>
    </p:bg>
    <p:spTree>
      <p:nvGrpSpPr>
        <p:cNvPr id="1" name=""/>
        <p:cNvGrpSpPr/>
        <p:nvPr/>
      </p:nvGrpSpPr>
      <p:grpSpPr>
        <a:xfrm>
          <a:off x="0" y="0"/>
          <a:ext cx="0" cy="0"/>
          <a:chOff x="0" y="0"/>
          <a:chExt cx="0" cy="0"/>
        </a:xfrm>
      </p:grpSpPr>
      <p:pic>
        <p:nvPicPr>
          <p:cNvPr id="5" name="Picture 5" descr="MCj0434859000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36000" y="228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25"/>
          <p:cNvSpPr>
            <a:spLocks noGrp="1"/>
          </p:cNvSpPr>
          <p:nvPr>
            <p:ph type="title"/>
          </p:nvPr>
        </p:nvSpPr>
        <p:spPr>
          <a:xfrm>
            <a:off x="914400" y="533400"/>
            <a:ext cx="10363200" cy="838200"/>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7" name="Text Placeholder 6"/>
          <p:cNvSpPr>
            <a:spLocks noGrp="1"/>
          </p:cNvSpPr>
          <p:nvPr>
            <p:ph type="body" sz="quarter" idx="11"/>
          </p:nvPr>
        </p:nvSpPr>
        <p:spPr>
          <a:xfrm>
            <a:off x="914400" y="1752600"/>
            <a:ext cx="10363200" cy="4191000"/>
          </a:xfrm>
          <a:prstGeom prst="rect">
            <a:avLst/>
          </a:prstGeom>
        </p:spPr>
        <p:txBody>
          <a:bodyPr/>
          <a:lstStyle>
            <a:lvl1pPr>
              <a:defRPr>
                <a:solidFill>
                  <a:schemeClr val="bg1"/>
                </a:solidFill>
              </a:defRPr>
            </a:lvl1pPr>
          </a:lstStyle>
          <a:p>
            <a:pPr lvl="0"/>
            <a:endParaRPr lang="en-US" dirty="0" smtClean="0"/>
          </a:p>
          <a:p>
            <a:pPr lvl="0"/>
            <a:endParaRPr lang="en-US" dirty="0" smtClean="0"/>
          </a:p>
          <a:p>
            <a:pPr lvl="0"/>
            <a:r>
              <a:rPr lang="en-US" dirty="0" smtClean="0"/>
              <a:t>	Click to edit Master text styles</a:t>
            </a:r>
          </a:p>
        </p:txBody>
      </p:sp>
      <p:sp>
        <p:nvSpPr>
          <p:cNvPr id="6" name="Slide Number Placeholder 2"/>
          <p:cNvSpPr>
            <a:spLocks noGrp="1"/>
          </p:cNvSpPr>
          <p:nvPr>
            <p:ph type="sldNum" sz="quarter" idx="12"/>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7C5CC394-01E8-44B7-B8C4-9671C2BDC03E}"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a:p>
            <a:pPr fontAlgn="base">
              <a:spcBef>
                <a:spcPct val="20000"/>
              </a:spcBef>
              <a:spcAft>
                <a:spcPct val="0"/>
              </a:spcAft>
              <a:buClr>
                <a:srgbClr val="FF0000"/>
              </a:buClr>
              <a:buSzPct val="110000"/>
            </a:pPr>
            <a:endParaRPr lang="en-US" altLang="en-US" b="1">
              <a:solidFill>
                <a:srgbClr val="000000"/>
              </a:solidFill>
            </a:endParaRPr>
          </a:p>
        </p:txBody>
      </p:sp>
    </p:spTree>
    <p:extLst>
      <p:ext uri="{BB962C8B-B14F-4D97-AF65-F5344CB8AC3E}">
        <p14:creationId xmlns:p14="http://schemas.microsoft.com/office/powerpoint/2010/main" val="281409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 Question">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MCj04348590000[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636000" y="228600"/>
            <a:ext cx="3556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14400" y="609600"/>
            <a:ext cx="9245600" cy="6858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914400" y="1600200"/>
            <a:ext cx="9753600" cy="4114800"/>
          </a:xfrm>
          <a:prstGeom prst="rect">
            <a:avLst/>
          </a:prstGeom>
        </p:spPr>
        <p:txBody>
          <a:bodyPr/>
          <a:lstStyle>
            <a:lvl1pPr>
              <a:defRPr baseline="0">
                <a:solidFill>
                  <a:schemeClr val="bg1"/>
                </a:solidFill>
              </a:defRPr>
            </a:lvl1pPr>
          </a:lstStyle>
          <a:p>
            <a:pPr lvl="0"/>
            <a:endParaRPr lang="en-US" dirty="0" smtClean="0"/>
          </a:p>
          <a:p>
            <a:pPr lvl="0"/>
            <a:endParaRPr lang="en-US" dirty="0" smtClean="0"/>
          </a:p>
          <a:p>
            <a:pPr lvl="0"/>
            <a:r>
              <a:rPr lang="en-US" dirty="0" smtClean="0"/>
              <a:t>	Discussion question from Lesson 	Outline</a:t>
            </a:r>
            <a:endParaRPr lang="en-US" dirty="0"/>
          </a:p>
        </p:txBody>
      </p:sp>
      <p:sp>
        <p:nvSpPr>
          <p:cNvPr id="5" name="Slide Number Placeholder 2"/>
          <p:cNvSpPr>
            <a:spLocks noGrp="1"/>
          </p:cNvSpPr>
          <p:nvPr>
            <p:ph type="sldNum" sz="quarter" idx="12"/>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4FCB9CD6-A7D5-4C8D-B0A7-A84E627566ED}"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p:txBody>
      </p:sp>
    </p:spTree>
    <p:extLst>
      <p:ext uri="{BB962C8B-B14F-4D97-AF65-F5344CB8AC3E}">
        <p14:creationId xmlns:p14="http://schemas.microsoft.com/office/powerpoint/2010/main" val="390955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arning or Cau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9448800" cy="731838"/>
          </a:xfrm>
          <a:prstGeom prst="rect">
            <a:avLst/>
          </a:prstGeom>
        </p:spPr>
        <p:txBody>
          <a:bodyPr/>
          <a:lstStyle>
            <a:lvl1pPr algn="l" rtl="0" eaLnBrk="1" fontAlgn="base" hangingPunct="1">
              <a:lnSpc>
                <a:spcPct val="80000"/>
              </a:lnSpc>
              <a:spcBef>
                <a:spcPct val="0"/>
              </a:spcBef>
              <a:spcAft>
                <a:spcPct val="0"/>
              </a:spcAft>
              <a:defRPr lang="en-US" sz="3200" b="1" dirty="0">
                <a:solidFill>
                  <a:srgbClr val="A50021"/>
                </a:solidFill>
                <a:latin typeface="+mj-lt"/>
                <a:ea typeface="+mj-ea"/>
                <a:cs typeface="+mj-cs"/>
              </a:defRPr>
            </a:lvl1p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1117600" y="1676400"/>
            <a:ext cx="9956800" cy="4038600"/>
          </a:xfrm>
          <a:prstGeom prst="rect">
            <a:avLst/>
          </a:prstGeom>
        </p:spPr>
        <p:txBody>
          <a:bodyPr/>
          <a:lstStyle>
            <a:lvl1pPr>
              <a:defRPr>
                <a:solidFill>
                  <a:schemeClr val="bg1"/>
                </a:solidFill>
              </a:defRPr>
            </a:lvl1pPr>
          </a:lstStyle>
          <a:p>
            <a:pPr lvl="0"/>
            <a:r>
              <a:rPr lang="en-US" smtClean="0"/>
              <a:t>Click to edit Master text styles</a:t>
            </a:r>
          </a:p>
        </p:txBody>
      </p:sp>
      <p:sp>
        <p:nvSpPr>
          <p:cNvPr id="4" name="Slide Number Placeholder 2"/>
          <p:cNvSpPr>
            <a:spLocks noGrp="1"/>
          </p:cNvSpPr>
          <p:nvPr>
            <p:ph type="sldNum" sz="quarter" idx="12"/>
          </p:nvPr>
        </p:nvSpPr>
        <p:spPr>
          <a:xfrm>
            <a:off x="4775200" y="6400800"/>
            <a:ext cx="2540000" cy="457200"/>
          </a:xfrm>
          <a:prstGeom prst="rect">
            <a:avLst/>
          </a:prstGeom>
        </p:spPr>
        <p:txBody>
          <a:bodyPr vert="horz" wrap="square" lIns="91440" tIns="45720" rIns="91440" bIns="45720" numCol="1" anchor="t" anchorCtr="0" compatLnSpc="1">
            <a:prstTxWarp prst="textNoShape">
              <a:avLst/>
            </a:prstTxWarp>
          </a:bodyPr>
          <a:lstStyle>
            <a:lvl1pPr algn="ctr">
              <a:buFontTx/>
              <a:buNone/>
              <a:defRPr sz="1200">
                <a:latin typeface="Tahoma" panose="020B0604030504040204" pitchFamily="34" charset="0"/>
              </a:defRPr>
            </a:lvl1pPr>
          </a:lstStyle>
          <a:p>
            <a:pPr fontAlgn="base">
              <a:spcBef>
                <a:spcPct val="20000"/>
              </a:spcBef>
              <a:spcAft>
                <a:spcPct val="0"/>
              </a:spcAft>
              <a:buClr>
                <a:srgbClr val="FF0000"/>
              </a:buClr>
              <a:buSzPct val="110000"/>
            </a:pPr>
            <a:r>
              <a:rPr lang="en-US" altLang="en-US" b="1">
                <a:solidFill>
                  <a:srgbClr val="000000"/>
                </a:solidFill>
              </a:rPr>
              <a:t>1</a:t>
            </a:r>
            <a:r>
              <a:rPr lang="en-US" altLang="en-US" b="1">
                <a:solidFill>
                  <a:srgbClr val="000000"/>
                </a:solidFill>
                <a:cs typeface="Arial" panose="020B0604020202020204" pitchFamily="34" charset="0"/>
              </a:rPr>
              <a:t>–</a:t>
            </a:r>
            <a:fld id="{D5073858-45C6-4AF1-9178-50326EB67493}" type="slidenum">
              <a:rPr lang="en-US" altLang="en-US" b="1">
                <a:solidFill>
                  <a:srgbClr val="000000"/>
                </a:solidFill>
              </a:rPr>
              <a:pPr fontAlgn="base">
                <a:spcBef>
                  <a:spcPct val="20000"/>
                </a:spcBef>
                <a:spcAft>
                  <a:spcPct val="0"/>
                </a:spcAft>
                <a:buClr>
                  <a:srgbClr val="FF0000"/>
                </a:buClr>
                <a:buSzPct val="110000"/>
              </a:pPr>
              <a:t>‹#›</a:t>
            </a:fld>
            <a:endParaRPr lang="en-US" altLang="en-US" b="1">
              <a:solidFill>
                <a:srgbClr val="000000"/>
              </a:solidFill>
            </a:endParaRPr>
          </a:p>
        </p:txBody>
      </p:sp>
    </p:spTree>
    <p:extLst>
      <p:ext uri="{BB962C8B-B14F-4D97-AF65-F5344CB8AC3E}">
        <p14:creationId xmlns:p14="http://schemas.microsoft.com/office/powerpoint/2010/main" val="3082429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927FDF-F5AC-4404-8CA7-A9F29FD53EFF}"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281245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27FDF-F5AC-4404-8CA7-A9F29FD53EFF}" type="datetimeFigureOut">
              <a:rPr lang="en-US" smtClean="0"/>
              <a:t>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158584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927FDF-F5AC-4404-8CA7-A9F29FD53EFF}"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363959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927FDF-F5AC-4404-8CA7-A9F29FD53EFF}" type="datetimeFigureOut">
              <a:rPr lang="en-US" smtClean="0"/>
              <a:t>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93726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927FDF-F5AC-4404-8CA7-A9F29FD53EFF}" type="datetimeFigureOut">
              <a:rPr lang="en-US" smtClean="0"/>
              <a:t>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412155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27FDF-F5AC-4404-8CA7-A9F29FD53EFF}" type="datetimeFigureOut">
              <a:rPr lang="en-US" smtClean="0"/>
              <a:t>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49727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27FDF-F5AC-4404-8CA7-A9F29FD53EFF}"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2373217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927FDF-F5AC-4404-8CA7-A9F29FD53EFF}" type="datetimeFigureOut">
              <a:rPr lang="en-US" smtClean="0"/>
              <a:t>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188A32-0B42-4FC4-98DF-E8A07E77713C}" type="slidenum">
              <a:rPr lang="en-US" smtClean="0"/>
              <a:t>‹#›</a:t>
            </a:fld>
            <a:endParaRPr lang="en-US"/>
          </a:p>
        </p:txBody>
      </p:sp>
    </p:spTree>
    <p:extLst>
      <p:ext uri="{BB962C8B-B14F-4D97-AF65-F5344CB8AC3E}">
        <p14:creationId xmlns:p14="http://schemas.microsoft.com/office/powerpoint/2010/main" val="73102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27FDF-F5AC-4404-8CA7-A9F29FD53EFF}" type="datetimeFigureOut">
              <a:rPr lang="en-US" smtClean="0"/>
              <a:t>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188A32-0B42-4FC4-98DF-E8A07E77713C}" type="slidenum">
              <a:rPr lang="en-US" smtClean="0"/>
              <a:t>‹#›</a:t>
            </a:fld>
            <a:endParaRPr lang="en-US"/>
          </a:p>
        </p:txBody>
      </p:sp>
    </p:spTree>
    <p:extLst>
      <p:ext uri="{BB962C8B-B14F-4D97-AF65-F5344CB8AC3E}">
        <p14:creationId xmlns:p14="http://schemas.microsoft.com/office/powerpoint/2010/main" val="189875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19"/>
          <p:cNvSpPr>
            <a:spLocks noChangeShapeType="1"/>
          </p:cNvSpPr>
          <p:nvPr userDrawn="1"/>
        </p:nvSpPr>
        <p:spPr bwMode="auto">
          <a:xfrm>
            <a:off x="914400" y="304800"/>
            <a:ext cx="0" cy="13716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sp>
        <p:nvSpPr>
          <p:cNvPr id="1027" name="Line 20"/>
          <p:cNvSpPr>
            <a:spLocks noChangeShapeType="1"/>
          </p:cNvSpPr>
          <p:nvPr userDrawn="1"/>
        </p:nvSpPr>
        <p:spPr bwMode="auto">
          <a:xfrm>
            <a:off x="508000" y="1371600"/>
            <a:ext cx="10769600" cy="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pPr fontAlgn="base">
              <a:spcBef>
                <a:spcPct val="20000"/>
              </a:spcBef>
              <a:spcAft>
                <a:spcPct val="0"/>
              </a:spcAft>
              <a:buClr>
                <a:srgbClr val="FF0000"/>
              </a:buClr>
              <a:buSzPct val="110000"/>
              <a:buFontTx/>
              <a:buChar char="•"/>
            </a:pPr>
            <a:endParaRPr lang="en-US" sz="3200" b="1">
              <a:solidFill>
                <a:srgbClr val="000000"/>
              </a:solidFill>
              <a:latin typeface="Arial" panose="020B0604020202020204" pitchFamily="34" charset="0"/>
            </a:endParaRPr>
          </a:p>
        </p:txBody>
      </p:sp>
      <p:pic>
        <p:nvPicPr>
          <p:cNvPr id="1028" name="Picture 1"/>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880600" y="6264275"/>
            <a:ext cx="2184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3527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rtl="0" eaLnBrk="0" fontAlgn="base" hangingPunct="0">
        <a:lnSpc>
          <a:spcPct val="80000"/>
        </a:lnSpc>
        <a:spcBef>
          <a:spcPct val="0"/>
        </a:spcBef>
        <a:spcAft>
          <a:spcPct val="0"/>
        </a:spcAft>
        <a:defRPr sz="3200" b="1">
          <a:solidFill>
            <a:srgbClr val="0033CC"/>
          </a:solidFill>
          <a:latin typeface="+mj-lt"/>
          <a:ea typeface="+mj-ea"/>
          <a:cs typeface="+mj-cs"/>
        </a:defRPr>
      </a:lvl1pPr>
      <a:lvl2pPr algn="l" rtl="0" eaLnBrk="0" fontAlgn="base" hangingPunct="0">
        <a:lnSpc>
          <a:spcPct val="80000"/>
        </a:lnSpc>
        <a:spcBef>
          <a:spcPct val="0"/>
        </a:spcBef>
        <a:spcAft>
          <a:spcPct val="0"/>
        </a:spcAft>
        <a:defRPr sz="3200" b="1">
          <a:solidFill>
            <a:srgbClr val="0033CC"/>
          </a:solidFill>
          <a:latin typeface="Tahoma" pitchFamily="34" charset="0"/>
        </a:defRPr>
      </a:lvl2pPr>
      <a:lvl3pPr algn="l" rtl="0" eaLnBrk="0" fontAlgn="base" hangingPunct="0">
        <a:lnSpc>
          <a:spcPct val="80000"/>
        </a:lnSpc>
        <a:spcBef>
          <a:spcPct val="0"/>
        </a:spcBef>
        <a:spcAft>
          <a:spcPct val="0"/>
        </a:spcAft>
        <a:defRPr sz="3200" b="1">
          <a:solidFill>
            <a:srgbClr val="0033CC"/>
          </a:solidFill>
          <a:latin typeface="Tahoma" pitchFamily="34" charset="0"/>
        </a:defRPr>
      </a:lvl3pPr>
      <a:lvl4pPr algn="l" rtl="0" eaLnBrk="0" fontAlgn="base" hangingPunct="0">
        <a:lnSpc>
          <a:spcPct val="80000"/>
        </a:lnSpc>
        <a:spcBef>
          <a:spcPct val="0"/>
        </a:spcBef>
        <a:spcAft>
          <a:spcPct val="0"/>
        </a:spcAft>
        <a:defRPr sz="3200" b="1">
          <a:solidFill>
            <a:srgbClr val="0033CC"/>
          </a:solidFill>
          <a:latin typeface="Tahoma" pitchFamily="34" charset="0"/>
        </a:defRPr>
      </a:lvl4pPr>
      <a:lvl5pPr algn="l" rtl="0" eaLnBrk="0" fontAlgn="base" hangingPunct="0">
        <a:lnSpc>
          <a:spcPct val="80000"/>
        </a:lnSpc>
        <a:spcBef>
          <a:spcPct val="0"/>
        </a:spcBef>
        <a:spcAft>
          <a:spcPct val="0"/>
        </a:spcAft>
        <a:defRPr sz="3200" b="1">
          <a:solidFill>
            <a:srgbClr val="0033CC"/>
          </a:solidFill>
          <a:latin typeface="Tahoma" pitchFamily="34" charset="0"/>
        </a:defRPr>
      </a:lvl5pPr>
      <a:lvl6pPr marL="457200" algn="l" rtl="0" fontAlgn="base">
        <a:lnSpc>
          <a:spcPct val="80000"/>
        </a:lnSpc>
        <a:spcBef>
          <a:spcPct val="0"/>
        </a:spcBef>
        <a:spcAft>
          <a:spcPct val="0"/>
        </a:spcAft>
        <a:defRPr sz="3600" b="1">
          <a:solidFill>
            <a:srgbClr val="0033CC"/>
          </a:solidFill>
          <a:latin typeface="Tahoma" pitchFamily="34" charset="0"/>
        </a:defRPr>
      </a:lvl6pPr>
      <a:lvl7pPr marL="914400" algn="l" rtl="0" fontAlgn="base">
        <a:lnSpc>
          <a:spcPct val="80000"/>
        </a:lnSpc>
        <a:spcBef>
          <a:spcPct val="0"/>
        </a:spcBef>
        <a:spcAft>
          <a:spcPct val="0"/>
        </a:spcAft>
        <a:defRPr sz="3600" b="1">
          <a:solidFill>
            <a:srgbClr val="0033CC"/>
          </a:solidFill>
          <a:latin typeface="Tahoma" pitchFamily="34" charset="0"/>
        </a:defRPr>
      </a:lvl7pPr>
      <a:lvl8pPr marL="1371600" algn="l" rtl="0" fontAlgn="base">
        <a:lnSpc>
          <a:spcPct val="80000"/>
        </a:lnSpc>
        <a:spcBef>
          <a:spcPct val="0"/>
        </a:spcBef>
        <a:spcAft>
          <a:spcPct val="0"/>
        </a:spcAft>
        <a:defRPr sz="3600" b="1">
          <a:solidFill>
            <a:srgbClr val="0033CC"/>
          </a:solidFill>
          <a:latin typeface="Tahoma" pitchFamily="34" charset="0"/>
        </a:defRPr>
      </a:lvl8pPr>
      <a:lvl9pPr marL="1828800" algn="l" rtl="0" fontAlgn="base">
        <a:lnSpc>
          <a:spcPct val="80000"/>
        </a:lnSpc>
        <a:spcBef>
          <a:spcPct val="0"/>
        </a:spcBef>
        <a:spcAft>
          <a:spcPct val="0"/>
        </a:spcAft>
        <a:defRPr sz="3600" b="1">
          <a:solidFill>
            <a:srgbClr val="0033CC"/>
          </a:solidFill>
          <a:latin typeface="Tahoma" pitchFamily="34" charset="0"/>
        </a:defRPr>
      </a:lvl9pPr>
    </p:titleStyle>
    <p:bodyStyle>
      <a:lvl1pPr marL="342900" indent="-342900" algn="l" rtl="0" eaLnBrk="0" fontAlgn="base" hangingPunct="0">
        <a:spcBef>
          <a:spcPct val="20000"/>
        </a:spcBef>
        <a:spcAft>
          <a:spcPct val="0"/>
        </a:spcAft>
        <a:buClr>
          <a:srgbClr val="A50021"/>
        </a:buClr>
        <a:buSzPct val="11000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Char char="–"/>
        <a:defRPr sz="2800">
          <a:solidFill>
            <a:schemeClr val="tx1"/>
          </a:solidFill>
          <a:latin typeface="+mn-lt"/>
        </a:defRPr>
      </a:lvl2pPr>
      <a:lvl3pPr marL="1143000" indent="-228600" algn="l" rtl="0" eaLnBrk="0" fontAlgn="base" hangingPunct="0">
        <a:spcBef>
          <a:spcPct val="20000"/>
        </a:spcBef>
        <a:spcAft>
          <a:spcPct val="0"/>
        </a:spcAft>
        <a:buClr>
          <a:srgbClr val="A50021"/>
        </a:buClr>
        <a:buChar char="–"/>
        <a:defRPr sz="28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800">
          <a:solidFill>
            <a:schemeClr val="tx1"/>
          </a:solidFill>
          <a:latin typeface="+mn-lt"/>
        </a:defRPr>
      </a:lvl4pPr>
      <a:lvl5pPr marL="2057400" indent="-228600" algn="l" rtl="0" eaLnBrk="0" fontAlgn="base" hangingPunct="0">
        <a:spcBef>
          <a:spcPct val="20000"/>
        </a:spcBef>
        <a:spcAft>
          <a:spcPct val="0"/>
        </a:spcAft>
        <a:buClr>
          <a:srgbClr val="A50021"/>
        </a:buClr>
        <a:buChar char="–"/>
        <a:defRPr sz="2800">
          <a:solidFill>
            <a:schemeClr val="tx1"/>
          </a:solidFill>
          <a:latin typeface="+mn-lt"/>
        </a:defRPr>
      </a:lvl5pPr>
      <a:lvl6pPr marL="2514600" indent="-228600" algn="l" rtl="0" fontAlgn="base">
        <a:spcBef>
          <a:spcPct val="20000"/>
        </a:spcBef>
        <a:spcAft>
          <a:spcPct val="0"/>
        </a:spcAft>
        <a:buClr>
          <a:srgbClr val="A50021"/>
        </a:buClr>
        <a:buChar char="–"/>
        <a:defRPr sz="2800">
          <a:solidFill>
            <a:schemeClr val="tx1"/>
          </a:solidFill>
          <a:latin typeface="+mn-lt"/>
        </a:defRPr>
      </a:lvl6pPr>
      <a:lvl7pPr marL="2971800" indent="-228600" algn="l" rtl="0" fontAlgn="base">
        <a:spcBef>
          <a:spcPct val="20000"/>
        </a:spcBef>
        <a:spcAft>
          <a:spcPct val="0"/>
        </a:spcAft>
        <a:buClr>
          <a:srgbClr val="A50021"/>
        </a:buClr>
        <a:buChar char="–"/>
        <a:defRPr sz="2800">
          <a:solidFill>
            <a:schemeClr val="tx1"/>
          </a:solidFill>
          <a:latin typeface="+mn-lt"/>
        </a:defRPr>
      </a:lvl7pPr>
      <a:lvl8pPr marL="3429000" indent="-228600" algn="l" rtl="0" fontAlgn="base">
        <a:spcBef>
          <a:spcPct val="20000"/>
        </a:spcBef>
        <a:spcAft>
          <a:spcPct val="0"/>
        </a:spcAft>
        <a:buClr>
          <a:srgbClr val="A50021"/>
        </a:buClr>
        <a:buChar char="–"/>
        <a:defRPr sz="2800">
          <a:solidFill>
            <a:schemeClr val="tx1"/>
          </a:solidFill>
          <a:latin typeface="+mn-lt"/>
        </a:defRPr>
      </a:lvl8pPr>
      <a:lvl9pPr marL="3886200" indent="-228600" algn="l" rtl="0" fontAlgn="base">
        <a:spcBef>
          <a:spcPct val="20000"/>
        </a:spcBef>
        <a:spcAft>
          <a:spcPct val="0"/>
        </a:spcAft>
        <a:buClr>
          <a:srgbClr val="A50021"/>
        </a:buClr>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024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6002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6323" name="Title 2"/>
          <p:cNvSpPr>
            <a:spLocks noGrp="1"/>
          </p:cNvSpPr>
          <p:nvPr>
            <p:ph type="title"/>
          </p:nvPr>
        </p:nvSpPr>
        <p:spPr bwMode="auto">
          <a:xfrm>
            <a:off x="2209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Consider several factors when selecting the proper fire extinguisher.</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0EBDF87B-15DE-45D0-B493-480C9DD2A3E2}" type="slidenum">
              <a:rPr lang="en-US" altLang="en-US" sz="1200">
                <a:solidFill>
                  <a:srgbClr val="000000"/>
                </a:solidFill>
                <a:latin typeface="Tahoma" panose="020B0604030504040204" pitchFamily="34" charset="0"/>
              </a:rPr>
              <a:pPr eaLnBrk="1" hangingPunct="1"/>
              <a:t>10</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701214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6526" y="1905000"/>
            <a:ext cx="2735263"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itle 2"/>
          <p:cNvSpPr>
            <a:spLocks noGrp="1"/>
          </p:cNvSpPr>
          <p:nvPr>
            <p:ph type="title"/>
          </p:nvPr>
        </p:nvSpPr>
        <p:spPr bwMode="auto">
          <a:xfrm>
            <a:off x="2197100" y="444500"/>
            <a:ext cx="8280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Use clean agent or CO</a:t>
            </a:r>
            <a:r>
              <a:rPr lang="en-US" altLang="en-US" baseline="-25000" smtClean="0"/>
              <a:t>2</a:t>
            </a:r>
            <a:r>
              <a:rPr lang="en-US" altLang="en-US" smtClean="0"/>
              <a:t> extinguishers in areas with computer equipment. </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5F3EA05-C4BD-4396-82CB-ECCDAB2300D1}" type="slidenum">
              <a:rPr lang="en-US" altLang="en-US" sz="1200">
                <a:solidFill>
                  <a:srgbClr val="000000"/>
                </a:solidFill>
                <a:latin typeface="Tahoma" panose="020B0604030504040204" pitchFamily="34" charset="0"/>
              </a:rPr>
              <a:pPr eaLnBrk="1" hangingPunct="1"/>
              <a:t>11</a:t>
            </a:fld>
            <a:endParaRPr lang="en-US" altLang="en-US" sz="1200">
              <a:solidFill>
                <a:srgbClr val="000000"/>
              </a:solidFill>
              <a:latin typeface="Tahoma" panose="020B0604030504040204" pitchFamily="34" charset="0"/>
            </a:endParaRPr>
          </a:p>
        </p:txBody>
      </p:sp>
      <p:cxnSp>
        <p:nvCxnSpPr>
          <p:cNvPr id="57349" name="Straight Connector 7"/>
          <p:cNvCxnSpPr>
            <a:cxnSpLocks noChangeShapeType="1"/>
          </p:cNvCxnSpPr>
          <p:nvPr/>
        </p:nvCxnSpPr>
        <p:spPr bwMode="auto">
          <a:xfrm>
            <a:off x="2347913" y="2286000"/>
            <a:ext cx="3276600" cy="3276600"/>
          </a:xfrm>
          <a:prstGeom prst="line">
            <a:avLst/>
          </a:prstGeom>
          <a:noFill/>
          <a:ln w="152400" algn="ctr">
            <a:solidFill>
              <a:srgbClr val="FF0000"/>
            </a:solidFill>
            <a:round/>
            <a:headEnd/>
            <a:tailEnd/>
          </a:ln>
          <a:extLst>
            <a:ext uri="{909E8E84-426E-40DD-AFC4-6F175D3DCCD1}">
              <a14:hiddenFill xmlns:a14="http://schemas.microsoft.com/office/drawing/2010/main">
                <a:noFill/>
              </a14:hiddenFill>
            </a:ext>
          </a:extLst>
        </p:spPr>
      </p:cxnSp>
      <p:cxnSp>
        <p:nvCxnSpPr>
          <p:cNvPr id="57350" name="Straight Connector 10"/>
          <p:cNvCxnSpPr>
            <a:cxnSpLocks noChangeShapeType="1"/>
          </p:cNvCxnSpPr>
          <p:nvPr/>
        </p:nvCxnSpPr>
        <p:spPr bwMode="auto">
          <a:xfrm flipH="1">
            <a:off x="2405063" y="2286000"/>
            <a:ext cx="3276600" cy="3276600"/>
          </a:xfrm>
          <a:prstGeom prst="line">
            <a:avLst/>
          </a:prstGeom>
          <a:noFill/>
          <a:ln w="152400" algn="ctr">
            <a:solidFill>
              <a:srgbClr val="FF0000"/>
            </a:solidFill>
            <a:round/>
            <a:headEnd/>
            <a:tailEnd/>
          </a:ln>
          <a:extLst>
            <a:ext uri="{909E8E84-426E-40DD-AFC4-6F175D3DCCD1}">
              <a14:hiddenFill xmlns:a14="http://schemas.microsoft.com/office/drawing/2010/main">
                <a:noFill/>
              </a14:hiddenFill>
            </a:ext>
          </a:extLst>
        </p:spPr>
      </p:cxnSp>
      <p:sp>
        <p:nvSpPr>
          <p:cNvPr id="10" name="TextBox 9"/>
          <p:cNvSpPr txBox="1"/>
          <p:nvPr/>
        </p:nvSpPr>
        <p:spPr>
          <a:xfrm>
            <a:off x="6248400" y="3505201"/>
            <a:ext cx="3429000" cy="1077913"/>
          </a:xfrm>
          <a:prstGeom prst="rect">
            <a:avLst/>
          </a:prstGeom>
          <a:noFill/>
        </p:spPr>
        <p:txBody>
          <a:bodyPr>
            <a:spAutoFit/>
          </a:bodyPr>
          <a:lstStyle/>
          <a:p>
            <a:pPr algn="ctr" fontAlgn="base">
              <a:spcBef>
                <a:spcPct val="20000"/>
              </a:spcBef>
              <a:spcAft>
                <a:spcPct val="0"/>
              </a:spcAft>
              <a:buClr>
                <a:srgbClr val="FF0000"/>
              </a:buClr>
              <a:buSzPct val="110000"/>
              <a:defRPr/>
            </a:pPr>
            <a:r>
              <a:rPr lang="en-US" sz="3200" dirty="0">
                <a:solidFill>
                  <a:srgbClr val="000000"/>
                </a:solidFill>
              </a:rPr>
              <a:t>Dry chemicals can be damaging</a:t>
            </a:r>
          </a:p>
        </p:txBody>
      </p:sp>
    </p:spTree>
    <p:extLst>
      <p:ext uri="{BB962C8B-B14F-4D97-AF65-F5344CB8AC3E}">
        <p14:creationId xmlns:p14="http://schemas.microsoft.com/office/powerpoint/2010/main" val="89285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2"/>
          <p:cNvSpPr>
            <a:spLocks noGrp="1"/>
          </p:cNvSpPr>
          <p:nvPr>
            <p:ph type="title"/>
          </p:nvPr>
        </p:nvSpPr>
        <p:spPr bwMode="auto">
          <a:xfrm>
            <a:off x="22098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Operating procedures for all fire extinguishers are similar, but be familiar with label instructions.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99CFE156-C061-45A7-89BB-1B2B39485942}" type="slidenum">
              <a:rPr lang="en-US" altLang="en-US" sz="1200">
                <a:solidFill>
                  <a:srgbClr val="000000"/>
                </a:solidFill>
                <a:latin typeface="Tahoma" panose="020B0604030504040204" pitchFamily="34" charset="0"/>
              </a:rPr>
              <a:pPr eaLnBrk="1" hangingPunct="1"/>
              <a:t>12</a:t>
            </a:fld>
            <a:endParaRPr lang="en-US" altLang="en-US" sz="1200">
              <a:solidFill>
                <a:srgbClr val="000000"/>
              </a:solidFill>
              <a:latin typeface="Tahoma" panose="020B0604030504040204" pitchFamily="34" charset="0"/>
            </a:endParaRPr>
          </a:p>
        </p:txBody>
      </p:sp>
      <p:graphicFrame>
        <p:nvGraphicFramePr>
          <p:cNvPr id="5" name="Content Placeholder 4"/>
          <p:cNvGraphicFramePr>
            <a:graphicFrameLocks noGrp="1"/>
          </p:cNvGraphicFramePr>
          <p:nvPr>
            <p:ph idx="1"/>
          </p:nvPr>
        </p:nvGraphicFramePr>
        <p:xfrm>
          <a:off x="1752600" y="685800"/>
          <a:ext cx="876300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8373" name="Rectangle 10"/>
          <p:cNvSpPr>
            <a:spLocks noChangeArrowheads="1"/>
          </p:cNvSpPr>
          <p:nvPr/>
        </p:nvSpPr>
        <p:spPr bwMode="auto">
          <a:xfrm rot="5400000">
            <a:off x="8800307" y="2480469"/>
            <a:ext cx="19558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20000"/>
              </a:spcBef>
              <a:spcAft>
                <a:spcPct val="0"/>
              </a:spcAft>
              <a:buClr>
                <a:srgbClr val="FF0000"/>
              </a:buClr>
              <a:buSzPct val="110000"/>
            </a:pPr>
            <a:r>
              <a:rPr lang="en-US" altLang="en-US" sz="1200" b="0" i="1">
                <a:solidFill>
                  <a:srgbClr val="000000"/>
                </a:solidFill>
              </a:rPr>
              <a:t>Courtesy of Ansul Corp.</a:t>
            </a:r>
            <a:endParaRPr lang="en-US" altLang="en-US" sz="1200" b="0">
              <a:solidFill>
                <a:srgbClr val="000000"/>
              </a:solidFill>
            </a:endParaRPr>
          </a:p>
        </p:txBody>
      </p:sp>
    </p:spTree>
    <p:extLst>
      <p:ext uri="{BB962C8B-B14F-4D97-AF65-F5344CB8AC3E}">
        <p14:creationId xmlns:p14="http://schemas.microsoft.com/office/powerpoint/2010/main" val="883247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Note</a:t>
            </a:r>
          </a:p>
        </p:txBody>
      </p:sp>
      <p:sp>
        <p:nvSpPr>
          <p:cNvPr id="5939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Wear full structural or wildland fire fighting personal protective equipment including appropriate respiratory protection when operating any portable fire extinguisher. Even small incipient fires will produce toxic gases that can injure you.</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1D58802B-26EF-49F3-B92F-88C358DE4776}" type="slidenum">
              <a:rPr lang="en-US" altLang="en-US" sz="1200">
                <a:solidFill>
                  <a:srgbClr val="000000"/>
                </a:solidFill>
                <a:latin typeface="Tahoma" panose="020B0604030504040204" pitchFamily="34" charset="0"/>
              </a:rPr>
              <a:pPr eaLnBrk="1" hangingPunct="1"/>
              <a:t>13</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646948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828800" y="1447800"/>
          <a:ext cx="8534400" cy="4700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0419" name="Title 2"/>
          <p:cNvSpPr>
            <a:spLocks noGrp="1"/>
          </p:cNvSpPr>
          <p:nvPr>
            <p:ph type="title"/>
          </p:nvPr>
        </p:nvSpPr>
        <p:spPr bwMode="auto">
          <a:xfrm>
            <a:off x="2209800" y="477838"/>
            <a:ext cx="8013700" cy="893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After you select the extinguisher make a quick visual inspection.</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8DFC2A1D-72B0-44C3-84AC-C45B4CF22165}" type="slidenum">
              <a:rPr lang="en-US" altLang="en-US" sz="1200">
                <a:solidFill>
                  <a:srgbClr val="000000"/>
                </a:solidFill>
                <a:latin typeface="Tahoma" panose="020B0604030504040204" pitchFamily="34" charset="0"/>
              </a:rPr>
              <a:pPr eaLnBrk="1" hangingPunct="1"/>
              <a:t>14</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898259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2286000" y="1752600"/>
          <a:ext cx="75057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443"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general steps for using fire extinguishers.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F0DD4338-CBD9-467D-8A44-EE54FBF0FC2E}" type="slidenum">
              <a:rPr lang="en-US" altLang="en-US" sz="1200">
                <a:solidFill>
                  <a:srgbClr val="000000"/>
                </a:solidFill>
                <a:latin typeface="Tahoma" panose="020B0604030504040204" pitchFamily="34" charset="0"/>
              </a:rPr>
              <a:pPr eaLnBrk="1" hangingPunct="1"/>
              <a:t>15</a:t>
            </a:fld>
            <a:endParaRPr lang="en-US" altLang="en-US" sz="1200">
              <a:solidFill>
                <a:srgbClr val="000000"/>
              </a:solidFill>
              <a:latin typeface="Tahoma" panose="020B0604030504040204" pitchFamily="34" charset="0"/>
            </a:endParaRPr>
          </a:p>
        </p:txBody>
      </p:sp>
      <p:sp>
        <p:nvSpPr>
          <p:cNvPr id="61445" name="Text Box 7"/>
          <p:cNvSpPr txBox="1">
            <a:spLocks noChangeArrowheads="1"/>
          </p:cNvSpPr>
          <p:nvPr/>
        </p:nvSpPr>
        <p:spPr bwMode="auto">
          <a:xfrm>
            <a:off x="9144000" y="55499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50000"/>
              </a:spcBef>
              <a:spcAft>
                <a:spcPct val="0"/>
              </a:spcAft>
              <a:buClr>
                <a:srgbClr val="FF0000"/>
              </a:buClr>
              <a:buSzPct val="110000"/>
            </a:pPr>
            <a:r>
              <a:rPr lang="en-US" altLang="en-US" sz="1800" b="0" i="1">
                <a:solidFill>
                  <a:srgbClr val="000000"/>
                </a:solidFill>
              </a:rPr>
              <a:t>(Cont.)</a:t>
            </a:r>
          </a:p>
        </p:txBody>
      </p:sp>
    </p:spTree>
    <p:extLst>
      <p:ext uri="{BB962C8B-B14F-4D97-AF65-F5344CB8AC3E}">
        <p14:creationId xmlns:p14="http://schemas.microsoft.com/office/powerpoint/2010/main" val="3268901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2209800" y="1066800"/>
          <a:ext cx="77724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2467"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general steps for using fire extinguishers.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CE67BD2C-3586-4A29-B5AE-A9B0775D625E}" type="slidenum">
              <a:rPr lang="en-US" altLang="en-US" sz="1200">
                <a:solidFill>
                  <a:srgbClr val="000000"/>
                </a:solidFill>
                <a:latin typeface="Tahoma" panose="020B0604030504040204" pitchFamily="34" charset="0"/>
              </a:rPr>
              <a:pPr eaLnBrk="1" hangingPunct="1"/>
              <a:t>16</a:t>
            </a:fld>
            <a:endParaRPr lang="en-US" altLang="en-US" sz="1200">
              <a:solidFill>
                <a:srgbClr val="000000"/>
              </a:solidFill>
              <a:latin typeface="Tahoma" panose="020B0604030504040204" pitchFamily="34" charset="0"/>
            </a:endParaRPr>
          </a:p>
        </p:txBody>
      </p:sp>
      <p:grpSp>
        <p:nvGrpSpPr>
          <p:cNvPr id="62469" name="Group 4"/>
          <p:cNvGrpSpPr>
            <a:grpSpLocks/>
          </p:cNvGrpSpPr>
          <p:nvPr/>
        </p:nvGrpSpPr>
        <p:grpSpPr bwMode="auto">
          <a:xfrm>
            <a:off x="3276600" y="4876800"/>
            <a:ext cx="5562600" cy="1676400"/>
            <a:chOff x="2057432" y="2086702"/>
            <a:chExt cx="3810030" cy="885097"/>
          </a:xfrm>
        </p:grpSpPr>
        <p:sp>
          <p:nvSpPr>
            <p:cNvPr id="6" name="Rectangle 5"/>
            <p:cNvSpPr/>
            <p:nvPr/>
          </p:nvSpPr>
          <p:spPr>
            <a:xfrm>
              <a:off x="2057432" y="2086702"/>
              <a:ext cx="3810030" cy="724170"/>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pPr marL="285750" indent="-285750" fontAlgn="base">
                <a:spcBef>
                  <a:spcPct val="20000"/>
                </a:spcBef>
                <a:spcAft>
                  <a:spcPct val="0"/>
                </a:spcAft>
                <a:buSzPct val="110000"/>
                <a:buFont typeface="Arial" pitchFamily="34" charset="0"/>
                <a:buChar char="•"/>
                <a:defRPr/>
              </a:pPr>
              <a:r>
                <a:rPr lang="en-US" dirty="0">
                  <a:solidFill>
                    <a:srgbClr val="000000">
                      <a:hueOff val="0"/>
                      <a:satOff val="0"/>
                      <a:lumOff val="0"/>
                      <a:alphaOff val="0"/>
                    </a:srgbClr>
                  </a:solidFill>
                </a:rPr>
                <a:t>If not extinguished after full discharge, withdraw and reassess</a:t>
              </a:r>
            </a:p>
            <a:p>
              <a:pPr marL="285750" indent="-285750" fontAlgn="base">
                <a:spcBef>
                  <a:spcPct val="20000"/>
                </a:spcBef>
                <a:spcAft>
                  <a:spcPct val="0"/>
                </a:spcAft>
                <a:buSzPct val="110000"/>
                <a:buFont typeface="Arial" pitchFamily="34" charset="0"/>
                <a:buChar char="•"/>
                <a:defRPr/>
              </a:pPr>
              <a:r>
                <a:rPr lang="en-US" dirty="0">
                  <a:solidFill>
                    <a:srgbClr val="000000">
                      <a:hueOff val="0"/>
                      <a:satOff val="0"/>
                      <a:lumOff val="0"/>
                      <a:alphaOff val="0"/>
                    </a:srgbClr>
                  </a:solidFill>
                </a:rPr>
                <a:t>If solid fuel, use appropriate tool to overhaul</a:t>
              </a:r>
            </a:p>
            <a:p>
              <a:pPr marL="285750" indent="-285750" fontAlgn="base">
                <a:spcBef>
                  <a:spcPct val="20000"/>
                </a:spcBef>
                <a:spcAft>
                  <a:spcPct val="0"/>
                </a:spcAft>
                <a:buSzPct val="110000"/>
                <a:buFont typeface="Arial" pitchFamily="34" charset="0"/>
                <a:buChar char="•"/>
                <a:defRPr/>
              </a:pPr>
              <a:r>
                <a:rPr lang="en-US" dirty="0">
                  <a:solidFill>
                    <a:srgbClr val="000000">
                      <a:hueOff val="0"/>
                      <a:satOff val="0"/>
                      <a:lumOff val="0"/>
                      <a:alphaOff val="0"/>
                    </a:srgbClr>
                  </a:solidFill>
                </a:rPr>
                <a:t>If liquid fuel, appropriate foam may be necessary </a:t>
              </a:r>
            </a:p>
          </p:txBody>
        </p:sp>
        <p:sp>
          <p:nvSpPr>
            <p:cNvPr id="7" name="Rectangle 6"/>
            <p:cNvSpPr/>
            <p:nvPr/>
          </p:nvSpPr>
          <p:spPr>
            <a:xfrm>
              <a:off x="2057432" y="2086702"/>
              <a:ext cx="3810030" cy="8850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384048" tIns="68580" rIns="384048" bIns="68580" spcCol="1270" anchor="ctr"/>
            <a:lstStyle/>
            <a:p>
              <a:pPr algn="ctr" defTabSz="2400300" fontAlgn="base">
                <a:lnSpc>
                  <a:spcPct val="90000"/>
                </a:lnSpc>
                <a:spcBef>
                  <a:spcPct val="0"/>
                </a:spcBef>
                <a:spcAft>
                  <a:spcPct val="35000"/>
                </a:spcAft>
                <a:buClr>
                  <a:srgbClr val="FF0000"/>
                </a:buClr>
                <a:buSzPct val="110000"/>
                <a:buFontTx/>
                <a:buChar char="•"/>
                <a:defRPr/>
              </a:pPr>
              <a:endParaRPr lang="en-US" sz="5400" b="1" dirty="0">
                <a:solidFill>
                  <a:srgbClr val="000000">
                    <a:hueOff val="0"/>
                    <a:satOff val="0"/>
                    <a:lumOff val="0"/>
                    <a:alphaOff val="0"/>
                  </a:srgbClr>
                </a:solidFill>
              </a:endParaRPr>
            </a:p>
          </p:txBody>
        </p:sp>
      </p:grpSp>
    </p:spTree>
    <p:extLst>
      <p:ext uri="{BB962C8B-B14F-4D97-AF65-F5344CB8AC3E}">
        <p14:creationId xmlns:p14="http://schemas.microsoft.com/office/powerpoint/2010/main" val="24809227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bwMode="auto">
          <a:xfrm>
            <a:off x="2209800" y="457200"/>
            <a:ext cx="84582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Remember the following considerations when using extinguishers. </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608391A5-C7BC-4A31-AB52-7FCC684DCCE3}" type="slidenum">
              <a:rPr lang="en-US" altLang="en-US" sz="1200">
                <a:solidFill>
                  <a:srgbClr val="000000"/>
                </a:solidFill>
                <a:latin typeface="Tahoma" panose="020B0604030504040204" pitchFamily="34" charset="0"/>
              </a:rPr>
              <a:pPr eaLnBrk="1" hangingPunct="1"/>
              <a:t>17</a:t>
            </a:fld>
            <a:endParaRPr lang="en-US" altLang="en-US" sz="1200">
              <a:solidFill>
                <a:srgbClr val="000000"/>
              </a:solidFill>
              <a:latin typeface="Tahoma" panose="020B0604030504040204" pitchFamily="34" charset="0"/>
            </a:endParaRPr>
          </a:p>
        </p:txBody>
      </p:sp>
      <p:graphicFrame>
        <p:nvGraphicFramePr>
          <p:cNvPr id="6" name="Content Placeholder 5"/>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7632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2209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REVIEW QUESTION</a:t>
            </a:r>
          </a:p>
        </p:txBody>
      </p:sp>
      <p:sp>
        <p:nvSpPr>
          <p:cNvPr id="64515"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When using a portable fire 	extinguisher, how can you determine 	the best way to use it?</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C131C59-EBAD-4726-9F66-C97E18F0C9D4}" type="slidenum">
              <a:rPr lang="en-US" altLang="en-US" sz="1200">
                <a:solidFill>
                  <a:srgbClr val="000000"/>
                </a:solidFill>
                <a:latin typeface="Tahoma" panose="020B0604030504040204" pitchFamily="34" charset="0"/>
              </a:rPr>
              <a:pPr eaLnBrk="1" hangingPunct="1"/>
              <a:t>18</a:t>
            </a:fld>
            <a:endParaRPr lang="en-US" altLang="en-US" sz="1200">
              <a:solidFill>
                <a:srgbClr val="000000"/>
              </a:solidFill>
              <a:latin typeface="Tahoma" panose="020B0604030504040204" pitchFamily="34" charset="0"/>
            </a:endParaRPr>
          </a:p>
          <a:p>
            <a:pPr eaLnBrk="1" hangingPunct="1"/>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981437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Identify procedures used for the 	inspection, care, and maintenance of 	portable fire extinguishers.</a:t>
            </a:r>
          </a:p>
        </p:txBody>
      </p:sp>
      <p:sp>
        <p:nvSpPr>
          <p:cNvPr id="65539"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Learning Objective 5</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F34ACDE1-600D-4270-8CA3-0A8D1EC4D280}" type="slidenum">
              <a:rPr lang="en-US" altLang="en-US" sz="1200">
                <a:solidFill>
                  <a:srgbClr val="000000"/>
                </a:solidFill>
                <a:latin typeface="Tahoma" panose="020B0604030504040204" pitchFamily="34" charset="0"/>
              </a:rPr>
              <a:pPr eaLnBrk="1" hangingPunct="1"/>
              <a:t>19</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333551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Define the ratings in a portable fire 	extinguisher rating system.</a:t>
            </a:r>
          </a:p>
        </p:txBody>
      </p:sp>
      <p:sp>
        <p:nvSpPr>
          <p:cNvPr id="4813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Learning Objective 3</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627F03C8-8C1B-4ED0-A49C-8B6D33EDADC1}" type="slidenum">
              <a:rPr lang="en-US" altLang="en-US" sz="1200">
                <a:solidFill>
                  <a:srgbClr val="000000"/>
                </a:solidFill>
                <a:latin typeface="Tahoma" panose="020B0604030504040204" pitchFamily="34" charset="0"/>
              </a:rPr>
              <a:pPr eaLnBrk="1" hangingPunct="1"/>
              <a:t>2</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11784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6563" name="Title 2"/>
          <p:cNvSpPr>
            <a:spLocks noGrp="1"/>
          </p:cNvSpPr>
          <p:nvPr>
            <p:ph type="title"/>
          </p:nvPr>
        </p:nvSpPr>
        <p:spPr bwMode="auto">
          <a:xfrm>
            <a:off x="2209800" y="1524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Inspection, care, and maintenance of extinguishers are mandated by a number of organizations.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7D0C928C-D28F-41E0-B87E-1FA28B88B3C5}" type="slidenum">
              <a:rPr lang="en-US" altLang="en-US" sz="1200">
                <a:solidFill>
                  <a:srgbClr val="000000"/>
                </a:solidFill>
                <a:latin typeface="Tahoma" panose="020B0604030504040204" pitchFamily="34" charset="0"/>
              </a:rPr>
              <a:pPr eaLnBrk="1" hangingPunct="1"/>
              <a:t>20</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29546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524000"/>
          <a:ext cx="77724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7587" name="Title 2"/>
          <p:cNvSpPr>
            <a:spLocks noGrp="1"/>
          </p:cNvSpPr>
          <p:nvPr>
            <p:ph type="title"/>
          </p:nvPr>
        </p:nvSpPr>
        <p:spPr bwMode="auto">
          <a:xfrm>
            <a:off x="2209801" y="504826"/>
            <a:ext cx="8228013" cy="866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NFPA</a:t>
            </a:r>
            <a:r>
              <a:rPr lang="en-US" altLang="en-US" baseline="30000" smtClean="0"/>
              <a:t>®</a:t>
            </a:r>
            <a:r>
              <a:rPr lang="en-US" altLang="en-US" smtClean="0"/>
              <a:t> 10 requires at least an annual inspection; local SOPs establish policy.</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44810C1D-B69C-4F9B-8C34-1F5EFC91027C}" type="slidenum">
              <a:rPr lang="en-US" altLang="en-US" sz="1200">
                <a:solidFill>
                  <a:srgbClr val="000000"/>
                </a:solidFill>
                <a:latin typeface="Tahoma" panose="020B0604030504040204" pitchFamily="34" charset="0"/>
              </a:rPr>
              <a:pPr eaLnBrk="1" hangingPunct="1"/>
              <a:t>21</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5690671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8611"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general procedures for every extinguisher inspection.</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F5FF5D57-E076-448B-9369-D0F5FA10033D}" type="slidenum">
              <a:rPr lang="en-US" altLang="en-US" sz="1200">
                <a:solidFill>
                  <a:srgbClr val="000000"/>
                </a:solidFill>
                <a:latin typeface="Tahoma" panose="020B0604030504040204" pitchFamily="34" charset="0"/>
              </a:rPr>
              <a:pPr eaLnBrk="1" hangingPunct="1"/>
              <a:t>22</a:t>
            </a:fld>
            <a:endParaRPr lang="en-US" altLang="en-US" sz="1200">
              <a:solidFill>
                <a:srgbClr val="000000"/>
              </a:solidFill>
              <a:latin typeface="Tahoma" panose="020B0604030504040204" pitchFamily="34" charset="0"/>
            </a:endParaRPr>
          </a:p>
        </p:txBody>
      </p:sp>
      <p:sp>
        <p:nvSpPr>
          <p:cNvPr id="68613" name="Text Box 7"/>
          <p:cNvSpPr txBox="1">
            <a:spLocks noChangeArrowheads="1"/>
          </p:cNvSpPr>
          <p:nvPr/>
        </p:nvSpPr>
        <p:spPr bwMode="auto">
          <a:xfrm>
            <a:off x="8839200" y="54102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50000"/>
              </a:spcBef>
              <a:spcAft>
                <a:spcPct val="0"/>
              </a:spcAft>
              <a:buClr>
                <a:srgbClr val="FF0000"/>
              </a:buClr>
              <a:buSzPct val="110000"/>
            </a:pPr>
            <a:r>
              <a:rPr lang="en-US" altLang="en-US" sz="1800" b="0" i="1">
                <a:solidFill>
                  <a:srgbClr val="000000"/>
                </a:solidFill>
              </a:rPr>
              <a:t>(Cont.)</a:t>
            </a:r>
          </a:p>
        </p:txBody>
      </p:sp>
    </p:spTree>
    <p:extLst>
      <p:ext uri="{BB962C8B-B14F-4D97-AF65-F5344CB8AC3E}">
        <p14:creationId xmlns:p14="http://schemas.microsoft.com/office/powerpoint/2010/main" val="2410592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9635"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general procedures for every extinguisher inspection.</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27C39738-FA9A-4533-8A9C-743BF3C95CE2}" type="slidenum">
              <a:rPr lang="en-US" altLang="en-US" sz="1200">
                <a:solidFill>
                  <a:srgbClr val="000000"/>
                </a:solidFill>
                <a:latin typeface="Tahoma" panose="020B0604030504040204" pitchFamily="34" charset="0"/>
              </a:rPr>
              <a:pPr eaLnBrk="1" hangingPunct="1"/>
              <a:t>23</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079526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0659" name="Title 2"/>
          <p:cNvSpPr>
            <a:spLocks noGrp="1"/>
          </p:cNvSpPr>
          <p:nvPr>
            <p:ph type="title"/>
          </p:nvPr>
        </p:nvSpPr>
        <p:spPr bwMode="auto">
          <a:xfrm>
            <a:off x="2209800" y="457200"/>
            <a:ext cx="8382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steps if any extinguishers are found to be deficient.</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28063B4D-4887-4EF0-B00E-0A1D360AF9F4}" type="slidenum">
              <a:rPr lang="en-US" altLang="en-US" sz="1200">
                <a:solidFill>
                  <a:srgbClr val="000000"/>
                </a:solidFill>
                <a:latin typeface="Tahoma" panose="020B0604030504040204" pitchFamily="34" charset="0"/>
              </a:rPr>
              <a:pPr eaLnBrk="1" hangingPunct="1"/>
              <a:t>24</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2714059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254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683"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general guidelines when caring for extinguishers.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4CF19F7F-00F5-46B4-9B8C-9B219A59DD46}" type="slidenum">
              <a:rPr lang="en-US" altLang="en-US" sz="1200">
                <a:solidFill>
                  <a:srgbClr val="000000"/>
                </a:solidFill>
                <a:latin typeface="Tahoma" panose="020B0604030504040204" pitchFamily="34" charset="0"/>
              </a:rPr>
              <a:pPr eaLnBrk="1" hangingPunct="1"/>
              <a:t>25</a:t>
            </a:fld>
            <a:endParaRPr lang="en-US" altLang="en-US" sz="1200">
              <a:solidFill>
                <a:srgbClr val="000000"/>
              </a:solidFill>
              <a:latin typeface="Tahoma" panose="020B0604030504040204" pitchFamily="34" charset="0"/>
            </a:endParaRPr>
          </a:p>
        </p:txBody>
      </p:sp>
      <p:sp>
        <p:nvSpPr>
          <p:cNvPr id="71685" name="Text Box 7"/>
          <p:cNvSpPr txBox="1">
            <a:spLocks noChangeArrowheads="1"/>
          </p:cNvSpPr>
          <p:nvPr/>
        </p:nvSpPr>
        <p:spPr bwMode="auto">
          <a:xfrm>
            <a:off x="8915400" y="54102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50000"/>
              </a:spcBef>
              <a:spcAft>
                <a:spcPct val="0"/>
              </a:spcAft>
              <a:buClr>
                <a:srgbClr val="FF0000"/>
              </a:buClr>
              <a:buSzPct val="110000"/>
            </a:pPr>
            <a:r>
              <a:rPr lang="en-US" altLang="en-US" sz="1800" b="0" i="1">
                <a:solidFill>
                  <a:srgbClr val="000000"/>
                </a:solidFill>
              </a:rPr>
              <a:t>(Cont.)</a:t>
            </a:r>
          </a:p>
        </p:txBody>
      </p:sp>
    </p:spTree>
    <p:extLst>
      <p:ext uri="{BB962C8B-B14F-4D97-AF65-F5344CB8AC3E}">
        <p14:creationId xmlns:p14="http://schemas.microsoft.com/office/powerpoint/2010/main" val="863745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2706688" y="1885950"/>
            <a:ext cx="3313112" cy="4262438"/>
          </a:xfrm>
          <a:prstGeom prst="roundRect">
            <a:avLst>
              <a:gd name="adj" fmla="val 10701"/>
            </a:avLst>
          </a:prstGeom>
          <a:solidFill>
            <a:schemeClr val="accent2">
              <a:lumMod val="20000"/>
              <a:lumOff val="80000"/>
            </a:schemeClr>
          </a:solidFill>
          <a:ln w="38100" cap="flat" cmpd="sng" algn="ctr">
            <a:noFill/>
            <a:prstDash val="solid"/>
            <a:round/>
            <a:headEnd type="none" w="med" len="med"/>
            <a:tailEnd type="none" w="med" len="med"/>
          </a:ln>
          <a:effectLst/>
        </p:spPr>
        <p:txBody>
          <a:bodyPr/>
          <a:lstStyle/>
          <a:p>
            <a:pPr marL="342900" indent="-342900" fontAlgn="base">
              <a:spcBef>
                <a:spcPct val="20000"/>
              </a:spcBef>
              <a:spcAft>
                <a:spcPct val="0"/>
              </a:spcAft>
              <a:buClr>
                <a:srgbClr val="FF0000"/>
              </a:buClr>
              <a:buSzPct val="110000"/>
              <a:buFontTx/>
              <a:buChar char="•"/>
              <a:defRPr/>
            </a:pPr>
            <a:endParaRPr lang="en-US" sz="3200" b="1" dirty="0">
              <a:solidFill>
                <a:srgbClr val="000000"/>
              </a:solidFill>
              <a:latin typeface="Arial" charset="0"/>
            </a:endParaRPr>
          </a:p>
        </p:txBody>
      </p:sp>
      <p:graphicFrame>
        <p:nvGraphicFramePr>
          <p:cNvPr id="2" name="Content Placeholder 1"/>
          <p:cNvGraphicFramePr>
            <a:graphicFrameLocks noGrp="1"/>
          </p:cNvGraphicFramePr>
          <p:nvPr>
            <p:ph idx="1"/>
          </p:nvPr>
        </p:nvGraphicFramePr>
        <p:xfrm>
          <a:off x="2209800" y="1981200"/>
          <a:ext cx="7772400" cy="4088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708"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Follow these general guidelines when caring for extinguishers.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7A3E42A5-8AEE-4509-AB8C-2EB7413C3C22}" type="slidenum">
              <a:rPr lang="en-US" altLang="en-US" sz="1200">
                <a:solidFill>
                  <a:srgbClr val="000000"/>
                </a:solidFill>
                <a:latin typeface="Tahoma" panose="020B0604030504040204" pitchFamily="34" charset="0"/>
              </a:rPr>
              <a:pPr eaLnBrk="1" hangingPunct="1"/>
              <a:t>26</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79224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3939" y="1619250"/>
            <a:ext cx="2555875"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Clean extinguishers periodically and after every use.</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8D6DE022-E539-4DA5-A4B2-7EAFECFFFDEA}" type="slidenum">
              <a:rPr lang="en-US" altLang="en-US" sz="1200">
                <a:solidFill>
                  <a:srgbClr val="000000"/>
                </a:solidFill>
                <a:latin typeface="Tahoma" panose="020B0604030504040204" pitchFamily="34" charset="0"/>
              </a:rPr>
              <a:pPr eaLnBrk="1" hangingPunct="1"/>
              <a:t>27</a:t>
            </a:fld>
            <a:endParaRPr lang="en-US" altLang="en-US" sz="1200">
              <a:solidFill>
                <a:srgbClr val="000000"/>
              </a:solidFill>
              <a:latin typeface="Tahoma" panose="020B0604030504040204" pitchFamily="34" charset="0"/>
            </a:endParaRPr>
          </a:p>
        </p:txBody>
      </p:sp>
      <p:graphicFrame>
        <p:nvGraphicFramePr>
          <p:cNvPr id="6" name="Content Placeholder 1"/>
          <p:cNvGraphicFramePr>
            <a:graphicFrameLocks/>
          </p:cNvGraphicFramePr>
          <p:nvPr/>
        </p:nvGraphicFramePr>
        <p:xfrm>
          <a:off x="5019675" y="1647825"/>
          <a:ext cx="496252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647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66950" y="1495426"/>
          <a:ext cx="77724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4755" name="Title 2"/>
          <p:cNvSpPr>
            <a:spLocks noGrp="1"/>
          </p:cNvSpPr>
          <p:nvPr>
            <p:ph type="title"/>
          </p:nvPr>
        </p:nvSpPr>
        <p:spPr bwMode="auto">
          <a:xfrm>
            <a:off x="2209801" y="457200"/>
            <a:ext cx="8048625"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Extinguishers should be removed from service for annual maintenance.</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3FE5C486-CED6-4A23-911A-B0CE67ADD746}" type="slidenum">
              <a:rPr lang="en-US" altLang="en-US" sz="1200">
                <a:solidFill>
                  <a:srgbClr val="000000"/>
                </a:solidFill>
                <a:latin typeface="Tahoma" panose="020B0604030504040204" pitchFamily="34" charset="0"/>
              </a:rPr>
              <a:pPr eaLnBrk="1" hangingPunct="1"/>
              <a:t>28</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126466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mtClean="0"/>
              <a:t>CAUTION!</a:t>
            </a:r>
          </a:p>
        </p:txBody>
      </p:sp>
      <p:sp>
        <p:nvSpPr>
          <p:cNvPr id="75779"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r>
              <a:rPr lang="en-US" altLang="en-US" smtClean="0"/>
              <a:t>Never attempt to repair the shell or cylinder of a defective fire extinguisher. Contact the manufacturer for instructions on where to have it repaired or replaced.</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4EDE4B59-C12E-473F-BC0D-CCC55F1700CB}" type="slidenum">
              <a:rPr lang="en-US" altLang="en-US" sz="1200">
                <a:solidFill>
                  <a:srgbClr val="000000"/>
                </a:solidFill>
                <a:latin typeface="Tahoma" panose="020B0604030504040204" pitchFamily="34" charset="0"/>
              </a:rPr>
              <a:pPr eaLnBrk="1" hangingPunct="1"/>
              <a:t>29</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6255266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Fire extinguishers are rated according to performance capability.</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9C6BF4A-ABEC-43E2-A7B9-56760A41DFEC}" type="slidenum">
              <a:rPr lang="en-US" altLang="en-US" sz="1200">
                <a:solidFill>
                  <a:srgbClr val="000000"/>
                </a:solidFill>
                <a:latin typeface="Tahoma" panose="020B0604030504040204" pitchFamily="34" charset="0"/>
              </a:rPr>
              <a:pPr eaLnBrk="1" hangingPunct="1"/>
              <a:t>3</a:t>
            </a:fld>
            <a:endParaRPr lang="en-US" altLang="en-US" sz="1200">
              <a:solidFill>
                <a:srgbClr val="000000"/>
              </a:solidFill>
              <a:latin typeface="Tahoma" panose="020B0604030504040204" pitchFamily="34" charset="0"/>
            </a:endParaRPr>
          </a:p>
        </p:txBody>
      </p:sp>
      <p:pic>
        <p:nvPicPr>
          <p:cNvPr id="4915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l="4445" t="13199" r="3915" b="6094"/>
          <a:stretch>
            <a:fillRect/>
          </a:stretch>
        </p:blipFill>
        <p:spPr bwMode="auto">
          <a:xfrm>
            <a:off x="2743200" y="1524001"/>
            <a:ext cx="6477000" cy="4606925"/>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7"/>
          <p:cNvSpPr txBox="1">
            <a:spLocks noChangeArrowheads="1"/>
          </p:cNvSpPr>
          <p:nvPr/>
        </p:nvSpPr>
        <p:spPr bwMode="auto">
          <a:xfrm>
            <a:off x="8839200" y="54102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50000"/>
              </a:spcBef>
              <a:spcAft>
                <a:spcPct val="0"/>
              </a:spcAft>
              <a:buClr>
                <a:srgbClr val="FF0000"/>
              </a:buClr>
              <a:buSzPct val="110000"/>
            </a:pPr>
            <a:r>
              <a:rPr lang="en-US" altLang="en-US" sz="1800" b="0" i="1">
                <a:solidFill>
                  <a:srgbClr val="000000"/>
                </a:solidFill>
              </a:rPr>
              <a:t>(Cont.)</a:t>
            </a:r>
          </a:p>
        </p:txBody>
      </p:sp>
    </p:spTree>
    <p:extLst>
      <p:ext uri="{BB962C8B-B14F-4D97-AF65-F5344CB8AC3E}">
        <p14:creationId xmlns:p14="http://schemas.microsoft.com/office/powerpoint/2010/main" val="21145407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2209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REVIEW QUESTION</a:t>
            </a:r>
          </a:p>
        </p:txBody>
      </p:sp>
      <p:sp>
        <p:nvSpPr>
          <p:cNvPr id="76803"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What are the basic procedures for 	the care and maintenance of 	portable fire extinguishers?</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8231B7F-B199-4444-B0DE-DEF6CF75C751}" type="slidenum">
              <a:rPr lang="en-US" altLang="en-US" sz="1200">
                <a:solidFill>
                  <a:srgbClr val="000000"/>
                </a:solidFill>
                <a:latin typeface="Tahoma" panose="020B0604030504040204" pitchFamily="34" charset="0"/>
              </a:rPr>
              <a:pPr eaLnBrk="1" hangingPunct="1"/>
              <a:t>30</a:t>
            </a:fld>
            <a:endParaRPr lang="en-US" altLang="en-US" sz="1200">
              <a:solidFill>
                <a:srgbClr val="000000"/>
              </a:solidFill>
              <a:latin typeface="Tahoma" panose="020B0604030504040204" pitchFamily="34" charset="0"/>
            </a:endParaRPr>
          </a:p>
          <a:p>
            <a:pPr eaLnBrk="1" hangingPunct="1"/>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459808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Char char="•"/>
            </a:pPr>
            <a:r>
              <a:rPr lang="en-US" altLang="en-US" smtClean="0"/>
              <a:t>Portable fire extinguishers can control or extinguish small incipient or early growth stage fires quickly in the hands of trained personnel; you must be familiar with their characteristics and be able to select and use them properly.</a:t>
            </a:r>
          </a:p>
        </p:txBody>
      </p:sp>
      <p:sp>
        <p:nvSpPr>
          <p:cNvPr id="7782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Summary</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5B444683-736C-4A43-A788-A24F7DBBDC66}" type="slidenum">
              <a:rPr lang="en-US" altLang="en-US" sz="1200">
                <a:solidFill>
                  <a:srgbClr val="000000"/>
                </a:solidFill>
                <a:latin typeface="Tahoma" panose="020B0604030504040204" pitchFamily="34" charset="0"/>
              </a:rPr>
              <a:pPr eaLnBrk="1" hangingPunct="1"/>
              <a:t>31</a:t>
            </a:fld>
            <a:endParaRPr lang="en-US" altLang="en-US" sz="1200">
              <a:solidFill>
                <a:srgbClr val="000000"/>
              </a:solidFill>
              <a:latin typeface="Tahoma" panose="020B0604030504040204" pitchFamily="34" charset="0"/>
            </a:endParaRPr>
          </a:p>
        </p:txBody>
      </p:sp>
      <p:sp>
        <p:nvSpPr>
          <p:cNvPr id="77829" name="Text Box 7"/>
          <p:cNvSpPr txBox="1">
            <a:spLocks noChangeArrowheads="1"/>
          </p:cNvSpPr>
          <p:nvPr/>
        </p:nvSpPr>
        <p:spPr bwMode="auto">
          <a:xfrm>
            <a:off x="9144000" y="5549901"/>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algn="r" eaLnBrk="1" fontAlgn="base" hangingPunct="1">
              <a:spcBef>
                <a:spcPct val="50000"/>
              </a:spcBef>
              <a:spcAft>
                <a:spcPct val="0"/>
              </a:spcAft>
              <a:buClr>
                <a:srgbClr val="FF0000"/>
              </a:buClr>
              <a:buSzPct val="110000"/>
            </a:pPr>
            <a:r>
              <a:rPr lang="en-US" altLang="en-US" sz="1800" b="0" i="1">
                <a:solidFill>
                  <a:srgbClr val="000000"/>
                </a:solidFill>
              </a:rPr>
              <a:t>(Cont.)</a:t>
            </a:r>
          </a:p>
        </p:txBody>
      </p:sp>
    </p:spTree>
    <p:extLst>
      <p:ext uri="{BB962C8B-B14F-4D97-AF65-F5344CB8AC3E}">
        <p14:creationId xmlns:p14="http://schemas.microsoft.com/office/powerpoint/2010/main" val="302235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Tx/>
              <a:buChar char="•"/>
            </a:pPr>
            <a:r>
              <a:rPr lang="en-US" altLang="en-US" smtClean="0"/>
              <a:t>Not only should you be familiar with their characteristics and be able to select and use them properly, you must also be able to educate the public.</a:t>
            </a:r>
          </a:p>
          <a:p>
            <a:pPr marL="457200" indent="-457200">
              <a:buFontTx/>
              <a:buChar char="•"/>
            </a:pPr>
            <a:r>
              <a:rPr lang="en-US" altLang="en-US" smtClean="0"/>
              <a:t>Inspecting, caring for, maintaining extinguishers assigned to your apparatus and facility are also important skills for you to have. </a:t>
            </a:r>
          </a:p>
        </p:txBody>
      </p:sp>
      <p:sp>
        <p:nvSpPr>
          <p:cNvPr id="78851"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Summary</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B97C4186-FA0D-4579-B0D8-19D9CF101651}" type="slidenum">
              <a:rPr lang="en-US" altLang="en-US" sz="1200">
                <a:solidFill>
                  <a:srgbClr val="000000"/>
                </a:solidFill>
                <a:latin typeface="Tahoma" panose="020B0604030504040204" pitchFamily="34" charset="0"/>
              </a:rPr>
              <a:pPr eaLnBrk="1" hangingPunct="1"/>
              <a:t>32</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38026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Fire extinguishers are rated according to performance capability.</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9EF5E0E3-2C7A-4768-8BDD-15652470882B}" type="slidenum">
              <a:rPr lang="en-US" altLang="en-US" sz="1200">
                <a:solidFill>
                  <a:srgbClr val="000000"/>
                </a:solidFill>
                <a:latin typeface="Tahoma" panose="020B0604030504040204" pitchFamily="34" charset="0"/>
              </a:rPr>
              <a:pPr eaLnBrk="1" hangingPunct="1"/>
              <a:t>4</a:t>
            </a:fld>
            <a:endParaRPr lang="en-US" altLang="en-US" sz="1200">
              <a:solidFill>
                <a:srgbClr val="000000"/>
              </a:solidFill>
              <a:latin typeface="Tahoma" panose="020B0604030504040204" pitchFamily="34" charset="0"/>
            </a:endParaRPr>
          </a:p>
        </p:txBody>
      </p:sp>
      <p:graphicFrame>
        <p:nvGraphicFramePr>
          <p:cNvPr id="3" name="Content Placeholder 2"/>
          <p:cNvGraphicFramePr>
            <a:graphicFrameLocks noGrp="1"/>
          </p:cNvGraphicFramePr>
          <p:nvPr>
            <p:ph idx="1"/>
          </p:nvPr>
        </p:nvGraphicFramePr>
        <p:xfrm>
          <a:off x="2209800" y="1545021"/>
          <a:ext cx="7772400" cy="4367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092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bwMode="auto">
          <a:xfrm>
            <a:off x="2209801" y="173038"/>
            <a:ext cx="7732713" cy="1198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Fire extinguishers rated for multiple classes of fire are identified by a combination of letters.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3AB8C804-2525-4A4A-8718-8D7ACE6988A7}" type="slidenum">
              <a:rPr lang="en-US" altLang="en-US" sz="1200">
                <a:solidFill>
                  <a:srgbClr val="000000"/>
                </a:solidFill>
                <a:latin typeface="Tahoma" panose="020B0604030504040204" pitchFamily="34" charset="0"/>
              </a:rPr>
              <a:pPr eaLnBrk="1" hangingPunct="1"/>
              <a:t>5</a:t>
            </a:fld>
            <a:endParaRPr lang="en-US" altLang="en-US" sz="1200">
              <a:solidFill>
                <a:srgbClr val="000000"/>
              </a:solidFill>
              <a:latin typeface="Tahoma" panose="020B0604030504040204" pitchFamily="34" charset="0"/>
            </a:endParaRPr>
          </a:p>
        </p:txBody>
      </p:sp>
      <p:graphicFrame>
        <p:nvGraphicFramePr>
          <p:cNvPr id="2" name="Content Placeholder 1"/>
          <p:cNvGraphicFramePr>
            <a:graphicFrameLocks noGrp="1"/>
          </p:cNvGraphicFramePr>
          <p:nvPr>
            <p:ph idx="1"/>
          </p:nvPr>
        </p:nvGraphicFramePr>
        <p:xfrm>
          <a:off x="2209800" y="1350236"/>
          <a:ext cx="7772400" cy="47457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759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t="10442"/>
          <a:stretch>
            <a:fillRect/>
          </a:stretch>
        </p:blipFill>
        <p:spPr bwMode="auto">
          <a:xfrm>
            <a:off x="2895600" y="1447800"/>
            <a:ext cx="6089650" cy="48085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itle 2"/>
          <p:cNvSpPr>
            <a:spLocks noGrp="1"/>
          </p:cNvSpPr>
          <p:nvPr>
            <p:ph type="title"/>
          </p:nvPr>
        </p:nvSpPr>
        <p:spPr bwMode="auto">
          <a:xfrm>
            <a:off x="2209801" y="228600"/>
            <a:ext cx="685006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000"/>
              <a:t>Fire extinguishers are identified by colored geometric shapes or pictographs.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EF545288-612A-4443-B375-C0AAA04AE997}" type="slidenum">
              <a:rPr lang="en-US" altLang="en-US" sz="1200">
                <a:solidFill>
                  <a:srgbClr val="000000"/>
                </a:solidFill>
                <a:latin typeface="Tahoma" panose="020B0604030504040204" pitchFamily="34" charset="0"/>
              </a:rPr>
              <a:pPr eaLnBrk="1" hangingPunct="1"/>
              <a:t>6</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3972566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bwMode="auto">
          <a:xfrm>
            <a:off x="2209800" y="609600"/>
            <a:ext cx="77724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REVIEW QUESTION</a:t>
            </a:r>
          </a:p>
        </p:txBody>
      </p:sp>
      <p:sp>
        <p:nvSpPr>
          <p:cNvPr id="53251" name="Text Placeholder 2"/>
          <p:cNvSpPr>
            <a:spLocks noGrp="1"/>
          </p:cNvSpPr>
          <p:nvPr>
            <p:ph type="body"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How are the ratings used for 	portable fire extinguishers 	determined?</a:t>
            </a:r>
          </a:p>
        </p:txBody>
      </p:sp>
      <p:sp>
        <p:nvSpPr>
          <p:cNvPr id="4" name="Slide Number Placeholder 3"/>
          <p:cNvSpPr>
            <a:spLocks noGrp="1"/>
          </p:cNvSpPr>
          <p:nvPr>
            <p:ph type="sldNum" sz="quarter" idx="12"/>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83DC7B94-7BE7-4BDC-9E02-C2242DEDD823}" type="slidenum">
              <a:rPr lang="en-US" altLang="en-US" sz="1200">
                <a:solidFill>
                  <a:srgbClr val="000000"/>
                </a:solidFill>
                <a:latin typeface="Tahoma" panose="020B0604030504040204" pitchFamily="34" charset="0"/>
              </a:rPr>
              <a:pPr eaLnBrk="1" hangingPunct="1"/>
              <a:t>7</a:t>
            </a:fld>
            <a:endParaRPr lang="en-US" altLang="en-US" sz="1200">
              <a:solidFill>
                <a:srgbClr val="000000"/>
              </a:solidFill>
              <a:latin typeface="Tahoma" panose="020B0604030504040204" pitchFamily="34" charset="0"/>
            </a:endParaRPr>
          </a:p>
          <a:p>
            <a:pPr eaLnBrk="1" hangingPunct="1"/>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4265880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endParaRPr lang="en-US" altLang="en-US" smtClean="0"/>
          </a:p>
          <a:p>
            <a:pPr marL="0" indent="0"/>
            <a:endParaRPr lang="en-US" altLang="en-US" smtClean="0"/>
          </a:p>
          <a:p>
            <a:pPr marL="0" indent="0"/>
            <a:r>
              <a:rPr lang="en-US" altLang="en-US" smtClean="0"/>
              <a:t>	Explain the considerations taken 	when selecting and using portable 	fire extinguishers.</a:t>
            </a:r>
          </a:p>
        </p:txBody>
      </p:sp>
      <p:sp>
        <p:nvSpPr>
          <p:cNvPr id="54275"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
            </a:r>
            <a:br>
              <a:rPr lang="en-US" altLang="en-US" smtClean="0"/>
            </a:br>
            <a:r>
              <a:rPr lang="en-US" altLang="en-US" smtClean="0"/>
              <a:t>Learning Objective 4</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965345AD-2C9D-4B99-ADDD-772BEDE5A040}" type="slidenum">
              <a:rPr lang="en-US" altLang="en-US" sz="1200">
                <a:solidFill>
                  <a:srgbClr val="000000"/>
                </a:solidFill>
                <a:latin typeface="Tahoma" panose="020B0604030504040204" pitchFamily="34" charset="0"/>
              </a:rPr>
              <a:pPr eaLnBrk="1" hangingPunct="1"/>
              <a:t>8</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124236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2209800" y="1752600"/>
          <a:ext cx="77724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5299" name="Title 2"/>
          <p:cNvSpPr>
            <a:spLocks noGrp="1"/>
          </p:cNvSpPr>
          <p:nvPr>
            <p:ph type="title"/>
          </p:nvPr>
        </p:nvSpPr>
        <p:spPr bwMode="auto">
          <a:xfrm>
            <a:off x="2209800" y="45720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Fire extinguishers are chosen to achieve two main goals.</a:t>
            </a:r>
          </a:p>
        </p:txBody>
      </p:sp>
      <p:sp>
        <p:nvSpPr>
          <p:cNvPr id="4" name="Slide Number Placeholder 3"/>
          <p:cNvSpPr>
            <a:spLocks noGrp="1"/>
          </p:cNvSpPr>
          <p:nvPr>
            <p:ph type="sldNum" sz="quarter" idx="10"/>
          </p:nvPr>
        </p:nvSpPr>
        <p:spPr/>
        <p:txBody>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FF0000"/>
              </a:buClr>
              <a:buSzPct val="110000"/>
              <a:buChar char="•"/>
              <a:defRPr sz="3200" b="1">
                <a:solidFill>
                  <a:schemeClr val="tx1"/>
                </a:solidFill>
                <a:latin typeface="Arial" panose="020B0604020202020204" pitchFamily="34" charset="0"/>
              </a:defRPr>
            </a:lvl9pPr>
          </a:lstStyle>
          <a:p>
            <a:pPr eaLnBrk="1" hangingPunct="1"/>
            <a:r>
              <a:rPr lang="en-US" altLang="en-US" sz="1200">
                <a:solidFill>
                  <a:srgbClr val="000000"/>
                </a:solidFill>
                <a:latin typeface="Tahoma" panose="020B0604030504040204" pitchFamily="34" charset="0"/>
              </a:rPr>
              <a:t>7</a:t>
            </a:r>
            <a:r>
              <a:rPr lang="en-US" altLang="en-US" sz="1200">
                <a:solidFill>
                  <a:srgbClr val="000000"/>
                </a:solidFill>
                <a:latin typeface="Tahoma" panose="020B0604030504040204" pitchFamily="34" charset="0"/>
                <a:cs typeface="Arial" panose="020B0604020202020204" pitchFamily="34" charset="0"/>
              </a:rPr>
              <a:t>–</a:t>
            </a:r>
            <a:fld id="{524CBC2D-38CF-4227-94CD-E6CA3461DADE}" type="slidenum">
              <a:rPr lang="en-US" altLang="en-US" sz="1200">
                <a:solidFill>
                  <a:srgbClr val="000000"/>
                </a:solidFill>
                <a:latin typeface="Tahoma" panose="020B0604030504040204" pitchFamily="34" charset="0"/>
              </a:rPr>
              <a:pPr eaLnBrk="1" hangingPunct="1"/>
              <a:t>9</a:t>
            </a:fld>
            <a:endParaRPr lang="en-US" altLang="en-US" sz="1200">
              <a:solidFill>
                <a:srgbClr val="000000"/>
              </a:solidFill>
              <a:latin typeface="Tahoma" panose="020B0604030504040204" pitchFamily="34" charset="0"/>
            </a:endParaRPr>
          </a:p>
        </p:txBody>
      </p:sp>
    </p:spTree>
    <p:extLst>
      <p:ext uri="{BB962C8B-B14F-4D97-AF65-F5344CB8AC3E}">
        <p14:creationId xmlns:p14="http://schemas.microsoft.com/office/powerpoint/2010/main" val="175777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rgbClr val="FF0000"/>
          </a:buClr>
          <a:buSzPct val="110000"/>
          <a:buFontTx/>
          <a:buChar char="•"/>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815</Words>
  <Application>Microsoft Office PowerPoint</Application>
  <PresentationFormat>Widescreen</PresentationFormat>
  <Paragraphs>175</Paragraphs>
  <Slides>32</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Calibri Light</vt:lpstr>
      <vt:lpstr>Tahoma</vt:lpstr>
      <vt:lpstr>Times New Roman</vt:lpstr>
      <vt:lpstr>Wingdings 2</vt:lpstr>
      <vt:lpstr>Office Theme</vt:lpstr>
      <vt:lpstr>1_Default Design</vt:lpstr>
      <vt:lpstr>PowerPoint Presentation</vt:lpstr>
      <vt:lpstr> Learning Objective 3</vt:lpstr>
      <vt:lpstr>Fire extinguishers are rated according to performance capability.</vt:lpstr>
      <vt:lpstr>Fire extinguishers are rated according to performance capability.</vt:lpstr>
      <vt:lpstr>Fire extinguishers rated for multiple classes of fire are identified by a combination of letters.</vt:lpstr>
      <vt:lpstr>Fire extinguishers are identified by colored geometric shapes or pictographs.</vt:lpstr>
      <vt:lpstr>REVIEW QUESTION</vt:lpstr>
      <vt:lpstr> Learning Objective 4</vt:lpstr>
      <vt:lpstr>Fire extinguishers are chosen to achieve two main goals.</vt:lpstr>
      <vt:lpstr>Consider several factors when selecting the proper fire extinguisher.</vt:lpstr>
      <vt:lpstr>Use clean agent or CO2 extinguishers in areas with computer equipment. </vt:lpstr>
      <vt:lpstr>Operating procedures for all fire extinguishers are similar, but be familiar with label instructions.</vt:lpstr>
      <vt:lpstr>Note</vt:lpstr>
      <vt:lpstr>After you select the extinguisher make a quick visual inspection.</vt:lpstr>
      <vt:lpstr>Follow these general steps for using fire extinguishers.</vt:lpstr>
      <vt:lpstr>Follow these general steps for using fire extinguishers.</vt:lpstr>
      <vt:lpstr>Remember the following considerations when using extinguishers. </vt:lpstr>
      <vt:lpstr>REVIEW QUESTION</vt:lpstr>
      <vt:lpstr> Learning Objective 5</vt:lpstr>
      <vt:lpstr>Inspection, care, and maintenance of extinguishers are mandated by a number of organizations.</vt:lpstr>
      <vt:lpstr>NFPA® 10 requires at least an annual inspection; local SOPs establish policy.</vt:lpstr>
      <vt:lpstr>Follow these general procedures for every extinguisher inspection.</vt:lpstr>
      <vt:lpstr>Follow these general procedures for every extinguisher inspection.</vt:lpstr>
      <vt:lpstr>Follow these steps if any extinguishers are found to be deficient.</vt:lpstr>
      <vt:lpstr>Follow these general guidelines when caring for extinguishers.</vt:lpstr>
      <vt:lpstr>Follow these general guidelines when caring for extinguishers.</vt:lpstr>
      <vt:lpstr>Clean extinguishers periodically and after every use.</vt:lpstr>
      <vt:lpstr>Extinguishers should be removed from service for annual maintenance.</vt:lpstr>
      <vt:lpstr>CAUTION!</vt:lpstr>
      <vt:lpstr>REVIEW QUESTION</vt:lpstr>
      <vt:lpstr> Summary</vt:lpstr>
      <vt:lpstr>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Farr</dc:creator>
  <cp:lastModifiedBy>Ted Farr</cp:lastModifiedBy>
  <cp:revision>1</cp:revision>
  <dcterms:created xsi:type="dcterms:W3CDTF">2016-01-04T03:30:58Z</dcterms:created>
  <dcterms:modified xsi:type="dcterms:W3CDTF">2016-01-04T03:31:52Z</dcterms:modified>
</cp:coreProperties>
</file>