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BDF58-A70D-49CC-B01C-D3017EEF748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</dgm:pt>
    <dgm:pt modelId="{EF51B5F2-ECBE-434B-B73D-BE52820DA2AA}">
      <dgm:prSet phldrT="[Text]"/>
      <dgm:spPr/>
      <dgm:t>
        <a:bodyPr/>
        <a:lstStyle/>
        <a:p>
          <a:r>
            <a:rPr lang="en-US" dirty="0" smtClean="0"/>
            <a:t>Life safety rope</a:t>
          </a:r>
          <a:endParaRPr lang="en-US" dirty="0"/>
        </a:p>
      </dgm:t>
    </dgm:pt>
    <dgm:pt modelId="{3C5BBB0C-F707-4AE6-85BF-19AA619A8FB3}" type="parTrans" cxnId="{81127EE5-5EBE-4E31-812B-BCBC8AC29C3E}">
      <dgm:prSet/>
      <dgm:spPr/>
      <dgm:t>
        <a:bodyPr/>
        <a:lstStyle/>
        <a:p>
          <a:endParaRPr lang="en-US"/>
        </a:p>
      </dgm:t>
    </dgm:pt>
    <dgm:pt modelId="{A93EC6AB-EC0A-4C37-90B5-0E5F64ADBCAB}" type="sibTrans" cxnId="{81127EE5-5EBE-4E31-812B-BCBC8AC29C3E}">
      <dgm:prSet/>
      <dgm:spPr/>
      <dgm:t>
        <a:bodyPr/>
        <a:lstStyle/>
        <a:p>
          <a:endParaRPr lang="en-US"/>
        </a:p>
      </dgm:t>
    </dgm:pt>
    <dgm:pt modelId="{7263EB4C-0C1D-43A8-80D9-3443D66CC60E}">
      <dgm:prSet phldrT="[Text]"/>
      <dgm:spPr/>
      <dgm:t>
        <a:bodyPr/>
        <a:lstStyle/>
        <a:p>
          <a:r>
            <a:rPr lang="en-US" dirty="0" smtClean="0"/>
            <a:t>Utility rope</a:t>
          </a:r>
          <a:endParaRPr lang="en-US" dirty="0"/>
        </a:p>
      </dgm:t>
    </dgm:pt>
    <dgm:pt modelId="{1DF15B55-3375-4DDA-8138-389F3B407EC8}" type="parTrans" cxnId="{0E19788D-8D21-4EC3-815A-0F19CFE4AF3D}">
      <dgm:prSet/>
      <dgm:spPr/>
      <dgm:t>
        <a:bodyPr/>
        <a:lstStyle/>
        <a:p>
          <a:endParaRPr lang="en-US"/>
        </a:p>
      </dgm:t>
    </dgm:pt>
    <dgm:pt modelId="{45F24921-664E-4B25-8CCF-4B68BC12A7F0}" type="sibTrans" cxnId="{0E19788D-8D21-4EC3-815A-0F19CFE4AF3D}">
      <dgm:prSet/>
      <dgm:spPr/>
      <dgm:t>
        <a:bodyPr/>
        <a:lstStyle/>
        <a:p>
          <a:endParaRPr lang="en-US"/>
        </a:p>
      </dgm:t>
    </dgm:pt>
    <dgm:pt modelId="{E19649E7-A54E-4F92-AA0B-9D9C6F90F7DD}" type="pres">
      <dgm:prSet presAssocID="{125BDF58-A70D-49CC-B01C-D3017EEF748E}" presName="Name0" presStyleCnt="0">
        <dgm:presLayoutVars>
          <dgm:dir/>
          <dgm:resizeHandles val="exact"/>
        </dgm:presLayoutVars>
      </dgm:prSet>
      <dgm:spPr/>
    </dgm:pt>
    <dgm:pt modelId="{5E3E2743-61E0-4FF9-A7B1-911875BFF3CA}" type="pres">
      <dgm:prSet presAssocID="{EF51B5F2-ECBE-434B-B73D-BE52820DA2AA}" presName="composite" presStyleCnt="0"/>
      <dgm:spPr/>
    </dgm:pt>
    <dgm:pt modelId="{68A38D6F-C55F-4510-B213-14295D746C3B}" type="pres">
      <dgm:prSet presAssocID="{EF51B5F2-ECBE-434B-B73D-BE52820DA2AA}" presName="rect1" presStyleLbl="bgImgPlace1" presStyleIdx="0" presStyleCnt="2" custScaleX="85276" custScaleY="85276"/>
      <dgm:spPr>
        <a:blipFill>
          <a:blip xmlns:r="http://schemas.openxmlformats.org/officeDocument/2006/relationships" r:embed="rId1">
            <a:extLst/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AB38CB63-6E70-479B-AB4B-26A540DBDD5C}" type="pres">
      <dgm:prSet presAssocID="{EF51B5F2-ECBE-434B-B73D-BE52820DA2AA}" presName="wedgeRectCallout1" presStyleLbl="node1" presStyleIdx="0" presStyleCnt="2" custScaleX="84230" custScaleY="84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AB4D2-13BC-47D6-B05D-68FAE5579060}" type="pres">
      <dgm:prSet presAssocID="{A93EC6AB-EC0A-4C37-90B5-0E5F64ADBCAB}" presName="sibTrans" presStyleCnt="0"/>
      <dgm:spPr/>
    </dgm:pt>
    <dgm:pt modelId="{A0052A8B-E648-48E8-A238-9F42F6ED3AC6}" type="pres">
      <dgm:prSet presAssocID="{7263EB4C-0C1D-43A8-80D9-3443D66CC60E}" presName="composite" presStyleCnt="0"/>
      <dgm:spPr/>
    </dgm:pt>
    <dgm:pt modelId="{504899E7-879D-4849-8787-98A728D29EFA}" type="pres">
      <dgm:prSet presAssocID="{7263EB4C-0C1D-43A8-80D9-3443D66CC60E}" presName="rect1" presStyleLbl="bgImgPlace1" presStyleIdx="1" presStyleCnt="2" custScaleX="85276" custScaleY="85276"/>
      <dgm:spPr>
        <a:blipFill dpi="0" rotWithShape="1">
          <a:blip xmlns:r="http://schemas.openxmlformats.org/officeDocument/2006/relationships" r:embed="rId2">
            <a:extLst/>
          </a:blip>
          <a:srcRect/>
          <a:stretch>
            <a:fillRect l="-33916" t="-70339" r="-36484" b="-1077"/>
          </a:stretch>
        </a:blipFill>
      </dgm:spPr>
    </dgm:pt>
    <dgm:pt modelId="{882C910F-F910-4169-A887-0A12CB325403}" type="pres">
      <dgm:prSet presAssocID="{7263EB4C-0C1D-43A8-80D9-3443D66CC60E}" presName="wedgeRectCallout1" presStyleLbl="node1" presStyleIdx="1" presStyleCnt="2" custScaleX="84230" custScaleY="84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9788D-8D21-4EC3-815A-0F19CFE4AF3D}" srcId="{125BDF58-A70D-49CC-B01C-D3017EEF748E}" destId="{7263EB4C-0C1D-43A8-80D9-3443D66CC60E}" srcOrd="1" destOrd="0" parTransId="{1DF15B55-3375-4DDA-8138-389F3B407EC8}" sibTransId="{45F24921-664E-4B25-8CCF-4B68BC12A7F0}"/>
    <dgm:cxn modelId="{81127EE5-5EBE-4E31-812B-BCBC8AC29C3E}" srcId="{125BDF58-A70D-49CC-B01C-D3017EEF748E}" destId="{EF51B5F2-ECBE-434B-B73D-BE52820DA2AA}" srcOrd="0" destOrd="0" parTransId="{3C5BBB0C-F707-4AE6-85BF-19AA619A8FB3}" sibTransId="{A93EC6AB-EC0A-4C37-90B5-0E5F64ADBCAB}"/>
    <dgm:cxn modelId="{45B6268E-7242-4620-997C-04CEA92AB09B}" type="presOf" srcId="{7263EB4C-0C1D-43A8-80D9-3443D66CC60E}" destId="{882C910F-F910-4169-A887-0A12CB325403}" srcOrd="0" destOrd="0" presId="urn:microsoft.com/office/officeart/2008/layout/BendingPictureCaptionList"/>
    <dgm:cxn modelId="{44C6007D-6916-4195-A7C6-601BA1A57B3F}" type="presOf" srcId="{EF51B5F2-ECBE-434B-B73D-BE52820DA2AA}" destId="{AB38CB63-6E70-479B-AB4B-26A540DBDD5C}" srcOrd="0" destOrd="0" presId="urn:microsoft.com/office/officeart/2008/layout/BendingPictureCaptionList"/>
    <dgm:cxn modelId="{FDA9947B-3F81-46CD-875C-A0FB9FC7B00B}" type="presOf" srcId="{125BDF58-A70D-49CC-B01C-D3017EEF748E}" destId="{E19649E7-A54E-4F92-AA0B-9D9C6F90F7DD}" srcOrd="0" destOrd="0" presId="urn:microsoft.com/office/officeart/2008/layout/BendingPictureCaptionList"/>
    <dgm:cxn modelId="{A6C94C61-AA15-4D7D-A6DE-794CF190EE2F}" type="presParOf" srcId="{E19649E7-A54E-4F92-AA0B-9D9C6F90F7DD}" destId="{5E3E2743-61E0-4FF9-A7B1-911875BFF3CA}" srcOrd="0" destOrd="0" presId="urn:microsoft.com/office/officeart/2008/layout/BendingPictureCaptionList"/>
    <dgm:cxn modelId="{D476C854-70D5-44A8-95EB-E4435DE039D3}" type="presParOf" srcId="{5E3E2743-61E0-4FF9-A7B1-911875BFF3CA}" destId="{68A38D6F-C55F-4510-B213-14295D746C3B}" srcOrd="0" destOrd="0" presId="urn:microsoft.com/office/officeart/2008/layout/BendingPictureCaptionList"/>
    <dgm:cxn modelId="{503627BC-F1F6-40E9-B095-4D750231E5C2}" type="presParOf" srcId="{5E3E2743-61E0-4FF9-A7B1-911875BFF3CA}" destId="{AB38CB63-6E70-479B-AB4B-26A540DBDD5C}" srcOrd="1" destOrd="0" presId="urn:microsoft.com/office/officeart/2008/layout/BendingPictureCaptionList"/>
    <dgm:cxn modelId="{24F6A94D-050F-4192-A7A7-A88D1EA6D7B7}" type="presParOf" srcId="{E19649E7-A54E-4F92-AA0B-9D9C6F90F7DD}" destId="{124AB4D2-13BC-47D6-B05D-68FAE5579060}" srcOrd="1" destOrd="0" presId="urn:microsoft.com/office/officeart/2008/layout/BendingPictureCaptionList"/>
    <dgm:cxn modelId="{3E014712-79CD-42AA-91B8-AAFA6DADB86F}" type="presParOf" srcId="{E19649E7-A54E-4F92-AA0B-9D9C6F90F7DD}" destId="{A0052A8B-E648-48E8-A238-9F42F6ED3AC6}" srcOrd="2" destOrd="0" presId="urn:microsoft.com/office/officeart/2008/layout/BendingPictureCaptionList"/>
    <dgm:cxn modelId="{04A9D39E-2EFB-45C1-B3D1-01AC055AD0FC}" type="presParOf" srcId="{A0052A8B-E648-48E8-A238-9F42F6ED3AC6}" destId="{504899E7-879D-4849-8787-98A728D29EFA}" srcOrd="0" destOrd="0" presId="urn:microsoft.com/office/officeart/2008/layout/BendingPictureCaptionList"/>
    <dgm:cxn modelId="{FFEEFEF1-0F6C-48D6-BDF5-B6461F89719F}" type="presParOf" srcId="{A0052A8B-E648-48E8-A238-9F42F6ED3AC6}" destId="{882C910F-F910-4169-A887-0A12CB32540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E556C5-7C0B-4FF6-9C8B-988FA5BB7261}" type="doc">
      <dgm:prSet loTypeId="urn:microsoft.com/office/officeart/2005/8/layout/hierarchy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9BB15CF-DA7E-4758-8873-002D9529444E}">
      <dgm:prSet phldrT="[Text]"/>
      <dgm:spPr/>
      <dgm:t>
        <a:bodyPr/>
        <a:lstStyle/>
        <a:p>
          <a:r>
            <a:rPr lang="en-US" dirty="0" smtClean="0"/>
            <a:t>Document in rope log</a:t>
          </a:r>
          <a:endParaRPr lang="en-US" dirty="0"/>
        </a:p>
      </dgm:t>
    </dgm:pt>
    <dgm:pt modelId="{01B61C02-8DE8-4C48-8C04-2A2B0876B754}" type="parTrans" cxnId="{08461756-A0B7-4938-89CE-1CB4D9D29323}">
      <dgm:prSet/>
      <dgm:spPr/>
      <dgm:t>
        <a:bodyPr/>
        <a:lstStyle/>
        <a:p>
          <a:endParaRPr lang="en-US"/>
        </a:p>
      </dgm:t>
    </dgm:pt>
    <dgm:pt modelId="{5551A991-95B1-484F-BEA4-A96B6D1D80B0}" type="sibTrans" cxnId="{08461756-A0B7-4938-89CE-1CB4D9D29323}">
      <dgm:prSet/>
      <dgm:spPr/>
      <dgm:t>
        <a:bodyPr/>
        <a:lstStyle/>
        <a:p>
          <a:endParaRPr lang="en-US"/>
        </a:p>
      </dgm:t>
    </dgm:pt>
    <dgm:pt modelId="{AC1229B3-9C56-4E10-B384-D9B5C30B50F9}">
      <dgm:prSet phldrT="[Text]"/>
      <dgm:spPr/>
      <dgm:t>
        <a:bodyPr/>
        <a:lstStyle/>
        <a:p>
          <a:r>
            <a:rPr lang="en-US" dirty="0" smtClean="0"/>
            <a:t>Inspect visually, by touch</a:t>
          </a:r>
          <a:endParaRPr lang="en-US" dirty="0"/>
        </a:p>
      </dgm:t>
    </dgm:pt>
    <dgm:pt modelId="{B93D1203-8D35-4F02-969B-3523674F4629}" type="parTrans" cxnId="{C6190224-288B-47F8-947D-353686B1472A}">
      <dgm:prSet/>
      <dgm:spPr/>
      <dgm:t>
        <a:bodyPr/>
        <a:lstStyle/>
        <a:p>
          <a:endParaRPr lang="en-US"/>
        </a:p>
      </dgm:t>
    </dgm:pt>
    <dgm:pt modelId="{FEF0C4A6-5CED-47F5-8C52-00FCCE966F91}" type="sibTrans" cxnId="{C6190224-288B-47F8-947D-353686B1472A}">
      <dgm:prSet/>
      <dgm:spPr/>
      <dgm:t>
        <a:bodyPr/>
        <a:lstStyle/>
        <a:p>
          <a:endParaRPr lang="en-US"/>
        </a:p>
      </dgm:t>
    </dgm:pt>
    <dgm:pt modelId="{750AF986-63D3-4086-A636-D42B3C9E14A5}">
      <dgm:prSet phldrT="[Text]"/>
      <dgm:spPr/>
      <dgm:t>
        <a:bodyPr/>
        <a:lstStyle/>
        <a:p>
          <a:r>
            <a:rPr lang="en-US" dirty="0" smtClean="0"/>
            <a:t>Glass shards</a:t>
          </a:r>
          <a:endParaRPr lang="en-US" dirty="0"/>
        </a:p>
      </dgm:t>
    </dgm:pt>
    <dgm:pt modelId="{6EE8CC10-68C6-44B7-9E48-5F184DF29D8E}" type="parTrans" cxnId="{130A4987-6A34-4711-949B-F3CB7D544CB5}">
      <dgm:prSet/>
      <dgm:spPr/>
      <dgm:t>
        <a:bodyPr/>
        <a:lstStyle/>
        <a:p>
          <a:endParaRPr lang="en-US"/>
        </a:p>
      </dgm:t>
    </dgm:pt>
    <dgm:pt modelId="{830F63E5-B62F-4AE5-9FDE-F68EB73D8EDD}" type="sibTrans" cxnId="{130A4987-6A34-4711-949B-F3CB7D544CB5}">
      <dgm:prSet/>
      <dgm:spPr/>
      <dgm:t>
        <a:bodyPr/>
        <a:lstStyle/>
        <a:p>
          <a:endParaRPr lang="en-US"/>
        </a:p>
      </dgm:t>
    </dgm:pt>
    <dgm:pt modelId="{E79C1E7E-3E38-4610-9D9D-7DB7A37AA502}">
      <dgm:prSet phldrT="[Text]"/>
      <dgm:spPr/>
      <dgm:t>
        <a:bodyPr/>
        <a:lstStyle/>
        <a:p>
          <a:r>
            <a:rPr lang="en-US" dirty="0" smtClean="0"/>
            <a:t>Metal shavings</a:t>
          </a:r>
          <a:endParaRPr lang="en-US" dirty="0"/>
        </a:p>
      </dgm:t>
    </dgm:pt>
    <dgm:pt modelId="{608DA531-C1B4-4C8B-A092-6ECB3DE5041D}" type="parTrans" cxnId="{B3E8DA95-133B-43F6-A86D-5137B229DDB6}">
      <dgm:prSet/>
      <dgm:spPr/>
      <dgm:t>
        <a:bodyPr/>
        <a:lstStyle/>
        <a:p>
          <a:endParaRPr lang="en-US"/>
        </a:p>
      </dgm:t>
    </dgm:pt>
    <dgm:pt modelId="{843F6BBA-B37B-49CF-918D-56389257330D}" type="sibTrans" cxnId="{B3E8DA95-133B-43F6-A86D-5137B229DDB6}">
      <dgm:prSet/>
      <dgm:spPr/>
      <dgm:t>
        <a:bodyPr/>
        <a:lstStyle/>
        <a:p>
          <a:endParaRPr lang="en-US"/>
        </a:p>
      </dgm:t>
    </dgm:pt>
    <dgm:pt modelId="{54F2E5B4-A172-4BEB-991A-C662E140C531}">
      <dgm:prSet phldrT="[Text]"/>
      <dgm:spPr/>
      <dgm:t>
        <a:bodyPr/>
        <a:lstStyle/>
        <a:p>
          <a:r>
            <a:rPr lang="en-US" dirty="0" smtClean="0"/>
            <a:t>Splinters</a:t>
          </a:r>
          <a:endParaRPr lang="en-US" dirty="0"/>
        </a:p>
      </dgm:t>
    </dgm:pt>
    <dgm:pt modelId="{70FC60A6-2A65-4C6B-A792-22F0973D285F}" type="parTrans" cxnId="{7B75C1E3-83B4-46E0-B7CD-F4B109D27483}">
      <dgm:prSet/>
      <dgm:spPr/>
      <dgm:t>
        <a:bodyPr/>
        <a:lstStyle/>
        <a:p>
          <a:endParaRPr lang="en-US"/>
        </a:p>
      </dgm:t>
    </dgm:pt>
    <dgm:pt modelId="{4C1C274E-AC40-4D31-93D5-F19F1BCF6C3A}" type="sibTrans" cxnId="{7B75C1E3-83B4-46E0-B7CD-F4B109D27483}">
      <dgm:prSet/>
      <dgm:spPr/>
      <dgm:t>
        <a:bodyPr/>
        <a:lstStyle/>
        <a:p>
          <a:endParaRPr lang="en-US"/>
        </a:p>
      </dgm:t>
    </dgm:pt>
    <dgm:pt modelId="{F27C8167-31B4-467A-960F-21097C6AF55B}">
      <dgm:prSet phldrT="[Text]"/>
      <dgm:spPr/>
      <dgm:t>
        <a:bodyPr/>
        <a:lstStyle/>
        <a:p>
          <a:r>
            <a:rPr lang="en-US" dirty="0" smtClean="0"/>
            <a:t>Foreign objects</a:t>
          </a:r>
          <a:endParaRPr lang="en-US" dirty="0"/>
        </a:p>
      </dgm:t>
    </dgm:pt>
    <dgm:pt modelId="{C6302313-92AB-4888-BF1E-380BF1FB56E1}" type="parTrans" cxnId="{E8E93297-BA97-4BEF-8D00-58ADA0C8B974}">
      <dgm:prSet/>
      <dgm:spPr/>
      <dgm:t>
        <a:bodyPr/>
        <a:lstStyle/>
        <a:p>
          <a:endParaRPr lang="en-US"/>
        </a:p>
      </dgm:t>
    </dgm:pt>
    <dgm:pt modelId="{8423D989-BDC7-4007-BC29-CC145F37B8F4}" type="sibTrans" cxnId="{E8E93297-BA97-4BEF-8D00-58ADA0C8B974}">
      <dgm:prSet/>
      <dgm:spPr/>
      <dgm:t>
        <a:bodyPr/>
        <a:lstStyle/>
        <a:p>
          <a:endParaRPr lang="en-US"/>
        </a:p>
      </dgm:t>
    </dgm:pt>
    <dgm:pt modelId="{429F142C-98A0-476E-847C-C942B3105643}" type="pres">
      <dgm:prSet presAssocID="{C8E556C5-7C0B-4FF6-9C8B-988FA5BB72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844129-B5BE-4286-AFDE-B6CF69529756}" type="pres">
      <dgm:prSet presAssocID="{09BB15CF-DA7E-4758-8873-002D9529444E}" presName="vertOne" presStyleCnt="0"/>
      <dgm:spPr/>
    </dgm:pt>
    <dgm:pt modelId="{45E1FB4A-C41B-4F25-8786-A875D3BC235C}" type="pres">
      <dgm:prSet presAssocID="{09BB15CF-DA7E-4758-8873-002D9529444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CED1B-994A-474E-A8F0-F26EF79187BE}" type="pres">
      <dgm:prSet presAssocID="{09BB15CF-DA7E-4758-8873-002D9529444E}" presName="parTransOne" presStyleCnt="0"/>
      <dgm:spPr/>
    </dgm:pt>
    <dgm:pt modelId="{0C360230-6882-478C-97C3-BDE21D0E9DE5}" type="pres">
      <dgm:prSet presAssocID="{09BB15CF-DA7E-4758-8873-002D9529444E}" presName="horzOne" presStyleCnt="0"/>
      <dgm:spPr/>
    </dgm:pt>
    <dgm:pt modelId="{344E92A3-8B7F-407E-855A-A0630D201A7D}" type="pres">
      <dgm:prSet presAssocID="{AC1229B3-9C56-4E10-B384-D9B5C30B50F9}" presName="vertTwo" presStyleCnt="0"/>
      <dgm:spPr/>
    </dgm:pt>
    <dgm:pt modelId="{6DF79580-BB27-4EA9-B27A-92D8E2DA1E27}" type="pres">
      <dgm:prSet presAssocID="{AC1229B3-9C56-4E10-B384-D9B5C30B50F9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D1B6AC-0915-4570-B85B-8E6EDCC8B7E1}" type="pres">
      <dgm:prSet presAssocID="{AC1229B3-9C56-4E10-B384-D9B5C30B50F9}" presName="parTransTwo" presStyleCnt="0"/>
      <dgm:spPr/>
    </dgm:pt>
    <dgm:pt modelId="{14817D31-7A71-4B19-9182-7B164A9AEFFF}" type="pres">
      <dgm:prSet presAssocID="{AC1229B3-9C56-4E10-B384-D9B5C30B50F9}" presName="horzTwo" presStyleCnt="0"/>
      <dgm:spPr/>
    </dgm:pt>
    <dgm:pt modelId="{0B46CE40-0050-4A6D-BCC1-8E9F492BF4F0}" type="pres">
      <dgm:prSet presAssocID="{750AF986-63D3-4086-A636-D42B3C9E14A5}" presName="vertThree" presStyleCnt="0"/>
      <dgm:spPr/>
    </dgm:pt>
    <dgm:pt modelId="{99F329B4-1DAD-4ADF-B965-E0BA01743663}" type="pres">
      <dgm:prSet presAssocID="{750AF986-63D3-4086-A636-D42B3C9E14A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82CBA-8CCD-4D69-BC0C-17A3DF9B87F5}" type="pres">
      <dgm:prSet presAssocID="{750AF986-63D3-4086-A636-D42B3C9E14A5}" presName="horzThree" presStyleCnt="0"/>
      <dgm:spPr/>
    </dgm:pt>
    <dgm:pt modelId="{A844E95C-6B9A-4F30-9E7C-FA78C26C5358}" type="pres">
      <dgm:prSet presAssocID="{830F63E5-B62F-4AE5-9FDE-F68EB73D8EDD}" presName="sibSpaceThree" presStyleCnt="0"/>
      <dgm:spPr/>
    </dgm:pt>
    <dgm:pt modelId="{996E012A-24A4-4DF7-BAD7-02A4F5A459DB}" type="pres">
      <dgm:prSet presAssocID="{E79C1E7E-3E38-4610-9D9D-7DB7A37AA502}" presName="vertThree" presStyleCnt="0"/>
      <dgm:spPr/>
    </dgm:pt>
    <dgm:pt modelId="{97786DD3-B737-4859-A6EB-0EE936855512}" type="pres">
      <dgm:prSet presAssocID="{E79C1E7E-3E38-4610-9D9D-7DB7A37AA50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89A61E-0756-4DB5-A1BC-1BB7F6312CE1}" type="pres">
      <dgm:prSet presAssocID="{E79C1E7E-3E38-4610-9D9D-7DB7A37AA502}" presName="horzThree" presStyleCnt="0"/>
      <dgm:spPr/>
    </dgm:pt>
    <dgm:pt modelId="{240789E6-4889-410F-97B9-BDF460D6C203}" type="pres">
      <dgm:prSet presAssocID="{843F6BBA-B37B-49CF-918D-56389257330D}" presName="sibSpaceThree" presStyleCnt="0"/>
      <dgm:spPr/>
    </dgm:pt>
    <dgm:pt modelId="{19EF2CEE-C7E2-4DB6-8938-E24B4307299A}" type="pres">
      <dgm:prSet presAssocID="{54F2E5B4-A172-4BEB-991A-C662E140C531}" presName="vertThree" presStyleCnt="0"/>
      <dgm:spPr/>
    </dgm:pt>
    <dgm:pt modelId="{AAF0AEC8-4523-4C9F-BC01-7196B51F4E2D}" type="pres">
      <dgm:prSet presAssocID="{54F2E5B4-A172-4BEB-991A-C662E140C53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33076-B8E9-440F-9103-3F1B7FE4B739}" type="pres">
      <dgm:prSet presAssocID="{54F2E5B4-A172-4BEB-991A-C662E140C531}" presName="horzThree" presStyleCnt="0"/>
      <dgm:spPr/>
    </dgm:pt>
    <dgm:pt modelId="{AB44C399-ADED-4FB4-9912-0006B6483730}" type="pres">
      <dgm:prSet presAssocID="{4C1C274E-AC40-4D31-93D5-F19F1BCF6C3A}" presName="sibSpaceThree" presStyleCnt="0"/>
      <dgm:spPr/>
    </dgm:pt>
    <dgm:pt modelId="{88B81CBE-7A55-4980-B78C-CA961376C48A}" type="pres">
      <dgm:prSet presAssocID="{F27C8167-31B4-467A-960F-21097C6AF55B}" presName="vertThree" presStyleCnt="0"/>
      <dgm:spPr/>
    </dgm:pt>
    <dgm:pt modelId="{D7806072-5A3D-41AB-BE81-1B1CE1068EA1}" type="pres">
      <dgm:prSet presAssocID="{F27C8167-31B4-467A-960F-21097C6AF55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CC2B0-75CE-4D40-9FA5-FB87CADF7BC7}" type="pres">
      <dgm:prSet presAssocID="{F27C8167-31B4-467A-960F-21097C6AF55B}" presName="horzThree" presStyleCnt="0"/>
      <dgm:spPr/>
    </dgm:pt>
  </dgm:ptLst>
  <dgm:cxnLst>
    <dgm:cxn modelId="{130A4987-6A34-4711-949B-F3CB7D544CB5}" srcId="{AC1229B3-9C56-4E10-B384-D9B5C30B50F9}" destId="{750AF986-63D3-4086-A636-D42B3C9E14A5}" srcOrd="0" destOrd="0" parTransId="{6EE8CC10-68C6-44B7-9E48-5F184DF29D8E}" sibTransId="{830F63E5-B62F-4AE5-9FDE-F68EB73D8EDD}"/>
    <dgm:cxn modelId="{C6190224-288B-47F8-947D-353686B1472A}" srcId="{09BB15CF-DA7E-4758-8873-002D9529444E}" destId="{AC1229B3-9C56-4E10-B384-D9B5C30B50F9}" srcOrd="0" destOrd="0" parTransId="{B93D1203-8D35-4F02-969B-3523674F4629}" sibTransId="{FEF0C4A6-5CED-47F5-8C52-00FCCE966F91}"/>
    <dgm:cxn modelId="{AD905602-751D-441E-9276-180CFABAE42E}" type="presOf" srcId="{54F2E5B4-A172-4BEB-991A-C662E140C531}" destId="{AAF0AEC8-4523-4C9F-BC01-7196B51F4E2D}" srcOrd="0" destOrd="0" presId="urn:microsoft.com/office/officeart/2005/8/layout/hierarchy4"/>
    <dgm:cxn modelId="{7B75C1E3-83B4-46E0-B7CD-F4B109D27483}" srcId="{AC1229B3-9C56-4E10-B384-D9B5C30B50F9}" destId="{54F2E5B4-A172-4BEB-991A-C662E140C531}" srcOrd="2" destOrd="0" parTransId="{70FC60A6-2A65-4C6B-A792-22F0973D285F}" sibTransId="{4C1C274E-AC40-4D31-93D5-F19F1BCF6C3A}"/>
    <dgm:cxn modelId="{66DD5AA9-8299-47B1-B816-3E2123397D03}" type="presOf" srcId="{750AF986-63D3-4086-A636-D42B3C9E14A5}" destId="{99F329B4-1DAD-4ADF-B965-E0BA01743663}" srcOrd="0" destOrd="0" presId="urn:microsoft.com/office/officeart/2005/8/layout/hierarchy4"/>
    <dgm:cxn modelId="{358C1B1B-9F92-4D62-9A2B-762DFE2810C8}" type="presOf" srcId="{AC1229B3-9C56-4E10-B384-D9B5C30B50F9}" destId="{6DF79580-BB27-4EA9-B27A-92D8E2DA1E27}" srcOrd="0" destOrd="0" presId="urn:microsoft.com/office/officeart/2005/8/layout/hierarchy4"/>
    <dgm:cxn modelId="{61864B47-EBB2-449E-A36B-7D031B1B61C7}" type="presOf" srcId="{F27C8167-31B4-467A-960F-21097C6AF55B}" destId="{D7806072-5A3D-41AB-BE81-1B1CE1068EA1}" srcOrd="0" destOrd="0" presId="urn:microsoft.com/office/officeart/2005/8/layout/hierarchy4"/>
    <dgm:cxn modelId="{B3E8DA95-133B-43F6-A86D-5137B229DDB6}" srcId="{AC1229B3-9C56-4E10-B384-D9B5C30B50F9}" destId="{E79C1E7E-3E38-4610-9D9D-7DB7A37AA502}" srcOrd="1" destOrd="0" parTransId="{608DA531-C1B4-4C8B-A092-6ECB3DE5041D}" sibTransId="{843F6BBA-B37B-49CF-918D-56389257330D}"/>
    <dgm:cxn modelId="{01D69A59-025A-49B0-948F-4391B5657F04}" type="presOf" srcId="{C8E556C5-7C0B-4FF6-9C8B-988FA5BB7261}" destId="{429F142C-98A0-476E-847C-C942B3105643}" srcOrd="0" destOrd="0" presId="urn:microsoft.com/office/officeart/2005/8/layout/hierarchy4"/>
    <dgm:cxn modelId="{E8E93297-BA97-4BEF-8D00-58ADA0C8B974}" srcId="{AC1229B3-9C56-4E10-B384-D9B5C30B50F9}" destId="{F27C8167-31B4-467A-960F-21097C6AF55B}" srcOrd="3" destOrd="0" parTransId="{C6302313-92AB-4888-BF1E-380BF1FB56E1}" sibTransId="{8423D989-BDC7-4007-BC29-CC145F37B8F4}"/>
    <dgm:cxn modelId="{4B891EE4-5394-4984-B031-7CA8810A70CA}" type="presOf" srcId="{E79C1E7E-3E38-4610-9D9D-7DB7A37AA502}" destId="{97786DD3-B737-4859-A6EB-0EE936855512}" srcOrd="0" destOrd="0" presId="urn:microsoft.com/office/officeart/2005/8/layout/hierarchy4"/>
    <dgm:cxn modelId="{AD7C03F7-EF78-44BD-BE0A-ECC74BCD1F88}" type="presOf" srcId="{09BB15CF-DA7E-4758-8873-002D9529444E}" destId="{45E1FB4A-C41B-4F25-8786-A875D3BC235C}" srcOrd="0" destOrd="0" presId="urn:microsoft.com/office/officeart/2005/8/layout/hierarchy4"/>
    <dgm:cxn modelId="{08461756-A0B7-4938-89CE-1CB4D9D29323}" srcId="{C8E556C5-7C0B-4FF6-9C8B-988FA5BB7261}" destId="{09BB15CF-DA7E-4758-8873-002D9529444E}" srcOrd="0" destOrd="0" parTransId="{01B61C02-8DE8-4C48-8C04-2A2B0876B754}" sibTransId="{5551A991-95B1-484F-BEA4-A96B6D1D80B0}"/>
    <dgm:cxn modelId="{53D96A76-1162-443A-9DD4-87BAEFA11F92}" type="presParOf" srcId="{429F142C-98A0-476E-847C-C942B3105643}" destId="{85844129-B5BE-4286-AFDE-B6CF69529756}" srcOrd="0" destOrd="0" presId="urn:microsoft.com/office/officeart/2005/8/layout/hierarchy4"/>
    <dgm:cxn modelId="{C580F8AA-AA4E-4537-8272-CC6523B7AFD2}" type="presParOf" srcId="{85844129-B5BE-4286-AFDE-B6CF69529756}" destId="{45E1FB4A-C41B-4F25-8786-A875D3BC235C}" srcOrd="0" destOrd="0" presId="urn:microsoft.com/office/officeart/2005/8/layout/hierarchy4"/>
    <dgm:cxn modelId="{F3EE7AF1-5D20-48F1-B10A-06AF6C60B307}" type="presParOf" srcId="{85844129-B5BE-4286-AFDE-B6CF69529756}" destId="{74ECED1B-994A-474E-A8F0-F26EF79187BE}" srcOrd="1" destOrd="0" presId="urn:microsoft.com/office/officeart/2005/8/layout/hierarchy4"/>
    <dgm:cxn modelId="{CBE69448-F817-43F4-8FC0-0DAA307C2C10}" type="presParOf" srcId="{85844129-B5BE-4286-AFDE-B6CF69529756}" destId="{0C360230-6882-478C-97C3-BDE21D0E9DE5}" srcOrd="2" destOrd="0" presId="urn:microsoft.com/office/officeart/2005/8/layout/hierarchy4"/>
    <dgm:cxn modelId="{84D5E7E7-6A68-46FC-A90A-E28F1653B129}" type="presParOf" srcId="{0C360230-6882-478C-97C3-BDE21D0E9DE5}" destId="{344E92A3-8B7F-407E-855A-A0630D201A7D}" srcOrd="0" destOrd="0" presId="urn:microsoft.com/office/officeart/2005/8/layout/hierarchy4"/>
    <dgm:cxn modelId="{DDEED202-458F-4F17-9FB3-F413428B52D0}" type="presParOf" srcId="{344E92A3-8B7F-407E-855A-A0630D201A7D}" destId="{6DF79580-BB27-4EA9-B27A-92D8E2DA1E27}" srcOrd="0" destOrd="0" presId="urn:microsoft.com/office/officeart/2005/8/layout/hierarchy4"/>
    <dgm:cxn modelId="{E1E98178-343C-4353-B05C-AB6567C76A02}" type="presParOf" srcId="{344E92A3-8B7F-407E-855A-A0630D201A7D}" destId="{07D1B6AC-0915-4570-B85B-8E6EDCC8B7E1}" srcOrd="1" destOrd="0" presId="urn:microsoft.com/office/officeart/2005/8/layout/hierarchy4"/>
    <dgm:cxn modelId="{BF68EA13-3E8D-43DB-90D1-AC9252309876}" type="presParOf" srcId="{344E92A3-8B7F-407E-855A-A0630D201A7D}" destId="{14817D31-7A71-4B19-9182-7B164A9AEFFF}" srcOrd="2" destOrd="0" presId="urn:microsoft.com/office/officeart/2005/8/layout/hierarchy4"/>
    <dgm:cxn modelId="{55D87DB7-16B7-4CEF-8888-0DB372CCC61E}" type="presParOf" srcId="{14817D31-7A71-4B19-9182-7B164A9AEFFF}" destId="{0B46CE40-0050-4A6D-BCC1-8E9F492BF4F0}" srcOrd="0" destOrd="0" presId="urn:microsoft.com/office/officeart/2005/8/layout/hierarchy4"/>
    <dgm:cxn modelId="{2F02533B-4065-43D2-97CF-1C1AFAD64630}" type="presParOf" srcId="{0B46CE40-0050-4A6D-BCC1-8E9F492BF4F0}" destId="{99F329B4-1DAD-4ADF-B965-E0BA01743663}" srcOrd="0" destOrd="0" presId="urn:microsoft.com/office/officeart/2005/8/layout/hierarchy4"/>
    <dgm:cxn modelId="{917E33CE-8ECA-4438-8B84-449424F83712}" type="presParOf" srcId="{0B46CE40-0050-4A6D-BCC1-8E9F492BF4F0}" destId="{35282CBA-8CCD-4D69-BC0C-17A3DF9B87F5}" srcOrd="1" destOrd="0" presId="urn:microsoft.com/office/officeart/2005/8/layout/hierarchy4"/>
    <dgm:cxn modelId="{A2B4EA59-E637-48FC-AEBE-726604007EDC}" type="presParOf" srcId="{14817D31-7A71-4B19-9182-7B164A9AEFFF}" destId="{A844E95C-6B9A-4F30-9E7C-FA78C26C5358}" srcOrd="1" destOrd="0" presId="urn:microsoft.com/office/officeart/2005/8/layout/hierarchy4"/>
    <dgm:cxn modelId="{BB8A6EB2-C331-419F-A4F8-644F7FC91454}" type="presParOf" srcId="{14817D31-7A71-4B19-9182-7B164A9AEFFF}" destId="{996E012A-24A4-4DF7-BAD7-02A4F5A459DB}" srcOrd="2" destOrd="0" presId="urn:microsoft.com/office/officeart/2005/8/layout/hierarchy4"/>
    <dgm:cxn modelId="{F3BDACE7-C749-45BE-9AF5-13ABAB5233C1}" type="presParOf" srcId="{996E012A-24A4-4DF7-BAD7-02A4F5A459DB}" destId="{97786DD3-B737-4859-A6EB-0EE936855512}" srcOrd="0" destOrd="0" presId="urn:microsoft.com/office/officeart/2005/8/layout/hierarchy4"/>
    <dgm:cxn modelId="{67CEF4F2-BFB9-4F0C-BB80-5CA122A65879}" type="presParOf" srcId="{996E012A-24A4-4DF7-BAD7-02A4F5A459DB}" destId="{2789A61E-0756-4DB5-A1BC-1BB7F6312CE1}" srcOrd="1" destOrd="0" presId="urn:microsoft.com/office/officeart/2005/8/layout/hierarchy4"/>
    <dgm:cxn modelId="{21BDED71-23EB-4794-9E61-7D5B112720E1}" type="presParOf" srcId="{14817D31-7A71-4B19-9182-7B164A9AEFFF}" destId="{240789E6-4889-410F-97B9-BDF460D6C203}" srcOrd="3" destOrd="0" presId="urn:microsoft.com/office/officeart/2005/8/layout/hierarchy4"/>
    <dgm:cxn modelId="{C88A6BDF-6492-4312-9056-A19ADBCAB345}" type="presParOf" srcId="{14817D31-7A71-4B19-9182-7B164A9AEFFF}" destId="{19EF2CEE-C7E2-4DB6-8938-E24B4307299A}" srcOrd="4" destOrd="0" presId="urn:microsoft.com/office/officeart/2005/8/layout/hierarchy4"/>
    <dgm:cxn modelId="{22BCEF3B-4058-4624-9A96-FC60C0874C6B}" type="presParOf" srcId="{19EF2CEE-C7E2-4DB6-8938-E24B4307299A}" destId="{AAF0AEC8-4523-4C9F-BC01-7196B51F4E2D}" srcOrd="0" destOrd="0" presId="urn:microsoft.com/office/officeart/2005/8/layout/hierarchy4"/>
    <dgm:cxn modelId="{BBD24784-62E5-4D08-B6D5-EF04CFAD7E2C}" type="presParOf" srcId="{19EF2CEE-C7E2-4DB6-8938-E24B4307299A}" destId="{25733076-B8E9-440F-9103-3F1B7FE4B739}" srcOrd="1" destOrd="0" presId="urn:microsoft.com/office/officeart/2005/8/layout/hierarchy4"/>
    <dgm:cxn modelId="{1914FC19-57B7-4192-8979-D17C43DD154E}" type="presParOf" srcId="{14817D31-7A71-4B19-9182-7B164A9AEFFF}" destId="{AB44C399-ADED-4FB4-9912-0006B6483730}" srcOrd="5" destOrd="0" presId="urn:microsoft.com/office/officeart/2005/8/layout/hierarchy4"/>
    <dgm:cxn modelId="{0066E8FD-9CD1-413F-9D0E-7839DA21C817}" type="presParOf" srcId="{14817D31-7A71-4B19-9182-7B164A9AEFFF}" destId="{88B81CBE-7A55-4980-B78C-CA961376C48A}" srcOrd="6" destOrd="0" presId="urn:microsoft.com/office/officeart/2005/8/layout/hierarchy4"/>
    <dgm:cxn modelId="{F5192254-87EB-4CB9-B412-D5986C3AEE35}" type="presParOf" srcId="{88B81CBE-7A55-4980-B78C-CA961376C48A}" destId="{D7806072-5A3D-41AB-BE81-1B1CE1068EA1}" srcOrd="0" destOrd="0" presId="urn:microsoft.com/office/officeart/2005/8/layout/hierarchy4"/>
    <dgm:cxn modelId="{AF57A3B7-EA44-4D15-BBB6-0ED5CACF39FB}" type="presParOf" srcId="{88B81CBE-7A55-4980-B78C-CA961376C48A}" destId="{069CC2B0-75CE-4D40-9FA5-FB87CADF7B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0D3C98-6EA3-45AA-9DC9-17F18E2A7979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7400C2-5EC8-4013-80A0-1C843DE2F876}">
      <dgm:prSet phldrT="[Text]"/>
      <dgm:spPr/>
      <dgm:t>
        <a:bodyPr/>
        <a:lstStyle/>
        <a:p>
          <a:r>
            <a:rPr lang="en-US" dirty="0" smtClean="0"/>
            <a:t>Soft spots</a:t>
          </a:r>
          <a:endParaRPr lang="en-US" dirty="0"/>
        </a:p>
      </dgm:t>
    </dgm:pt>
    <dgm:pt modelId="{4910337F-EEA6-4843-8D1C-36DC7D936AC5}" type="parTrans" cxnId="{10A0A654-61C1-4234-8F83-50AFA70912CE}">
      <dgm:prSet/>
      <dgm:spPr/>
      <dgm:t>
        <a:bodyPr/>
        <a:lstStyle/>
        <a:p>
          <a:endParaRPr lang="en-US"/>
        </a:p>
      </dgm:t>
    </dgm:pt>
    <dgm:pt modelId="{467C593F-C3C3-4E28-8C22-8371A2BBA927}" type="sibTrans" cxnId="{10A0A654-61C1-4234-8F83-50AFA70912CE}">
      <dgm:prSet/>
      <dgm:spPr/>
      <dgm:t>
        <a:bodyPr/>
        <a:lstStyle/>
        <a:p>
          <a:endParaRPr lang="en-US"/>
        </a:p>
      </dgm:t>
    </dgm:pt>
    <dgm:pt modelId="{012D4167-D163-47A3-9D55-12E949201CDD}">
      <dgm:prSet phldrT="[Text]"/>
      <dgm:spPr/>
      <dgm:t>
        <a:bodyPr/>
        <a:lstStyle/>
        <a:p>
          <a:r>
            <a:rPr lang="en-US" dirty="0" smtClean="0"/>
            <a:t>May signal core damage</a:t>
          </a:r>
          <a:endParaRPr lang="en-US" dirty="0"/>
        </a:p>
      </dgm:t>
    </dgm:pt>
    <dgm:pt modelId="{1C47FC31-6E6B-4B62-ADD3-14822587B0AC}" type="parTrans" cxnId="{63F238CA-E2F5-4D6A-AB52-3A98C2F1F882}">
      <dgm:prSet/>
      <dgm:spPr/>
      <dgm:t>
        <a:bodyPr/>
        <a:lstStyle/>
        <a:p>
          <a:endParaRPr lang="en-US"/>
        </a:p>
      </dgm:t>
    </dgm:pt>
    <dgm:pt modelId="{A6220125-3FAC-49DD-AC61-0FFB21D5F8CD}" type="sibTrans" cxnId="{63F238CA-E2F5-4D6A-AB52-3A98C2F1F882}">
      <dgm:prSet/>
      <dgm:spPr/>
      <dgm:t>
        <a:bodyPr/>
        <a:lstStyle/>
        <a:p>
          <a:endParaRPr lang="en-US"/>
        </a:p>
      </dgm:t>
    </dgm:pt>
    <dgm:pt modelId="{9D112131-FE06-4B62-B59D-6A160B62958A}">
      <dgm:prSet phldrT="[Text]"/>
      <dgm:spPr/>
      <dgm:t>
        <a:bodyPr/>
        <a:lstStyle/>
        <a:p>
          <a:r>
            <a:rPr lang="en-US" dirty="0" smtClean="0"/>
            <a:t>If sheath damaged, core likely as well</a:t>
          </a:r>
          <a:endParaRPr lang="en-US" dirty="0"/>
        </a:p>
      </dgm:t>
    </dgm:pt>
    <dgm:pt modelId="{C2CF4B60-E11F-4BBC-85C4-0F549530F030}" type="parTrans" cxnId="{D538634D-1ADF-4E8D-8D1D-9C1874780656}">
      <dgm:prSet/>
      <dgm:spPr/>
      <dgm:t>
        <a:bodyPr/>
        <a:lstStyle/>
        <a:p>
          <a:endParaRPr lang="en-US"/>
        </a:p>
      </dgm:t>
    </dgm:pt>
    <dgm:pt modelId="{7CDEBFDA-8492-47E6-95CE-C026E80BB57C}" type="sibTrans" cxnId="{D538634D-1ADF-4E8D-8D1D-9C1874780656}">
      <dgm:prSet/>
      <dgm:spPr/>
      <dgm:t>
        <a:bodyPr/>
        <a:lstStyle/>
        <a:p>
          <a:endParaRPr lang="en-US"/>
        </a:p>
      </dgm:t>
    </dgm:pt>
    <dgm:pt modelId="{43642505-8EB5-43FD-86C7-ACC0CAA8D42E}">
      <dgm:prSet phldrT="[Text]"/>
      <dgm:spPr/>
      <dgm:t>
        <a:bodyPr/>
        <a:lstStyle/>
        <a:p>
          <a:r>
            <a:rPr lang="en-US" dirty="0" smtClean="0"/>
            <a:t>If in doubt, remove from service</a:t>
          </a:r>
          <a:endParaRPr lang="en-US" dirty="0"/>
        </a:p>
      </dgm:t>
    </dgm:pt>
    <dgm:pt modelId="{FB18A9A3-900F-4780-A9F7-64798F57E59F}" type="parTrans" cxnId="{61FA0665-7014-4B8A-8A1E-3C76BA099837}">
      <dgm:prSet/>
      <dgm:spPr/>
      <dgm:t>
        <a:bodyPr/>
        <a:lstStyle/>
        <a:p>
          <a:endParaRPr lang="en-US"/>
        </a:p>
      </dgm:t>
    </dgm:pt>
    <dgm:pt modelId="{1859F2AF-C03C-4442-9DB4-6169D6B05836}" type="sibTrans" cxnId="{61FA0665-7014-4B8A-8A1E-3C76BA099837}">
      <dgm:prSet/>
      <dgm:spPr/>
      <dgm:t>
        <a:bodyPr/>
        <a:lstStyle/>
        <a:p>
          <a:endParaRPr lang="en-US"/>
        </a:p>
      </dgm:t>
    </dgm:pt>
    <dgm:pt modelId="{9719B00E-F274-41CC-A39B-2101CDFE333D}">
      <dgm:prSet phldrT="[Text]"/>
      <dgm:spPr/>
      <dgm:t>
        <a:bodyPr/>
        <a:lstStyle/>
        <a:p>
          <a:r>
            <a:rPr lang="en-US" dirty="0" smtClean="0"/>
            <a:t>Other signs</a:t>
          </a:r>
          <a:endParaRPr lang="en-US" dirty="0"/>
        </a:p>
      </dgm:t>
    </dgm:pt>
    <dgm:pt modelId="{F5E8826E-2028-40ED-BFBE-2396A76D9270}" type="parTrans" cxnId="{E1EC4BD7-D1CB-43DD-8977-2BCA2D4D154B}">
      <dgm:prSet/>
      <dgm:spPr/>
      <dgm:t>
        <a:bodyPr/>
        <a:lstStyle/>
        <a:p>
          <a:endParaRPr lang="en-US"/>
        </a:p>
      </dgm:t>
    </dgm:pt>
    <dgm:pt modelId="{7B61C589-87F6-4CC9-ACD8-A2585EA1C160}" type="sibTrans" cxnId="{E1EC4BD7-D1CB-43DD-8977-2BCA2D4D154B}">
      <dgm:prSet/>
      <dgm:spPr/>
      <dgm:t>
        <a:bodyPr/>
        <a:lstStyle/>
        <a:p>
          <a:endParaRPr lang="en-US"/>
        </a:p>
      </dgm:t>
    </dgm:pt>
    <dgm:pt modelId="{42D194D3-1D0F-4FB6-BA00-C3D2EA0458ED}">
      <dgm:prSet phldrT="[Text]"/>
      <dgm:spPr/>
      <dgm:t>
        <a:bodyPr/>
        <a:lstStyle/>
        <a:p>
          <a:r>
            <a:rPr lang="en-US" dirty="0" smtClean="0"/>
            <a:t>Shape, weave</a:t>
          </a:r>
          <a:endParaRPr lang="en-US" dirty="0"/>
        </a:p>
      </dgm:t>
    </dgm:pt>
    <dgm:pt modelId="{C056917E-BAEB-41F3-B4D8-A935D3C32943}" type="parTrans" cxnId="{9C4750F5-7991-4A1E-9D6C-698DA0A66B78}">
      <dgm:prSet/>
      <dgm:spPr/>
      <dgm:t>
        <a:bodyPr/>
        <a:lstStyle/>
        <a:p>
          <a:endParaRPr lang="en-US"/>
        </a:p>
      </dgm:t>
    </dgm:pt>
    <dgm:pt modelId="{B3247605-48DB-46C5-9422-0E54D5077176}" type="sibTrans" cxnId="{9C4750F5-7991-4A1E-9D6C-698DA0A66B78}">
      <dgm:prSet/>
      <dgm:spPr/>
      <dgm:t>
        <a:bodyPr/>
        <a:lstStyle/>
        <a:p>
          <a:endParaRPr lang="en-US"/>
        </a:p>
      </dgm:t>
    </dgm:pt>
    <dgm:pt modelId="{13E336F6-7364-46C2-8B94-A45BE21FBDFB}">
      <dgm:prSet phldrT="[Text]"/>
      <dgm:spPr/>
      <dgm:t>
        <a:bodyPr/>
        <a:lstStyle/>
        <a:p>
          <a:r>
            <a:rPr lang="en-US" dirty="0" smtClean="0"/>
            <a:t>Smells</a:t>
          </a:r>
          <a:endParaRPr lang="en-US" dirty="0"/>
        </a:p>
      </dgm:t>
    </dgm:pt>
    <dgm:pt modelId="{46555DAE-C56C-4E51-A000-064CB7AF37EA}" type="parTrans" cxnId="{D14508FE-853A-4324-AFC4-155BA763FFD7}">
      <dgm:prSet/>
      <dgm:spPr/>
      <dgm:t>
        <a:bodyPr/>
        <a:lstStyle/>
        <a:p>
          <a:endParaRPr lang="en-US"/>
        </a:p>
      </dgm:t>
    </dgm:pt>
    <dgm:pt modelId="{F29A7584-C7B0-496E-A7F4-0AA1DAFF511F}" type="sibTrans" cxnId="{D14508FE-853A-4324-AFC4-155BA763FFD7}">
      <dgm:prSet/>
      <dgm:spPr/>
      <dgm:t>
        <a:bodyPr/>
        <a:lstStyle/>
        <a:p>
          <a:endParaRPr lang="en-US"/>
        </a:p>
      </dgm:t>
    </dgm:pt>
    <dgm:pt modelId="{2744A9C4-0856-40C8-8E5B-B5A48B1517A7}">
      <dgm:prSet phldrT="[Text]"/>
      <dgm:spPr/>
      <dgm:t>
        <a:bodyPr/>
        <a:lstStyle/>
        <a:p>
          <a:r>
            <a:rPr lang="en-US" dirty="0" smtClean="0"/>
            <a:t>Discoloration</a:t>
          </a:r>
          <a:endParaRPr lang="en-US" dirty="0"/>
        </a:p>
      </dgm:t>
    </dgm:pt>
    <dgm:pt modelId="{B3CBA227-7584-4D74-B4D3-D9079CA054AA}" type="parTrans" cxnId="{95B21BF5-F25D-4465-A6ED-36101D01C99B}">
      <dgm:prSet/>
      <dgm:spPr/>
      <dgm:t>
        <a:bodyPr/>
        <a:lstStyle/>
        <a:p>
          <a:endParaRPr lang="en-US"/>
        </a:p>
      </dgm:t>
    </dgm:pt>
    <dgm:pt modelId="{A4EBE226-8F3E-4B77-96F2-C166577104F8}" type="sibTrans" cxnId="{95B21BF5-F25D-4465-A6ED-36101D01C99B}">
      <dgm:prSet/>
      <dgm:spPr/>
      <dgm:t>
        <a:bodyPr/>
        <a:lstStyle/>
        <a:p>
          <a:endParaRPr lang="en-US"/>
        </a:p>
      </dgm:t>
    </dgm:pt>
    <dgm:pt modelId="{F76821D8-F583-4577-8688-94D064BD70FD}">
      <dgm:prSet phldrT="[Text]"/>
      <dgm:spPr/>
      <dgm:t>
        <a:bodyPr/>
        <a:lstStyle/>
        <a:p>
          <a:r>
            <a:rPr lang="en-US" dirty="0" smtClean="0"/>
            <a:t>Roughness</a:t>
          </a:r>
          <a:endParaRPr lang="en-US" dirty="0"/>
        </a:p>
      </dgm:t>
    </dgm:pt>
    <dgm:pt modelId="{3762D23E-E2DF-4985-A3FB-836C1A6B0085}" type="parTrans" cxnId="{1C42C761-730D-447C-8EEA-CAB98E52A738}">
      <dgm:prSet/>
      <dgm:spPr/>
      <dgm:t>
        <a:bodyPr/>
        <a:lstStyle/>
        <a:p>
          <a:endParaRPr lang="en-US"/>
        </a:p>
      </dgm:t>
    </dgm:pt>
    <dgm:pt modelId="{4F817EAC-70A0-4E4B-8168-4A66B3A9766F}" type="sibTrans" cxnId="{1C42C761-730D-447C-8EEA-CAB98E52A738}">
      <dgm:prSet/>
      <dgm:spPr/>
      <dgm:t>
        <a:bodyPr/>
        <a:lstStyle/>
        <a:p>
          <a:endParaRPr lang="en-US"/>
        </a:p>
      </dgm:t>
    </dgm:pt>
    <dgm:pt modelId="{991ECAD9-3F6D-4EBE-B9F7-4E0588988475}">
      <dgm:prSet phldrT="[Text]"/>
      <dgm:spPr/>
      <dgm:t>
        <a:bodyPr/>
        <a:lstStyle/>
        <a:p>
          <a:r>
            <a:rPr lang="en-US" dirty="0" smtClean="0"/>
            <a:t>Abrasions</a:t>
          </a:r>
          <a:endParaRPr lang="en-US" dirty="0"/>
        </a:p>
      </dgm:t>
    </dgm:pt>
    <dgm:pt modelId="{72C47C09-B6A1-419F-B562-82B8C66D0640}" type="parTrans" cxnId="{5703D7C7-01CE-4A96-B68D-7F1E3C507E7A}">
      <dgm:prSet/>
      <dgm:spPr/>
      <dgm:t>
        <a:bodyPr/>
        <a:lstStyle/>
        <a:p>
          <a:endParaRPr lang="en-US"/>
        </a:p>
      </dgm:t>
    </dgm:pt>
    <dgm:pt modelId="{A2D81C02-5E97-43A3-92B3-5EF109E54847}" type="sibTrans" cxnId="{5703D7C7-01CE-4A96-B68D-7F1E3C507E7A}">
      <dgm:prSet/>
      <dgm:spPr/>
      <dgm:t>
        <a:bodyPr/>
        <a:lstStyle/>
        <a:p>
          <a:endParaRPr lang="en-US"/>
        </a:p>
      </dgm:t>
    </dgm:pt>
    <dgm:pt modelId="{E7ADAD86-ADBB-4FBC-BF67-D80B44F0A036}">
      <dgm:prSet phldrT="[Text]"/>
      <dgm:spPr/>
      <dgm:t>
        <a:bodyPr/>
        <a:lstStyle/>
        <a:p>
          <a:r>
            <a:rPr lang="en-US" dirty="0" smtClean="0"/>
            <a:t>Fuzziness</a:t>
          </a:r>
          <a:endParaRPr lang="en-US" dirty="0"/>
        </a:p>
      </dgm:t>
    </dgm:pt>
    <dgm:pt modelId="{389E1E67-3987-446C-AA5E-842012085C5C}" type="parTrans" cxnId="{15ECD0C3-8261-44E9-9807-00A207D43EE3}">
      <dgm:prSet/>
      <dgm:spPr/>
      <dgm:t>
        <a:bodyPr/>
        <a:lstStyle/>
        <a:p>
          <a:endParaRPr lang="en-US"/>
        </a:p>
      </dgm:t>
    </dgm:pt>
    <dgm:pt modelId="{173F889B-81DB-4368-9661-032297358C07}" type="sibTrans" cxnId="{15ECD0C3-8261-44E9-9807-00A207D43EE3}">
      <dgm:prSet/>
      <dgm:spPr/>
      <dgm:t>
        <a:bodyPr/>
        <a:lstStyle/>
        <a:p>
          <a:endParaRPr lang="en-US"/>
        </a:p>
      </dgm:t>
    </dgm:pt>
    <dgm:pt modelId="{4BEF807C-E1C6-4A65-A43C-2E7E7274F7B9}">
      <dgm:prSet phldrT="[Text]"/>
      <dgm:spPr/>
      <dgm:t>
        <a:bodyPr/>
        <a:lstStyle/>
        <a:p>
          <a:r>
            <a:rPr lang="en-US" dirty="0" smtClean="0"/>
            <a:t>Some is normal</a:t>
          </a:r>
        </a:p>
      </dgm:t>
    </dgm:pt>
    <dgm:pt modelId="{B1789669-F21C-4100-AAAC-366E63019318}" type="parTrans" cxnId="{F10AC66B-FDDB-4852-B2A2-189FB2E393A0}">
      <dgm:prSet/>
      <dgm:spPr/>
      <dgm:t>
        <a:bodyPr/>
        <a:lstStyle/>
        <a:p>
          <a:endParaRPr lang="en-US"/>
        </a:p>
      </dgm:t>
    </dgm:pt>
    <dgm:pt modelId="{5666C00B-D368-4FD3-8D56-8A657C28113F}" type="sibTrans" cxnId="{F10AC66B-FDDB-4852-B2A2-189FB2E393A0}">
      <dgm:prSet/>
      <dgm:spPr/>
      <dgm:t>
        <a:bodyPr/>
        <a:lstStyle/>
        <a:p>
          <a:endParaRPr lang="en-US"/>
        </a:p>
      </dgm:t>
    </dgm:pt>
    <dgm:pt modelId="{52C1A128-B3AB-4345-AA04-950D8344B272}">
      <dgm:prSet phldrT="[Text]"/>
      <dgm:spPr/>
      <dgm:t>
        <a:bodyPr/>
        <a:lstStyle/>
        <a:p>
          <a:r>
            <a:rPr lang="en-US" dirty="0" smtClean="0"/>
            <a:t>Remove from service if excessive</a:t>
          </a:r>
        </a:p>
      </dgm:t>
    </dgm:pt>
    <dgm:pt modelId="{0E16BCF8-A0E9-4E2A-BCB8-EE9584A2E0AD}" type="parTrans" cxnId="{0F27BE1E-15E4-4387-A00A-4B41F274501A}">
      <dgm:prSet/>
      <dgm:spPr/>
      <dgm:t>
        <a:bodyPr/>
        <a:lstStyle/>
        <a:p>
          <a:endParaRPr lang="en-US"/>
        </a:p>
      </dgm:t>
    </dgm:pt>
    <dgm:pt modelId="{18F041EE-DEC3-4DF5-BC2F-A2F9F30EEC5C}" type="sibTrans" cxnId="{0F27BE1E-15E4-4387-A00A-4B41F274501A}">
      <dgm:prSet/>
      <dgm:spPr/>
      <dgm:t>
        <a:bodyPr/>
        <a:lstStyle/>
        <a:p>
          <a:endParaRPr lang="en-US"/>
        </a:p>
      </dgm:t>
    </dgm:pt>
    <dgm:pt modelId="{2EB54DDE-8D80-46FC-9E7E-CB925BE3F9A0}">
      <dgm:prSet phldrT="[Text]"/>
      <dgm:spPr>
        <a:blipFill dpi="0" rotWithShape="0">
          <a:blip xmlns:r="http://schemas.openxmlformats.org/officeDocument/2006/relationships" r:embed="rId1"/>
          <a:srcRect/>
          <a:stretch>
            <a:fillRect l="-21603" t="-2506" r="-64407" b="37"/>
          </a:stretch>
        </a:blipFill>
      </dgm:spPr>
      <dgm:t>
        <a:bodyPr/>
        <a:lstStyle/>
        <a:p>
          <a:r>
            <a:rPr lang="en-US" dirty="0" smtClean="0"/>
            <a:t> </a:t>
          </a:r>
        </a:p>
      </dgm:t>
    </dgm:pt>
    <dgm:pt modelId="{20E77810-F264-4E7A-83E5-D7DC261F73B1}" type="parTrans" cxnId="{9C84F535-9954-44C3-857A-8CA139A1A06D}">
      <dgm:prSet/>
      <dgm:spPr/>
      <dgm:t>
        <a:bodyPr/>
        <a:lstStyle/>
        <a:p>
          <a:endParaRPr lang="en-US"/>
        </a:p>
      </dgm:t>
    </dgm:pt>
    <dgm:pt modelId="{618A651E-4A64-4050-8547-CF5245E68B26}" type="sibTrans" cxnId="{9C84F535-9954-44C3-857A-8CA139A1A06D}">
      <dgm:prSet/>
      <dgm:spPr/>
      <dgm:t>
        <a:bodyPr/>
        <a:lstStyle/>
        <a:p>
          <a:endParaRPr lang="en-US"/>
        </a:p>
      </dgm:t>
    </dgm:pt>
    <dgm:pt modelId="{AD2E788D-B202-4F24-8677-3DC488EBF4EB}" type="pres">
      <dgm:prSet presAssocID="{EB0D3C98-6EA3-45AA-9DC9-17F18E2A79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F6743-ECA5-4323-804D-6767F419544A}" type="pres">
      <dgm:prSet presAssocID="{F37400C2-5EC8-4013-80A0-1C843DE2F876}" presName="vertFlow" presStyleCnt="0"/>
      <dgm:spPr/>
    </dgm:pt>
    <dgm:pt modelId="{60277DE7-4798-4B1E-96B0-AEE889BB3074}" type="pres">
      <dgm:prSet presAssocID="{F37400C2-5EC8-4013-80A0-1C843DE2F876}" presName="header" presStyleLbl="node1" presStyleIdx="0" presStyleCnt="3"/>
      <dgm:spPr/>
      <dgm:t>
        <a:bodyPr/>
        <a:lstStyle/>
        <a:p>
          <a:endParaRPr lang="en-US"/>
        </a:p>
      </dgm:t>
    </dgm:pt>
    <dgm:pt modelId="{6EDFE216-DFBA-4855-9D28-4FA8247D9DC8}" type="pres">
      <dgm:prSet presAssocID="{1C47FC31-6E6B-4B62-ADD3-14822587B0AC}" presName="parTrans" presStyleLbl="sibTrans2D1" presStyleIdx="0" presStyleCnt="11"/>
      <dgm:spPr/>
      <dgm:t>
        <a:bodyPr/>
        <a:lstStyle/>
        <a:p>
          <a:endParaRPr lang="en-US"/>
        </a:p>
      </dgm:t>
    </dgm:pt>
    <dgm:pt modelId="{E8B76626-8203-4875-9BAA-BC62AD51B4E6}" type="pres">
      <dgm:prSet presAssocID="{012D4167-D163-47A3-9D55-12E949201CDD}" presName="child" presStyleLbl="alignAccFollow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64B33-2DD7-42EB-B3E5-3D5A3CDDC716}" type="pres">
      <dgm:prSet presAssocID="{A6220125-3FAC-49DD-AC61-0FFB21D5F8CD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2FDAACFD-6933-4E4E-B5E6-37917DC97065}" type="pres">
      <dgm:prSet presAssocID="{9D112131-FE06-4B62-B59D-6A160B62958A}" presName="child" presStyleLbl="alignAccFollow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3491C-DF95-4DF3-B5EA-E519E289E503}" type="pres">
      <dgm:prSet presAssocID="{7CDEBFDA-8492-47E6-95CE-C026E80BB57C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0034F2FF-3100-49C2-9EB5-55C43CB3D9D8}" type="pres">
      <dgm:prSet presAssocID="{43642505-8EB5-43FD-86C7-ACC0CAA8D42E}" presName="child" presStyleLbl="alignAccFollow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1EF58-A9F9-4905-A066-64D738D8A13B}" type="pres">
      <dgm:prSet presAssocID="{F37400C2-5EC8-4013-80A0-1C843DE2F876}" presName="hSp" presStyleCnt="0"/>
      <dgm:spPr/>
    </dgm:pt>
    <dgm:pt modelId="{132F9481-77D1-459F-A936-631F05048CAA}" type="pres">
      <dgm:prSet presAssocID="{9719B00E-F274-41CC-A39B-2101CDFE333D}" presName="vertFlow" presStyleCnt="0"/>
      <dgm:spPr/>
    </dgm:pt>
    <dgm:pt modelId="{371AE555-829A-43F4-A358-604E7F74E21C}" type="pres">
      <dgm:prSet presAssocID="{9719B00E-F274-41CC-A39B-2101CDFE333D}" presName="header" presStyleLbl="node1" presStyleIdx="1" presStyleCnt="3"/>
      <dgm:spPr/>
      <dgm:t>
        <a:bodyPr/>
        <a:lstStyle/>
        <a:p>
          <a:endParaRPr lang="en-US"/>
        </a:p>
      </dgm:t>
    </dgm:pt>
    <dgm:pt modelId="{1E141F90-8F6D-4826-9FB4-6A2C9405F15D}" type="pres">
      <dgm:prSet presAssocID="{C056917E-BAEB-41F3-B4D8-A935D3C32943}" presName="parTrans" presStyleLbl="sibTrans2D1" presStyleIdx="3" presStyleCnt="11"/>
      <dgm:spPr/>
      <dgm:t>
        <a:bodyPr/>
        <a:lstStyle/>
        <a:p>
          <a:endParaRPr lang="en-US"/>
        </a:p>
      </dgm:t>
    </dgm:pt>
    <dgm:pt modelId="{D8D929F0-CFF4-4635-BF09-2A65119039EE}" type="pres">
      <dgm:prSet presAssocID="{42D194D3-1D0F-4FB6-BA00-C3D2EA0458ED}" presName="child" presStyleLbl="alignAccFollow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9D9D3-2868-4D76-84FD-0D6AE0AD0DD2}" type="pres">
      <dgm:prSet presAssocID="{B3247605-48DB-46C5-9422-0E54D5077176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ADE4C604-0190-4626-9228-5B0C1A623A29}" type="pres">
      <dgm:prSet presAssocID="{13E336F6-7364-46C2-8B94-A45BE21FBDFB}" presName="child" presStyleLbl="alignAccFollow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7829-7F24-4EEF-A29D-ED8481EA0585}" type="pres">
      <dgm:prSet presAssocID="{F29A7584-C7B0-496E-A7F4-0AA1DAFF511F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E7CA6C40-7960-4880-BC69-CF3AD560847A}" type="pres">
      <dgm:prSet presAssocID="{2744A9C4-0856-40C8-8E5B-B5A48B1517A7}" presName="child" presStyleLbl="alignAccFollow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5672-4E5D-4625-AC2B-634B181FD5EA}" type="pres">
      <dgm:prSet presAssocID="{A4EBE226-8F3E-4B77-96F2-C166577104F8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1B9D0880-E809-4F0C-A59E-B4CB2F054705}" type="pres">
      <dgm:prSet presAssocID="{F76821D8-F583-4577-8688-94D064BD70FD}" presName="child" presStyleLbl="alignAccFollow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1CB9A-CE34-42B2-BFB7-1C47B03BF09E}" type="pres">
      <dgm:prSet presAssocID="{4F817EAC-70A0-4E4B-8168-4A66B3A9766F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2BCAB38E-FD7C-4538-B49A-71BF8D2474EE}" type="pres">
      <dgm:prSet presAssocID="{991ECAD9-3F6D-4EBE-B9F7-4E0588988475}" presName="child" presStyleLbl="alignAccFollow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11C1-B74A-4046-AADB-3154F16D32C7}" type="pres">
      <dgm:prSet presAssocID="{9719B00E-F274-41CC-A39B-2101CDFE333D}" presName="hSp" presStyleCnt="0"/>
      <dgm:spPr/>
    </dgm:pt>
    <dgm:pt modelId="{8992831C-83F8-40B1-888D-BA54C8AAD3DA}" type="pres">
      <dgm:prSet presAssocID="{E7ADAD86-ADBB-4FBC-BF67-D80B44F0A036}" presName="vertFlow" presStyleCnt="0"/>
      <dgm:spPr/>
    </dgm:pt>
    <dgm:pt modelId="{D725A28B-0E02-4808-9BB2-C9FC91CB23AD}" type="pres">
      <dgm:prSet presAssocID="{E7ADAD86-ADBB-4FBC-BF67-D80B44F0A036}" presName="header" presStyleLbl="node1" presStyleIdx="2" presStyleCnt="3"/>
      <dgm:spPr/>
      <dgm:t>
        <a:bodyPr/>
        <a:lstStyle/>
        <a:p>
          <a:endParaRPr lang="en-US"/>
        </a:p>
      </dgm:t>
    </dgm:pt>
    <dgm:pt modelId="{15F66A0A-707F-45B5-BCC7-BB7426572D5A}" type="pres">
      <dgm:prSet presAssocID="{B1789669-F21C-4100-AAAC-366E63019318}" presName="parTrans" presStyleLbl="sibTrans2D1" presStyleIdx="8" presStyleCnt="11"/>
      <dgm:spPr/>
      <dgm:t>
        <a:bodyPr/>
        <a:lstStyle/>
        <a:p>
          <a:endParaRPr lang="en-US"/>
        </a:p>
      </dgm:t>
    </dgm:pt>
    <dgm:pt modelId="{4264B6C8-D580-4D02-8565-9203D7B05D5D}" type="pres">
      <dgm:prSet presAssocID="{4BEF807C-E1C6-4A65-A43C-2E7E7274F7B9}" presName="child" presStyleLbl="alignAccFollow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3AABF-697D-465D-9162-29B4A10E5947}" type="pres">
      <dgm:prSet presAssocID="{5666C00B-D368-4FD3-8D56-8A657C28113F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493616CD-BA54-425F-B753-810A8D43CB5C}" type="pres">
      <dgm:prSet presAssocID="{52C1A128-B3AB-4345-AA04-950D8344B272}" presName="child" presStyleLbl="alignAccFollow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7580C-C0F5-4713-ACEB-0E2BDE3DD8A6}" type="pres">
      <dgm:prSet presAssocID="{18F041EE-DEC3-4DF5-BC2F-A2F9F30EEC5C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7A6AECC7-138D-4029-B52E-0454D9D8B938}" type="pres">
      <dgm:prSet presAssocID="{2EB54DDE-8D80-46FC-9E7E-CB925BE3F9A0}" presName="child" presStyleLbl="alignAccFollowNode1" presStyleIdx="10" presStyleCnt="11" custScaleX="100412" custScaleY="2701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9916F-1D98-4620-9D1F-3FCBF0FC3D71}" type="presOf" srcId="{012D4167-D163-47A3-9D55-12E949201CDD}" destId="{E8B76626-8203-4875-9BAA-BC62AD51B4E6}" srcOrd="0" destOrd="0" presId="urn:microsoft.com/office/officeart/2005/8/layout/lProcess1"/>
    <dgm:cxn modelId="{A653E1AE-7238-4372-9D61-E32A19B00BC7}" type="presOf" srcId="{C056917E-BAEB-41F3-B4D8-A935D3C32943}" destId="{1E141F90-8F6D-4826-9FB4-6A2C9405F15D}" srcOrd="0" destOrd="0" presId="urn:microsoft.com/office/officeart/2005/8/layout/lProcess1"/>
    <dgm:cxn modelId="{1173DA94-C4F4-40B4-9BCC-F631B53AA2D1}" type="presOf" srcId="{52C1A128-B3AB-4345-AA04-950D8344B272}" destId="{493616CD-BA54-425F-B753-810A8D43CB5C}" srcOrd="0" destOrd="0" presId="urn:microsoft.com/office/officeart/2005/8/layout/lProcess1"/>
    <dgm:cxn modelId="{F4ED2392-6DC1-495E-94B9-3D7C984665E3}" type="presOf" srcId="{42D194D3-1D0F-4FB6-BA00-C3D2EA0458ED}" destId="{D8D929F0-CFF4-4635-BF09-2A65119039EE}" srcOrd="0" destOrd="0" presId="urn:microsoft.com/office/officeart/2005/8/layout/lProcess1"/>
    <dgm:cxn modelId="{902B018F-5733-43E9-92A9-CEE87B83C599}" type="presOf" srcId="{F76821D8-F583-4577-8688-94D064BD70FD}" destId="{1B9D0880-E809-4F0C-A59E-B4CB2F054705}" srcOrd="0" destOrd="0" presId="urn:microsoft.com/office/officeart/2005/8/layout/lProcess1"/>
    <dgm:cxn modelId="{10A0A654-61C1-4234-8F83-50AFA70912CE}" srcId="{EB0D3C98-6EA3-45AA-9DC9-17F18E2A7979}" destId="{F37400C2-5EC8-4013-80A0-1C843DE2F876}" srcOrd="0" destOrd="0" parTransId="{4910337F-EEA6-4843-8D1C-36DC7D936AC5}" sibTransId="{467C593F-C3C3-4E28-8C22-8371A2BBA927}"/>
    <dgm:cxn modelId="{2B5F67D1-24D7-4F37-8AFE-8178630724BB}" type="presOf" srcId="{B3247605-48DB-46C5-9422-0E54D5077176}" destId="{B3D9D9D3-2868-4D76-84FD-0D6AE0AD0DD2}" srcOrd="0" destOrd="0" presId="urn:microsoft.com/office/officeart/2005/8/layout/lProcess1"/>
    <dgm:cxn modelId="{9C84F535-9954-44C3-857A-8CA139A1A06D}" srcId="{E7ADAD86-ADBB-4FBC-BF67-D80B44F0A036}" destId="{2EB54DDE-8D80-46FC-9E7E-CB925BE3F9A0}" srcOrd="2" destOrd="0" parTransId="{20E77810-F264-4E7A-83E5-D7DC261F73B1}" sibTransId="{618A651E-4A64-4050-8547-CF5245E68B26}"/>
    <dgm:cxn modelId="{9C4750F5-7991-4A1E-9D6C-698DA0A66B78}" srcId="{9719B00E-F274-41CC-A39B-2101CDFE333D}" destId="{42D194D3-1D0F-4FB6-BA00-C3D2EA0458ED}" srcOrd="0" destOrd="0" parTransId="{C056917E-BAEB-41F3-B4D8-A935D3C32943}" sibTransId="{B3247605-48DB-46C5-9422-0E54D5077176}"/>
    <dgm:cxn modelId="{F10AC66B-FDDB-4852-B2A2-189FB2E393A0}" srcId="{E7ADAD86-ADBB-4FBC-BF67-D80B44F0A036}" destId="{4BEF807C-E1C6-4A65-A43C-2E7E7274F7B9}" srcOrd="0" destOrd="0" parTransId="{B1789669-F21C-4100-AAAC-366E63019318}" sibTransId="{5666C00B-D368-4FD3-8D56-8A657C28113F}"/>
    <dgm:cxn modelId="{B26F4729-0D28-4700-A679-E23BEBA0B3CD}" type="presOf" srcId="{E7ADAD86-ADBB-4FBC-BF67-D80B44F0A036}" destId="{D725A28B-0E02-4808-9BB2-C9FC91CB23AD}" srcOrd="0" destOrd="0" presId="urn:microsoft.com/office/officeart/2005/8/layout/lProcess1"/>
    <dgm:cxn modelId="{C50373E8-B06A-4225-B29B-C05799CD9379}" type="presOf" srcId="{13E336F6-7364-46C2-8B94-A45BE21FBDFB}" destId="{ADE4C604-0190-4626-9228-5B0C1A623A29}" srcOrd="0" destOrd="0" presId="urn:microsoft.com/office/officeart/2005/8/layout/lProcess1"/>
    <dgm:cxn modelId="{15ECD0C3-8261-44E9-9807-00A207D43EE3}" srcId="{EB0D3C98-6EA3-45AA-9DC9-17F18E2A7979}" destId="{E7ADAD86-ADBB-4FBC-BF67-D80B44F0A036}" srcOrd="2" destOrd="0" parTransId="{389E1E67-3987-446C-AA5E-842012085C5C}" sibTransId="{173F889B-81DB-4368-9661-032297358C07}"/>
    <dgm:cxn modelId="{0E34E4A7-E88A-496B-9B8C-50251FBB6109}" type="presOf" srcId="{4F817EAC-70A0-4E4B-8168-4A66B3A9766F}" destId="{B6F1CB9A-CE34-42B2-BFB7-1C47B03BF09E}" srcOrd="0" destOrd="0" presId="urn:microsoft.com/office/officeart/2005/8/layout/lProcess1"/>
    <dgm:cxn modelId="{3B63E710-55A0-415C-B835-C56EE5BC2452}" type="presOf" srcId="{2744A9C4-0856-40C8-8E5B-B5A48B1517A7}" destId="{E7CA6C40-7960-4880-BC69-CF3AD560847A}" srcOrd="0" destOrd="0" presId="urn:microsoft.com/office/officeart/2005/8/layout/lProcess1"/>
    <dgm:cxn modelId="{5703D7C7-01CE-4A96-B68D-7F1E3C507E7A}" srcId="{9719B00E-F274-41CC-A39B-2101CDFE333D}" destId="{991ECAD9-3F6D-4EBE-B9F7-4E0588988475}" srcOrd="4" destOrd="0" parTransId="{72C47C09-B6A1-419F-B562-82B8C66D0640}" sibTransId="{A2D81C02-5E97-43A3-92B3-5EF109E54847}"/>
    <dgm:cxn modelId="{06EE53F3-583F-4B9A-A89F-8BFA5C0CC3D7}" type="presOf" srcId="{9D112131-FE06-4B62-B59D-6A160B62958A}" destId="{2FDAACFD-6933-4E4E-B5E6-37917DC97065}" srcOrd="0" destOrd="0" presId="urn:microsoft.com/office/officeart/2005/8/layout/lProcess1"/>
    <dgm:cxn modelId="{0F27BE1E-15E4-4387-A00A-4B41F274501A}" srcId="{E7ADAD86-ADBB-4FBC-BF67-D80B44F0A036}" destId="{52C1A128-B3AB-4345-AA04-950D8344B272}" srcOrd="1" destOrd="0" parTransId="{0E16BCF8-A0E9-4E2A-BCB8-EE9584A2E0AD}" sibTransId="{18F041EE-DEC3-4DF5-BC2F-A2F9F30EEC5C}"/>
    <dgm:cxn modelId="{8514F360-35AA-4381-BFCE-6B4F45E310E7}" type="presOf" srcId="{F29A7584-C7B0-496E-A7F4-0AA1DAFF511F}" destId="{9D2F7829-7F24-4EEF-A29D-ED8481EA0585}" srcOrd="0" destOrd="0" presId="urn:microsoft.com/office/officeart/2005/8/layout/lProcess1"/>
    <dgm:cxn modelId="{53FE3536-5D6F-47B3-914B-1FF578A3D7A3}" type="presOf" srcId="{2EB54DDE-8D80-46FC-9E7E-CB925BE3F9A0}" destId="{7A6AECC7-138D-4029-B52E-0454D9D8B938}" srcOrd="0" destOrd="0" presId="urn:microsoft.com/office/officeart/2005/8/layout/lProcess1"/>
    <dgm:cxn modelId="{E1EC4BD7-D1CB-43DD-8977-2BCA2D4D154B}" srcId="{EB0D3C98-6EA3-45AA-9DC9-17F18E2A7979}" destId="{9719B00E-F274-41CC-A39B-2101CDFE333D}" srcOrd="1" destOrd="0" parTransId="{F5E8826E-2028-40ED-BFBE-2396A76D9270}" sibTransId="{7B61C589-87F6-4CC9-ACD8-A2585EA1C160}"/>
    <dgm:cxn modelId="{D3C5BEF5-12CA-431C-B4BE-46157D3F162D}" type="presOf" srcId="{18F041EE-DEC3-4DF5-BC2F-A2F9F30EEC5C}" destId="{A647580C-C0F5-4713-ACEB-0E2BDE3DD8A6}" srcOrd="0" destOrd="0" presId="urn:microsoft.com/office/officeart/2005/8/layout/lProcess1"/>
    <dgm:cxn modelId="{1C42C761-730D-447C-8EEA-CAB98E52A738}" srcId="{9719B00E-F274-41CC-A39B-2101CDFE333D}" destId="{F76821D8-F583-4577-8688-94D064BD70FD}" srcOrd="3" destOrd="0" parTransId="{3762D23E-E2DF-4985-A3FB-836C1A6B0085}" sibTransId="{4F817EAC-70A0-4E4B-8168-4A66B3A9766F}"/>
    <dgm:cxn modelId="{61FA0665-7014-4B8A-8A1E-3C76BA099837}" srcId="{F37400C2-5EC8-4013-80A0-1C843DE2F876}" destId="{43642505-8EB5-43FD-86C7-ACC0CAA8D42E}" srcOrd="2" destOrd="0" parTransId="{FB18A9A3-900F-4780-A9F7-64798F57E59F}" sibTransId="{1859F2AF-C03C-4442-9DB4-6169D6B05836}"/>
    <dgm:cxn modelId="{4B5943BA-E999-41C3-A8D2-78432C76EF9A}" type="presOf" srcId="{A4EBE226-8F3E-4B77-96F2-C166577104F8}" destId="{E7705672-4E5D-4625-AC2B-634B181FD5EA}" srcOrd="0" destOrd="0" presId="urn:microsoft.com/office/officeart/2005/8/layout/lProcess1"/>
    <dgm:cxn modelId="{01AC9FB2-0803-4AE6-B7B9-8EE65638BFA0}" type="presOf" srcId="{5666C00B-D368-4FD3-8D56-8A657C28113F}" destId="{8163AABF-697D-465D-9162-29B4A10E5947}" srcOrd="0" destOrd="0" presId="urn:microsoft.com/office/officeart/2005/8/layout/lProcess1"/>
    <dgm:cxn modelId="{D9382ADA-185D-4816-A3FB-EE0978D945DB}" type="presOf" srcId="{9719B00E-F274-41CC-A39B-2101CDFE333D}" destId="{371AE555-829A-43F4-A358-604E7F74E21C}" srcOrd="0" destOrd="0" presId="urn:microsoft.com/office/officeart/2005/8/layout/lProcess1"/>
    <dgm:cxn modelId="{26D9149D-F35F-4939-A6F3-4C2EFC34136A}" type="presOf" srcId="{F37400C2-5EC8-4013-80A0-1C843DE2F876}" destId="{60277DE7-4798-4B1E-96B0-AEE889BB3074}" srcOrd="0" destOrd="0" presId="urn:microsoft.com/office/officeart/2005/8/layout/lProcess1"/>
    <dgm:cxn modelId="{248AE3B1-998E-4E54-8AD8-FBE99D3EB44E}" type="presOf" srcId="{4BEF807C-E1C6-4A65-A43C-2E7E7274F7B9}" destId="{4264B6C8-D580-4D02-8565-9203D7B05D5D}" srcOrd="0" destOrd="0" presId="urn:microsoft.com/office/officeart/2005/8/layout/lProcess1"/>
    <dgm:cxn modelId="{46B25082-AA5B-4304-8EAC-878A398B61F2}" type="presOf" srcId="{991ECAD9-3F6D-4EBE-B9F7-4E0588988475}" destId="{2BCAB38E-FD7C-4538-B49A-71BF8D2474EE}" srcOrd="0" destOrd="0" presId="urn:microsoft.com/office/officeart/2005/8/layout/lProcess1"/>
    <dgm:cxn modelId="{D538634D-1ADF-4E8D-8D1D-9C1874780656}" srcId="{F37400C2-5EC8-4013-80A0-1C843DE2F876}" destId="{9D112131-FE06-4B62-B59D-6A160B62958A}" srcOrd="1" destOrd="0" parTransId="{C2CF4B60-E11F-4BBC-85C4-0F549530F030}" sibTransId="{7CDEBFDA-8492-47E6-95CE-C026E80BB57C}"/>
    <dgm:cxn modelId="{95B21BF5-F25D-4465-A6ED-36101D01C99B}" srcId="{9719B00E-F274-41CC-A39B-2101CDFE333D}" destId="{2744A9C4-0856-40C8-8E5B-B5A48B1517A7}" srcOrd="2" destOrd="0" parTransId="{B3CBA227-7584-4D74-B4D3-D9079CA054AA}" sibTransId="{A4EBE226-8F3E-4B77-96F2-C166577104F8}"/>
    <dgm:cxn modelId="{150B03C1-E59F-4EA3-978D-85BB0A7A1D47}" type="presOf" srcId="{1C47FC31-6E6B-4B62-ADD3-14822587B0AC}" destId="{6EDFE216-DFBA-4855-9D28-4FA8247D9DC8}" srcOrd="0" destOrd="0" presId="urn:microsoft.com/office/officeart/2005/8/layout/lProcess1"/>
    <dgm:cxn modelId="{DE9649AA-D8E9-448B-96F5-DB185EAB9DEA}" type="presOf" srcId="{7CDEBFDA-8492-47E6-95CE-C026E80BB57C}" destId="{4983491C-DF95-4DF3-B5EA-E519E289E503}" srcOrd="0" destOrd="0" presId="urn:microsoft.com/office/officeart/2005/8/layout/lProcess1"/>
    <dgm:cxn modelId="{69D558AC-7133-450D-B10B-9B811A477F28}" type="presOf" srcId="{43642505-8EB5-43FD-86C7-ACC0CAA8D42E}" destId="{0034F2FF-3100-49C2-9EB5-55C43CB3D9D8}" srcOrd="0" destOrd="0" presId="urn:microsoft.com/office/officeart/2005/8/layout/lProcess1"/>
    <dgm:cxn modelId="{B3E25F50-B578-4945-ACCC-79F215A9AD9E}" type="presOf" srcId="{B1789669-F21C-4100-AAAC-366E63019318}" destId="{15F66A0A-707F-45B5-BCC7-BB7426572D5A}" srcOrd="0" destOrd="0" presId="urn:microsoft.com/office/officeart/2005/8/layout/lProcess1"/>
    <dgm:cxn modelId="{30F67E0F-A57A-4E62-99B7-AAB7C5FE465F}" type="presOf" srcId="{A6220125-3FAC-49DD-AC61-0FFB21D5F8CD}" destId="{D9564B33-2DD7-42EB-B3E5-3D5A3CDDC716}" srcOrd="0" destOrd="0" presId="urn:microsoft.com/office/officeart/2005/8/layout/lProcess1"/>
    <dgm:cxn modelId="{63F238CA-E2F5-4D6A-AB52-3A98C2F1F882}" srcId="{F37400C2-5EC8-4013-80A0-1C843DE2F876}" destId="{012D4167-D163-47A3-9D55-12E949201CDD}" srcOrd="0" destOrd="0" parTransId="{1C47FC31-6E6B-4B62-ADD3-14822587B0AC}" sibTransId="{A6220125-3FAC-49DD-AC61-0FFB21D5F8CD}"/>
    <dgm:cxn modelId="{D14508FE-853A-4324-AFC4-155BA763FFD7}" srcId="{9719B00E-F274-41CC-A39B-2101CDFE333D}" destId="{13E336F6-7364-46C2-8B94-A45BE21FBDFB}" srcOrd="1" destOrd="0" parTransId="{46555DAE-C56C-4E51-A000-064CB7AF37EA}" sibTransId="{F29A7584-C7B0-496E-A7F4-0AA1DAFF511F}"/>
    <dgm:cxn modelId="{A1E7F3B7-C093-46E1-8A7E-EF9B4BB65816}" type="presOf" srcId="{EB0D3C98-6EA3-45AA-9DC9-17F18E2A7979}" destId="{AD2E788D-B202-4F24-8677-3DC488EBF4EB}" srcOrd="0" destOrd="0" presId="urn:microsoft.com/office/officeart/2005/8/layout/lProcess1"/>
    <dgm:cxn modelId="{128024A9-E09C-4109-BBC2-77CEC124A67D}" type="presParOf" srcId="{AD2E788D-B202-4F24-8677-3DC488EBF4EB}" destId="{D7FF6743-ECA5-4323-804D-6767F419544A}" srcOrd="0" destOrd="0" presId="urn:microsoft.com/office/officeart/2005/8/layout/lProcess1"/>
    <dgm:cxn modelId="{63A90408-2C41-4611-9A11-C32660195BC8}" type="presParOf" srcId="{D7FF6743-ECA5-4323-804D-6767F419544A}" destId="{60277DE7-4798-4B1E-96B0-AEE889BB3074}" srcOrd="0" destOrd="0" presId="urn:microsoft.com/office/officeart/2005/8/layout/lProcess1"/>
    <dgm:cxn modelId="{EF064EF3-3225-4CFC-BCF2-EFBD26320F27}" type="presParOf" srcId="{D7FF6743-ECA5-4323-804D-6767F419544A}" destId="{6EDFE216-DFBA-4855-9D28-4FA8247D9DC8}" srcOrd="1" destOrd="0" presId="urn:microsoft.com/office/officeart/2005/8/layout/lProcess1"/>
    <dgm:cxn modelId="{B066832C-CDBF-49BB-A852-275C560A29EC}" type="presParOf" srcId="{D7FF6743-ECA5-4323-804D-6767F419544A}" destId="{E8B76626-8203-4875-9BAA-BC62AD51B4E6}" srcOrd="2" destOrd="0" presId="urn:microsoft.com/office/officeart/2005/8/layout/lProcess1"/>
    <dgm:cxn modelId="{D617DDD9-121B-43C0-B1A8-5195E871D0C5}" type="presParOf" srcId="{D7FF6743-ECA5-4323-804D-6767F419544A}" destId="{D9564B33-2DD7-42EB-B3E5-3D5A3CDDC716}" srcOrd="3" destOrd="0" presId="urn:microsoft.com/office/officeart/2005/8/layout/lProcess1"/>
    <dgm:cxn modelId="{A1936455-7AA1-4EC6-82CB-247DE964D421}" type="presParOf" srcId="{D7FF6743-ECA5-4323-804D-6767F419544A}" destId="{2FDAACFD-6933-4E4E-B5E6-37917DC97065}" srcOrd="4" destOrd="0" presId="urn:microsoft.com/office/officeart/2005/8/layout/lProcess1"/>
    <dgm:cxn modelId="{1DF563AC-4630-4165-97CB-35B370521E67}" type="presParOf" srcId="{D7FF6743-ECA5-4323-804D-6767F419544A}" destId="{4983491C-DF95-4DF3-B5EA-E519E289E503}" srcOrd="5" destOrd="0" presId="urn:microsoft.com/office/officeart/2005/8/layout/lProcess1"/>
    <dgm:cxn modelId="{86AB76E8-3D7D-41A7-9715-17EA8E795A89}" type="presParOf" srcId="{D7FF6743-ECA5-4323-804D-6767F419544A}" destId="{0034F2FF-3100-49C2-9EB5-55C43CB3D9D8}" srcOrd="6" destOrd="0" presId="urn:microsoft.com/office/officeart/2005/8/layout/lProcess1"/>
    <dgm:cxn modelId="{EF9189A7-3EDA-4154-9979-112CD74C6BBA}" type="presParOf" srcId="{AD2E788D-B202-4F24-8677-3DC488EBF4EB}" destId="{37A1EF58-A9F9-4905-A066-64D738D8A13B}" srcOrd="1" destOrd="0" presId="urn:microsoft.com/office/officeart/2005/8/layout/lProcess1"/>
    <dgm:cxn modelId="{937BABCD-B845-478D-B35D-D3DE93A8AB0C}" type="presParOf" srcId="{AD2E788D-B202-4F24-8677-3DC488EBF4EB}" destId="{132F9481-77D1-459F-A936-631F05048CAA}" srcOrd="2" destOrd="0" presId="urn:microsoft.com/office/officeart/2005/8/layout/lProcess1"/>
    <dgm:cxn modelId="{F833F0AE-1E53-422E-871C-FC171F065A9D}" type="presParOf" srcId="{132F9481-77D1-459F-A936-631F05048CAA}" destId="{371AE555-829A-43F4-A358-604E7F74E21C}" srcOrd="0" destOrd="0" presId="urn:microsoft.com/office/officeart/2005/8/layout/lProcess1"/>
    <dgm:cxn modelId="{049137AC-CA2E-444F-A7D9-072DDA02A01E}" type="presParOf" srcId="{132F9481-77D1-459F-A936-631F05048CAA}" destId="{1E141F90-8F6D-4826-9FB4-6A2C9405F15D}" srcOrd="1" destOrd="0" presId="urn:microsoft.com/office/officeart/2005/8/layout/lProcess1"/>
    <dgm:cxn modelId="{CA853F65-47EB-4851-A1E3-683A534A408E}" type="presParOf" srcId="{132F9481-77D1-459F-A936-631F05048CAA}" destId="{D8D929F0-CFF4-4635-BF09-2A65119039EE}" srcOrd="2" destOrd="0" presId="urn:microsoft.com/office/officeart/2005/8/layout/lProcess1"/>
    <dgm:cxn modelId="{0A3CF3AC-1E7D-4F8B-AA97-1DF6AD4F9F09}" type="presParOf" srcId="{132F9481-77D1-459F-A936-631F05048CAA}" destId="{B3D9D9D3-2868-4D76-84FD-0D6AE0AD0DD2}" srcOrd="3" destOrd="0" presId="urn:microsoft.com/office/officeart/2005/8/layout/lProcess1"/>
    <dgm:cxn modelId="{500521AF-1746-4390-8808-4ADBAD7392DF}" type="presParOf" srcId="{132F9481-77D1-459F-A936-631F05048CAA}" destId="{ADE4C604-0190-4626-9228-5B0C1A623A29}" srcOrd="4" destOrd="0" presId="urn:microsoft.com/office/officeart/2005/8/layout/lProcess1"/>
    <dgm:cxn modelId="{DB36EDAB-722B-4CC2-8065-91913C7C7002}" type="presParOf" srcId="{132F9481-77D1-459F-A936-631F05048CAA}" destId="{9D2F7829-7F24-4EEF-A29D-ED8481EA0585}" srcOrd="5" destOrd="0" presId="urn:microsoft.com/office/officeart/2005/8/layout/lProcess1"/>
    <dgm:cxn modelId="{17B5B5F8-8F5A-4812-BB6F-514492E64D70}" type="presParOf" srcId="{132F9481-77D1-459F-A936-631F05048CAA}" destId="{E7CA6C40-7960-4880-BC69-CF3AD560847A}" srcOrd="6" destOrd="0" presId="urn:microsoft.com/office/officeart/2005/8/layout/lProcess1"/>
    <dgm:cxn modelId="{816C2B66-68DA-4ACA-8EDC-5E7A04F9C088}" type="presParOf" srcId="{132F9481-77D1-459F-A936-631F05048CAA}" destId="{E7705672-4E5D-4625-AC2B-634B181FD5EA}" srcOrd="7" destOrd="0" presId="urn:microsoft.com/office/officeart/2005/8/layout/lProcess1"/>
    <dgm:cxn modelId="{FFA93613-1797-4154-95BB-6C913846FEBF}" type="presParOf" srcId="{132F9481-77D1-459F-A936-631F05048CAA}" destId="{1B9D0880-E809-4F0C-A59E-B4CB2F054705}" srcOrd="8" destOrd="0" presId="urn:microsoft.com/office/officeart/2005/8/layout/lProcess1"/>
    <dgm:cxn modelId="{85B899E7-3EB5-4C89-84DE-319622282B9F}" type="presParOf" srcId="{132F9481-77D1-459F-A936-631F05048CAA}" destId="{B6F1CB9A-CE34-42B2-BFB7-1C47B03BF09E}" srcOrd="9" destOrd="0" presId="urn:microsoft.com/office/officeart/2005/8/layout/lProcess1"/>
    <dgm:cxn modelId="{AEF5B39D-4571-417D-9ACF-EF24DF0F4972}" type="presParOf" srcId="{132F9481-77D1-459F-A936-631F05048CAA}" destId="{2BCAB38E-FD7C-4538-B49A-71BF8D2474EE}" srcOrd="10" destOrd="0" presId="urn:microsoft.com/office/officeart/2005/8/layout/lProcess1"/>
    <dgm:cxn modelId="{DF3FA388-1B17-4FC8-B29F-5FEBD14A63AB}" type="presParOf" srcId="{AD2E788D-B202-4F24-8677-3DC488EBF4EB}" destId="{0BBB11C1-B74A-4046-AADB-3154F16D32C7}" srcOrd="3" destOrd="0" presId="urn:microsoft.com/office/officeart/2005/8/layout/lProcess1"/>
    <dgm:cxn modelId="{05DFDBF5-D784-4395-9BE8-E50E374443AA}" type="presParOf" srcId="{AD2E788D-B202-4F24-8677-3DC488EBF4EB}" destId="{8992831C-83F8-40B1-888D-BA54C8AAD3DA}" srcOrd="4" destOrd="0" presId="urn:microsoft.com/office/officeart/2005/8/layout/lProcess1"/>
    <dgm:cxn modelId="{52897EFF-6C6A-4E08-8BFE-FE0F56D0557C}" type="presParOf" srcId="{8992831C-83F8-40B1-888D-BA54C8AAD3DA}" destId="{D725A28B-0E02-4808-9BB2-C9FC91CB23AD}" srcOrd="0" destOrd="0" presId="urn:microsoft.com/office/officeart/2005/8/layout/lProcess1"/>
    <dgm:cxn modelId="{C92A5D18-54F1-4057-BC00-DF5363941C64}" type="presParOf" srcId="{8992831C-83F8-40B1-888D-BA54C8AAD3DA}" destId="{15F66A0A-707F-45B5-BCC7-BB7426572D5A}" srcOrd="1" destOrd="0" presId="urn:microsoft.com/office/officeart/2005/8/layout/lProcess1"/>
    <dgm:cxn modelId="{F46537D9-293C-4E54-A807-89ACDBF3564B}" type="presParOf" srcId="{8992831C-83F8-40B1-888D-BA54C8AAD3DA}" destId="{4264B6C8-D580-4D02-8565-9203D7B05D5D}" srcOrd="2" destOrd="0" presId="urn:microsoft.com/office/officeart/2005/8/layout/lProcess1"/>
    <dgm:cxn modelId="{D264E2D2-848A-4512-BB33-72B8081268C3}" type="presParOf" srcId="{8992831C-83F8-40B1-888D-BA54C8AAD3DA}" destId="{8163AABF-697D-465D-9162-29B4A10E5947}" srcOrd="3" destOrd="0" presId="urn:microsoft.com/office/officeart/2005/8/layout/lProcess1"/>
    <dgm:cxn modelId="{D76AF873-D3A9-4878-BF79-D8A489039D4E}" type="presParOf" srcId="{8992831C-83F8-40B1-888D-BA54C8AAD3DA}" destId="{493616CD-BA54-425F-B753-810A8D43CB5C}" srcOrd="4" destOrd="0" presId="urn:microsoft.com/office/officeart/2005/8/layout/lProcess1"/>
    <dgm:cxn modelId="{F3EA3BFE-4063-4D5F-9A79-223BA870CA1A}" type="presParOf" srcId="{8992831C-83F8-40B1-888D-BA54C8AAD3DA}" destId="{A647580C-C0F5-4713-ACEB-0E2BDE3DD8A6}" srcOrd="5" destOrd="0" presId="urn:microsoft.com/office/officeart/2005/8/layout/lProcess1"/>
    <dgm:cxn modelId="{44872E07-E749-45C9-845E-70024F4BDFC6}" type="presParOf" srcId="{8992831C-83F8-40B1-888D-BA54C8AAD3DA}" destId="{7A6AECC7-138D-4029-B52E-0454D9D8B93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92B5EB-E8B2-4B86-804C-86985862BD29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980ADCD-E908-4685-9912-010C927E5223}">
      <dgm:prSet phldrT="[Text]"/>
      <dgm:spPr/>
      <dgm:t>
        <a:bodyPr/>
        <a:lstStyle/>
        <a:p>
          <a:r>
            <a:rPr lang="en-US" dirty="0" smtClean="0"/>
            <a:t>1. Remove mildew</a:t>
          </a:r>
          <a:endParaRPr lang="en-US" dirty="0"/>
        </a:p>
      </dgm:t>
    </dgm:pt>
    <dgm:pt modelId="{66AA621E-FF1A-4D5E-BFFE-B1EA3021A4AB}" type="parTrans" cxnId="{FA2E87BC-B556-4B84-97F7-24C55171FF75}">
      <dgm:prSet/>
      <dgm:spPr/>
      <dgm:t>
        <a:bodyPr/>
        <a:lstStyle/>
        <a:p>
          <a:endParaRPr lang="en-US"/>
        </a:p>
      </dgm:t>
    </dgm:pt>
    <dgm:pt modelId="{D8653B4D-ABFC-48BE-B9E2-5ACAE1F798FB}" type="sibTrans" cxnId="{FA2E87BC-B556-4B84-97F7-24C55171FF75}">
      <dgm:prSet/>
      <dgm:spPr/>
      <dgm:t>
        <a:bodyPr/>
        <a:lstStyle/>
        <a:p>
          <a:endParaRPr lang="en-US"/>
        </a:p>
      </dgm:t>
    </dgm:pt>
    <dgm:pt modelId="{859F7AD9-0C09-42D4-8AB7-9B94B9E98533}">
      <dgm:prSet phldrT="[Text]"/>
      <dgm:spPr/>
      <dgm:t>
        <a:bodyPr/>
        <a:lstStyle/>
        <a:p>
          <a:r>
            <a:rPr lang="en-US" dirty="0" smtClean="0"/>
            <a:t>2. Clean Rope</a:t>
          </a:r>
          <a:endParaRPr lang="en-US" dirty="0"/>
        </a:p>
      </dgm:t>
    </dgm:pt>
    <dgm:pt modelId="{BE3C773E-FE8E-4546-84E4-B088D6261A6F}" type="parTrans" cxnId="{B3216CA3-A63E-4EDC-A815-FFF907D53066}">
      <dgm:prSet/>
      <dgm:spPr/>
      <dgm:t>
        <a:bodyPr/>
        <a:lstStyle/>
        <a:p>
          <a:endParaRPr lang="en-US"/>
        </a:p>
      </dgm:t>
    </dgm:pt>
    <dgm:pt modelId="{1F212CC1-B802-4BF0-A9C0-74216DFF3DD0}" type="sibTrans" cxnId="{B3216CA3-A63E-4EDC-A815-FFF907D53066}">
      <dgm:prSet/>
      <dgm:spPr/>
      <dgm:t>
        <a:bodyPr/>
        <a:lstStyle/>
        <a:p>
          <a:endParaRPr lang="en-US"/>
        </a:p>
      </dgm:t>
    </dgm:pt>
    <dgm:pt modelId="{B9D3A8D9-2033-4401-9C81-D518E24C332D}">
      <dgm:prSet phldrT="[Text]"/>
      <dgm:spPr/>
      <dgm:t>
        <a:bodyPr/>
        <a:lstStyle/>
        <a:p>
          <a:r>
            <a:rPr lang="en-US" dirty="0" smtClean="0"/>
            <a:t>3. Re-inspect</a:t>
          </a:r>
          <a:endParaRPr lang="en-US" dirty="0"/>
        </a:p>
      </dgm:t>
    </dgm:pt>
    <dgm:pt modelId="{F440A47C-991F-48A0-BB64-8F42C1319FCA}" type="parTrans" cxnId="{5359ACC3-3C53-4F10-8193-9A6672D60496}">
      <dgm:prSet/>
      <dgm:spPr/>
      <dgm:t>
        <a:bodyPr/>
        <a:lstStyle/>
        <a:p>
          <a:endParaRPr lang="en-US"/>
        </a:p>
      </dgm:t>
    </dgm:pt>
    <dgm:pt modelId="{A6C56BA7-782D-48DF-AB33-918CE3E37DD8}" type="sibTrans" cxnId="{5359ACC3-3C53-4F10-8193-9A6672D60496}">
      <dgm:prSet/>
      <dgm:spPr/>
      <dgm:t>
        <a:bodyPr/>
        <a:lstStyle/>
        <a:p>
          <a:endParaRPr lang="en-US"/>
        </a:p>
      </dgm:t>
    </dgm:pt>
    <dgm:pt modelId="{3E2A3B98-EA1A-4FBA-BE11-9FE01255D9AF}" type="pres">
      <dgm:prSet presAssocID="{1C92B5EB-E8B2-4B86-804C-86985862BD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776CA7-EC56-4974-AA34-1C05A1CD7C14}" type="pres">
      <dgm:prSet presAssocID="{B980ADCD-E908-4685-9912-010C927E522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D9B91-F1DC-413F-8B7B-9358FC8EE293}" type="pres">
      <dgm:prSet presAssocID="{D8653B4D-ABFC-48BE-B9E2-5ACAE1F798FB}" presName="parTxOnlySpace" presStyleCnt="0"/>
      <dgm:spPr/>
      <dgm:t>
        <a:bodyPr/>
        <a:lstStyle/>
        <a:p>
          <a:endParaRPr lang="en-US"/>
        </a:p>
      </dgm:t>
    </dgm:pt>
    <dgm:pt modelId="{74B72856-51D3-494D-9F59-365A690DAA0E}" type="pres">
      <dgm:prSet presAssocID="{859F7AD9-0C09-42D4-8AB7-9B94B9E985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8B172-E56E-4844-BC36-BED261A4DF84}" type="pres">
      <dgm:prSet presAssocID="{1F212CC1-B802-4BF0-A9C0-74216DFF3DD0}" presName="parTxOnlySpace" presStyleCnt="0"/>
      <dgm:spPr/>
      <dgm:t>
        <a:bodyPr/>
        <a:lstStyle/>
        <a:p>
          <a:endParaRPr lang="en-US"/>
        </a:p>
      </dgm:t>
    </dgm:pt>
    <dgm:pt modelId="{C73B7A9E-CE26-47CA-8678-7387005B37EE}" type="pres">
      <dgm:prSet presAssocID="{B9D3A8D9-2033-4401-9C81-D518E24C332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9ACC3-3C53-4F10-8193-9A6672D60496}" srcId="{1C92B5EB-E8B2-4B86-804C-86985862BD29}" destId="{B9D3A8D9-2033-4401-9C81-D518E24C332D}" srcOrd="2" destOrd="0" parTransId="{F440A47C-991F-48A0-BB64-8F42C1319FCA}" sibTransId="{A6C56BA7-782D-48DF-AB33-918CE3E37DD8}"/>
    <dgm:cxn modelId="{8F5BF686-EA74-48EB-A0D4-D1ED842E2921}" type="presOf" srcId="{859F7AD9-0C09-42D4-8AB7-9B94B9E98533}" destId="{74B72856-51D3-494D-9F59-365A690DAA0E}" srcOrd="0" destOrd="0" presId="urn:microsoft.com/office/officeart/2005/8/layout/chevron1"/>
    <dgm:cxn modelId="{FA2E87BC-B556-4B84-97F7-24C55171FF75}" srcId="{1C92B5EB-E8B2-4B86-804C-86985862BD29}" destId="{B980ADCD-E908-4685-9912-010C927E5223}" srcOrd="0" destOrd="0" parTransId="{66AA621E-FF1A-4D5E-BFFE-B1EA3021A4AB}" sibTransId="{D8653B4D-ABFC-48BE-B9E2-5ACAE1F798FB}"/>
    <dgm:cxn modelId="{C55F8277-24BB-4FD9-9E0E-8C59015F3709}" type="presOf" srcId="{B980ADCD-E908-4685-9912-010C927E5223}" destId="{5B776CA7-EC56-4974-AA34-1C05A1CD7C14}" srcOrd="0" destOrd="0" presId="urn:microsoft.com/office/officeart/2005/8/layout/chevron1"/>
    <dgm:cxn modelId="{D3274A1F-A6CD-487A-BC51-5ECAE8B05C57}" type="presOf" srcId="{1C92B5EB-E8B2-4B86-804C-86985862BD29}" destId="{3E2A3B98-EA1A-4FBA-BE11-9FE01255D9AF}" srcOrd="0" destOrd="0" presId="urn:microsoft.com/office/officeart/2005/8/layout/chevron1"/>
    <dgm:cxn modelId="{B3216CA3-A63E-4EDC-A815-FFF907D53066}" srcId="{1C92B5EB-E8B2-4B86-804C-86985862BD29}" destId="{859F7AD9-0C09-42D4-8AB7-9B94B9E98533}" srcOrd="1" destOrd="0" parTransId="{BE3C773E-FE8E-4546-84E4-B088D6261A6F}" sibTransId="{1F212CC1-B802-4BF0-A9C0-74216DFF3DD0}"/>
    <dgm:cxn modelId="{2C88D592-7E30-40CB-9365-EFC812A7A0FD}" type="presOf" srcId="{B9D3A8D9-2033-4401-9C81-D518E24C332D}" destId="{C73B7A9E-CE26-47CA-8678-7387005B37EE}" srcOrd="0" destOrd="0" presId="urn:microsoft.com/office/officeart/2005/8/layout/chevron1"/>
    <dgm:cxn modelId="{34A26B92-6EAD-4D15-9D66-9694571C7636}" type="presParOf" srcId="{3E2A3B98-EA1A-4FBA-BE11-9FE01255D9AF}" destId="{5B776CA7-EC56-4974-AA34-1C05A1CD7C14}" srcOrd="0" destOrd="0" presId="urn:microsoft.com/office/officeart/2005/8/layout/chevron1"/>
    <dgm:cxn modelId="{259D57FA-388B-4DBC-A86F-4020148368A1}" type="presParOf" srcId="{3E2A3B98-EA1A-4FBA-BE11-9FE01255D9AF}" destId="{F15D9B91-F1DC-413F-8B7B-9358FC8EE293}" srcOrd="1" destOrd="0" presId="urn:microsoft.com/office/officeart/2005/8/layout/chevron1"/>
    <dgm:cxn modelId="{9F07C364-7E78-49F7-B364-078C3A3DBD16}" type="presParOf" srcId="{3E2A3B98-EA1A-4FBA-BE11-9FE01255D9AF}" destId="{74B72856-51D3-494D-9F59-365A690DAA0E}" srcOrd="2" destOrd="0" presId="urn:microsoft.com/office/officeart/2005/8/layout/chevron1"/>
    <dgm:cxn modelId="{38CAD8DD-2CF2-408D-AC94-B8C324CCAA6B}" type="presParOf" srcId="{3E2A3B98-EA1A-4FBA-BE11-9FE01255D9AF}" destId="{3E18B172-E56E-4844-BC36-BED261A4DF84}" srcOrd="3" destOrd="0" presId="urn:microsoft.com/office/officeart/2005/8/layout/chevron1"/>
    <dgm:cxn modelId="{242AC35E-940A-4D61-A135-9B3CDEEE5055}" type="presParOf" srcId="{3E2A3B98-EA1A-4FBA-BE11-9FE01255D9AF}" destId="{C73B7A9E-CE26-47CA-8678-7387005B37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2E6234-201F-4327-AD4F-A5E58AF4F1D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583F4E-8B6D-4D75-B902-4985B72BA638}">
      <dgm:prSet phldrT="[Text]"/>
      <dgm:spPr/>
      <dgm:t>
        <a:bodyPr/>
        <a:lstStyle/>
        <a:p>
          <a:r>
            <a:rPr lang="en-US" b="1" dirty="0" smtClean="0"/>
            <a:t>Look for:</a:t>
          </a:r>
          <a:endParaRPr lang="en-US" dirty="0"/>
        </a:p>
      </dgm:t>
    </dgm:pt>
    <dgm:pt modelId="{DF28FB68-E274-4F68-A062-7FE97C8DF7EB}" type="parTrans" cxnId="{A94E300A-748F-419F-8184-B555DF469397}">
      <dgm:prSet/>
      <dgm:spPr/>
      <dgm:t>
        <a:bodyPr/>
        <a:lstStyle/>
        <a:p>
          <a:endParaRPr lang="en-US"/>
        </a:p>
      </dgm:t>
    </dgm:pt>
    <dgm:pt modelId="{B8115AA3-23FF-4011-B31E-BD9EAD6F0220}" type="sibTrans" cxnId="{A94E300A-748F-419F-8184-B555DF469397}">
      <dgm:prSet/>
      <dgm:spPr/>
      <dgm:t>
        <a:bodyPr/>
        <a:lstStyle/>
        <a:p>
          <a:endParaRPr lang="en-US"/>
        </a:p>
      </dgm:t>
    </dgm:pt>
    <dgm:pt modelId="{C13C5432-8776-4018-94B8-7CD882B0080D}">
      <dgm:prSet phldrT="[Text]"/>
      <dgm:spPr/>
      <dgm:t>
        <a:bodyPr/>
        <a:lstStyle/>
        <a:p>
          <a:r>
            <a:rPr lang="en-US" b="0" dirty="0" smtClean="0"/>
            <a:t>Soft, crust, brittle spots</a:t>
          </a:r>
          <a:endParaRPr lang="en-US" b="0" dirty="0"/>
        </a:p>
      </dgm:t>
    </dgm:pt>
    <dgm:pt modelId="{2C087073-396D-4DE7-AFE2-5DAD3128B1F3}" type="parTrans" cxnId="{F6744BB2-D337-4B4E-8509-4C89208DC9E1}">
      <dgm:prSet/>
      <dgm:spPr/>
      <dgm:t>
        <a:bodyPr/>
        <a:lstStyle/>
        <a:p>
          <a:endParaRPr lang="en-US"/>
        </a:p>
      </dgm:t>
    </dgm:pt>
    <dgm:pt modelId="{7A3AA303-3FAA-418B-9D1B-E8EFCB1DF869}" type="sibTrans" cxnId="{F6744BB2-D337-4B4E-8509-4C89208DC9E1}">
      <dgm:prSet/>
      <dgm:spPr/>
      <dgm:t>
        <a:bodyPr/>
        <a:lstStyle/>
        <a:p>
          <a:endParaRPr lang="en-US"/>
        </a:p>
      </dgm:t>
    </dgm:pt>
    <dgm:pt modelId="{FF9F594A-9EBB-4B9F-9BCD-17F27692B6E9}">
      <dgm:prSet phldrT="[Text]"/>
      <dgm:spPr/>
      <dgm:t>
        <a:bodyPr/>
        <a:lstStyle/>
        <a:p>
          <a:r>
            <a:rPr lang="en-US" b="0" dirty="0" smtClean="0"/>
            <a:t>Stretching</a:t>
          </a:r>
          <a:endParaRPr lang="en-US" b="0" dirty="0"/>
        </a:p>
      </dgm:t>
    </dgm:pt>
    <dgm:pt modelId="{F2A34818-E19B-47DA-AC72-47C546C782C6}" type="parTrans" cxnId="{D1C6A582-B610-4742-9E97-D31EE196F23C}">
      <dgm:prSet/>
      <dgm:spPr/>
      <dgm:t>
        <a:bodyPr/>
        <a:lstStyle/>
        <a:p>
          <a:endParaRPr lang="en-US"/>
        </a:p>
      </dgm:t>
    </dgm:pt>
    <dgm:pt modelId="{598D73B4-28F1-47E9-A7F2-482D7ED54AEA}" type="sibTrans" cxnId="{D1C6A582-B610-4742-9E97-D31EE196F23C}">
      <dgm:prSet/>
      <dgm:spPr/>
      <dgm:t>
        <a:bodyPr/>
        <a:lstStyle/>
        <a:p>
          <a:endParaRPr lang="en-US"/>
        </a:p>
      </dgm:t>
    </dgm:pt>
    <dgm:pt modelId="{875775AB-300E-4A4F-B1E3-9642B9A139F8}">
      <dgm:prSet phldrT="[Text]"/>
      <dgm:spPr/>
      <dgm:t>
        <a:bodyPr/>
        <a:lstStyle/>
        <a:p>
          <a:r>
            <a:rPr lang="en-US" b="0" dirty="0" smtClean="0"/>
            <a:t>Cuts, nicks, abrasions</a:t>
          </a:r>
          <a:endParaRPr lang="en-US" b="0" dirty="0"/>
        </a:p>
      </dgm:t>
    </dgm:pt>
    <dgm:pt modelId="{BECF5EB6-DF06-4D39-A133-91E2918BC602}" type="parTrans" cxnId="{8AC09A66-6411-44B8-90DC-9B83B26B8359}">
      <dgm:prSet/>
      <dgm:spPr/>
      <dgm:t>
        <a:bodyPr/>
        <a:lstStyle/>
        <a:p>
          <a:endParaRPr lang="en-US"/>
        </a:p>
      </dgm:t>
    </dgm:pt>
    <dgm:pt modelId="{84BF978F-59F9-4BBE-9AF0-973EA1A09B24}" type="sibTrans" cxnId="{8AC09A66-6411-44B8-90DC-9B83B26B8359}">
      <dgm:prSet/>
      <dgm:spPr/>
      <dgm:t>
        <a:bodyPr/>
        <a:lstStyle/>
        <a:p>
          <a:endParaRPr lang="en-US"/>
        </a:p>
      </dgm:t>
    </dgm:pt>
    <dgm:pt modelId="{E5182E4A-C9A5-41F5-A34A-31AAB7B81722}">
      <dgm:prSet phldrT="[Text]"/>
      <dgm:spPr/>
      <dgm:t>
        <a:bodyPr/>
        <a:lstStyle/>
        <a:p>
          <a:r>
            <a:rPr lang="en-US" b="0" dirty="0" smtClean="0"/>
            <a:t>Chemical abrasions</a:t>
          </a:r>
          <a:endParaRPr lang="en-US" b="0" dirty="0"/>
        </a:p>
      </dgm:t>
    </dgm:pt>
    <dgm:pt modelId="{BB5E400C-3224-4826-8CB6-05409F910922}" type="parTrans" cxnId="{C13A5A16-F2EC-4ECF-9D4D-356344377F10}">
      <dgm:prSet/>
      <dgm:spPr/>
      <dgm:t>
        <a:bodyPr/>
        <a:lstStyle/>
        <a:p>
          <a:endParaRPr lang="en-US"/>
        </a:p>
      </dgm:t>
    </dgm:pt>
    <dgm:pt modelId="{C7EC0BA4-ADF1-411F-A4D8-3BD402CCD618}" type="sibTrans" cxnId="{C13A5A16-F2EC-4ECF-9D4D-356344377F10}">
      <dgm:prSet/>
      <dgm:spPr/>
      <dgm:t>
        <a:bodyPr/>
        <a:lstStyle/>
        <a:p>
          <a:endParaRPr lang="en-US"/>
        </a:p>
      </dgm:t>
    </dgm:pt>
    <dgm:pt modelId="{8FBFC8DD-9794-4F47-9A26-76A3954CBF1C}">
      <dgm:prSet phldrT="[Text]"/>
      <dgm:spPr/>
      <dgm:t>
        <a:bodyPr/>
        <a:lstStyle/>
        <a:p>
          <a:r>
            <a:rPr lang="en-US" b="0" dirty="0" smtClean="0"/>
            <a:t>Dirt, grease, other flaws</a:t>
          </a:r>
          <a:endParaRPr lang="en-US" b="0" dirty="0"/>
        </a:p>
      </dgm:t>
    </dgm:pt>
    <dgm:pt modelId="{1F67FBE0-D929-457A-9CF2-2588620C8977}" type="parTrans" cxnId="{75565603-0543-4CD9-B0E0-D14364916BE8}">
      <dgm:prSet/>
      <dgm:spPr/>
      <dgm:t>
        <a:bodyPr/>
        <a:lstStyle/>
        <a:p>
          <a:endParaRPr lang="en-US"/>
        </a:p>
      </dgm:t>
    </dgm:pt>
    <dgm:pt modelId="{A68A1DD9-714D-48AA-A454-DFBE577BC74F}" type="sibTrans" cxnId="{75565603-0543-4CD9-B0E0-D14364916BE8}">
      <dgm:prSet/>
      <dgm:spPr/>
      <dgm:t>
        <a:bodyPr/>
        <a:lstStyle/>
        <a:p>
          <a:endParaRPr lang="en-US"/>
        </a:p>
      </dgm:t>
    </dgm:pt>
    <dgm:pt modelId="{D5B11896-7A9A-4291-88EB-609C705E8F1C}" type="pres">
      <dgm:prSet presAssocID="{0D2E6234-201F-4327-AD4F-A5E58AF4F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4DEDBE-FC7C-43C8-A421-56B69EA9C34B}" type="pres">
      <dgm:prSet presAssocID="{92583F4E-8B6D-4D75-B902-4985B72BA6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0D03B-9863-418A-9AEB-32F7419BE3F1}" type="pres">
      <dgm:prSet presAssocID="{92583F4E-8B6D-4D75-B902-4985B72BA6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90A90-1CDB-4F97-9714-BBB04387C49F}" type="presOf" srcId="{FF9F594A-9EBB-4B9F-9BCD-17F27692B6E9}" destId="{2130D03B-9863-418A-9AEB-32F7419BE3F1}" srcOrd="0" destOrd="1" presId="urn:microsoft.com/office/officeart/2005/8/layout/vList2"/>
    <dgm:cxn modelId="{75565603-0543-4CD9-B0E0-D14364916BE8}" srcId="{92583F4E-8B6D-4D75-B902-4985B72BA638}" destId="{8FBFC8DD-9794-4F47-9A26-76A3954CBF1C}" srcOrd="4" destOrd="0" parTransId="{1F67FBE0-D929-457A-9CF2-2588620C8977}" sibTransId="{A68A1DD9-714D-48AA-A454-DFBE577BC74F}"/>
    <dgm:cxn modelId="{0A2CB847-0C0A-4858-AEC3-F0A91504D43F}" type="presOf" srcId="{8FBFC8DD-9794-4F47-9A26-76A3954CBF1C}" destId="{2130D03B-9863-418A-9AEB-32F7419BE3F1}" srcOrd="0" destOrd="4" presId="urn:microsoft.com/office/officeart/2005/8/layout/vList2"/>
    <dgm:cxn modelId="{8AC09A66-6411-44B8-90DC-9B83B26B8359}" srcId="{92583F4E-8B6D-4D75-B902-4985B72BA638}" destId="{875775AB-300E-4A4F-B1E3-9642B9A139F8}" srcOrd="2" destOrd="0" parTransId="{BECF5EB6-DF06-4D39-A133-91E2918BC602}" sibTransId="{84BF978F-59F9-4BBE-9AF0-973EA1A09B24}"/>
    <dgm:cxn modelId="{E1BFDB1E-AC3E-4D0F-A386-4E114504EF94}" type="presOf" srcId="{0D2E6234-201F-4327-AD4F-A5E58AF4F1D7}" destId="{D5B11896-7A9A-4291-88EB-609C705E8F1C}" srcOrd="0" destOrd="0" presId="urn:microsoft.com/office/officeart/2005/8/layout/vList2"/>
    <dgm:cxn modelId="{F6744BB2-D337-4B4E-8509-4C89208DC9E1}" srcId="{92583F4E-8B6D-4D75-B902-4985B72BA638}" destId="{C13C5432-8776-4018-94B8-7CD882B0080D}" srcOrd="0" destOrd="0" parTransId="{2C087073-396D-4DE7-AFE2-5DAD3128B1F3}" sibTransId="{7A3AA303-3FAA-418B-9D1B-E8EFCB1DF869}"/>
    <dgm:cxn modelId="{654EE932-7810-4E66-98A5-7B84A6962BC6}" type="presOf" srcId="{875775AB-300E-4A4F-B1E3-9642B9A139F8}" destId="{2130D03B-9863-418A-9AEB-32F7419BE3F1}" srcOrd="0" destOrd="2" presId="urn:microsoft.com/office/officeart/2005/8/layout/vList2"/>
    <dgm:cxn modelId="{C13A5A16-F2EC-4ECF-9D4D-356344377F10}" srcId="{92583F4E-8B6D-4D75-B902-4985B72BA638}" destId="{E5182E4A-C9A5-41F5-A34A-31AAB7B81722}" srcOrd="3" destOrd="0" parTransId="{BB5E400C-3224-4826-8CB6-05409F910922}" sibTransId="{C7EC0BA4-ADF1-411F-A4D8-3BD402CCD618}"/>
    <dgm:cxn modelId="{A94E300A-748F-419F-8184-B555DF469397}" srcId="{0D2E6234-201F-4327-AD4F-A5E58AF4F1D7}" destId="{92583F4E-8B6D-4D75-B902-4985B72BA638}" srcOrd="0" destOrd="0" parTransId="{DF28FB68-E274-4F68-A062-7FE97C8DF7EB}" sibTransId="{B8115AA3-23FF-4011-B31E-BD9EAD6F0220}"/>
    <dgm:cxn modelId="{4C48E82E-8042-4AF4-9A73-BA473A3A4B7F}" type="presOf" srcId="{92583F4E-8B6D-4D75-B902-4985B72BA638}" destId="{304DEDBE-FC7C-43C8-A421-56B69EA9C34B}" srcOrd="0" destOrd="0" presId="urn:microsoft.com/office/officeart/2005/8/layout/vList2"/>
    <dgm:cxn modelId="{D77A89A6-4569-4C9D-B172-E1050AA9D453}" type="presOf" srcId="{E5182E4A-C9A5-41F5-A34A-31AAB7B81722}" destId="{2130D03B-9863-418A-9AEB-32F7419BE3F1}" srcOrd="0" destOrd="3" presId="urn:microsoft.com/office/officeart/2005/8/layout/vList2"/>
    <dgm:cxn modelId="{D1C6A582-B610-4742-9E97-D31EE196F23C}" srcId="{92583F4E-8B6D-4D75-B902-4985B72BA638}" destId="{FF9F594A-9EBB-4B9F-9BCD-17F27692B6E9}" srcOrd="1" destOrd="0" parTransId="{F2A34818-E19B-47DA-AC72-47C546C782C6}" sibTransId="{598D73B4-28F1-47E9-A7F2-482D7ED54AEA}"/>
    <dgm:cxn modelId="{FC83732B-A3E8-46EE-B1F5-23C9C8CE3800}" type="presOf" srcId="{C13C5432-8776-4018-94B8-7CD882B0080D}" destId="{2130D03B-9863-418A-9AEB-32F7419BE3F1}" srcOrd="0" destOrd="0" presId="urn:microsoft.com/office/officeart/2005/8/layout/vList2"/>
    <dgm:cxn modelId="{914E89F9-ABE9-484C-BAC9-935FEC808E70}" type="presParOf" srcId="{D5B11896-7A9A-4291-88EB-609C705E8F1C}" destId="{304DEDBE-FC7C-43C8-A421-56B69EA9C34B}" srcOrd="0" destOrd="0" presId="urn:microsoft.com/office/officeart/2005/8/layout/vList2"/>
    <dgm:cxn modelId="{235B0136-17B4-4B58-9BC1-B4C74B5FAA9A}" type="presParOf" srcId="{D5B11896-7A9A-4291-88EB-609C705E8F1C}" destId="{2130D03B-9863-418A-9AEB-32F7419BE3F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12D40-91DF-411F-95CD-E9ACAA6498B5}" type="doc">
      <dgm:prSet loTypeId="urn:microsoft.com/office/officeart/2005/8/layout/architecture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1460CD-3BA4-4982-A8B0-E5021572FA3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u="sng" dirty="0" smtClean="0"/>
            <a:t>Overloaded</a:t>
          </a:r>
          <a:endParaRPr lang="en-US" u="sng" dirty="0"/>
        </a:p>
      </dgm:t>
    </dgm:pt>
    <dgm:pt modelId="{753B920F-F05B-40B0-BB27-492FF7D98B52}" type="parTrans" cxnId="{D28E6526-F42A-4C79-ADD2-3A3468473B7A}">
      <dgm:prSet/>
      <dgm:spPr/>
      <dgm:t>
        <a:bodyPr/>
        <a:lstStyle/>
        <a:p>
          <a:endParaRPr lang="en-US"/>
        </a:p>
      </dgm:t>
    </dgm:pt>
    <dgm:pt modelId="{30593773-04DC-452C-9623-569E48ED09DD}" type="sibTrans" cxnId="{D28E6526-F42A-4C79-ADD2-3A3468473B7A}">
      <dgm:prSet/>
      <dgm:spPr/>
      <dgm:t>
        <a:bodyPr/>
        <a:lstStyle/>
        <a:p>
          <a:endParaRPr lang="en-US"/>
        </a:p>
      </dgm:t>
    </dgm:pt>
    <dgm:pt modelId="{5987E311-7204-419A-BE95-EC476A1D4A1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Ruptured fibers</a:t>
          </a:r>
          <a:endParaRPr lang="en-US" dirty="0"/>
        </a:p>
      </dgm:t>
    </dgm:pt>
    <dgm:pt modelId="{09BC204A-1449-4D8D-AF71-DF6875B54DD3}" type="parTrans" cxnId="{FCECE994-496B-44A0-BAF6-3020B9EC959C}">
      <dgm:prSet/>
      <dgm:spPr/>
      <dgm:t>
        <a:bodyPr/>
        <a:lstStyle/>
        <a:p>
          <a:endParaRPr lang="en-US"/>
        </a:p>
      </dgm:t>
    </dgm:pt>
    <dgm:pt modelId="{14A92657-C4E9-44D0-B9C7-4BD1C809249D}" type="sibTrans" cxnId="{FCECE994-496B-44A0-BAF6-3020B9EC959C}">
      <dgm:prSet/>
      <dgm:spPr/>
      <dgm:t>
        <a:bodyPr/>
        <a:lstStyle/>
        <a:p>
          <a:endParaRPr lang="en-US"/>
        </a:p>
      </dgm:t>
    </dgm:pt>
    <dgm:pt modelId="{DBE1DD29-6089-476A-8FB9-996A1CFB1680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Powdering between strands</a:t>
          </a:r>
          <a:endParaRPr lang="en-US" dirty="0"/>
        </a:p>
      </dgm:t>
    </dgm:pt>
    <dgm:pt modelId="{9CD75B9F-2884-4A85-9EDC-2528B0326F35}" type="parTrans" cxnId="{25451F3B-D5F6-4B40-87FE-95DE67EA8A89}">
      <dgm:prSet/>
      <dgm:spPr/>
      <dgm:t>
        <a:bodyPr/>
        <a:lstStyle/>
        <a:p>
          <a:endParaRPr lang="en-US"/>
        </a:p>
      </dgm:t>
    </dgm:pt>
    <dgm:pt modelId="{EE71A34C-2583-49DF-9897-23B98A603ACE}" type="sibTrans" cxnId="{25451F3B-D5F6-4B40-87FE-95DE67EA8A89}">
      <dgm:prSet/>
      <dgm:spPr/>
      <dgm:t>
        <a:bodyPr/>
        <a:lstStyle/>
        <a:p>
          <a:endParaRPr lang="en-US"/>
        </a:p>
      </dgm:t>
    </dgm:pt>
    <dgm:pt modelId="{958AEB5B-5BAE-4158-AEC5-81AD39F88B9D}">
      <dgm:prSet phldrT="[Text]"/>
      <dgm:spPr>
        <a:solidFill>
          <a:schemeClr val="accent2"/>
        </a:solidFill>
      </dgm:spPr>
      <dgm:t>
        <a:bodyPr/>
        <a:lstStyle/>
        <a:p>
          <a:r>
            <a:rPr lang="en-US" u="sng" dirty="0" smtClean="0"/>
            <a:t>Rot, mildew</a:t>
          </a:r>
          <a:endParaRPr lang="en-US" u="sng" dirty="0"/>
        </a:p>
      </dgm:t>
    </dgm:pt>
    <dgm:pt modelId="{134EDCE1-3575-4FA8-ACED-80C88F8A45AB}" type="parTrans" cxnId="{CED35114-10A6-4EEF-A5D5-F400E58B8E04}">
      <dgm:prSet/>
      <dgm:spPr/>
      <dgm:t>
        <a:bodyPr/>
        <a:lstStyle/>
        <a:p>
          <a:endParaRPr lang="en-US"/>
        </a:p>
      </dgm:t>
    </dgm:pt>
    <dgm:pt modelId="{B18861E7-C61C-43F7-B88D-DB6D952E291D}" type="sibTrans" cxnId="{CED35114-10A6-4EEF-A5D5-F400E58B8E04}">
      <dgm:prSet/>
      <dgm:spPr/>
      <dgm:t>
        <a:bodyPr/>
        <a:lstStyle/>
        <a:p>
          <a:endParaRPr lang="en-US"/>
        </a:p>
      </dgm:t>
    </dgm:pt>
    <dgm:pt modelId="{71610757-D730-4EA3-B225-A1AD79BA470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Dark red, brown, black spots between strands</a:t>
          </a:r>
          <a:endParaRPr lang="en-US" dirty="0"/>
        </a:p>
      </dgm:t>
    </dgm:pt>
    <dgm:pt modelId="{245A9F37-6747-4155-96FC-5574825510B7}" type="parTrans" cxnId="{CC70DFBB-0340-453F-A511-55ADA296DB64}">
      <dgm:prSet/>
      <dgm:spPr/>
      <dgm:t>
        <a:bodyPr/>
        <a:lstStyle/>
        <a:p>
          <a:endParaRPr lang="en-US"/>
        </a:p>
      </dgm:t>
    </dgm:pt>
    <dgm:pt modelId="{0E332DD9-90CC-41D0-B866-AA63E03B3B6E}" type="sibTrans" cxnId="{CC70DFBB-0340-453F-A511-55ADA296DB64}">
      <dgm:prSet/>
      <dgm:spPr/>
      <dgm:t>
        <a:bodyPr/>
        <a:lstStyle/>
        <a:p>
          <a:endParaRPr lang="en-US"/>
        </a:p>
      </dgm:t>
    </dgm:pt>
    <dgm:pt modelId="{CD0AAD68-973C-48A3-8FEE-4E84B839277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Sour, musty, acidic odor</a:t>
          </a:r>
          <a:endParaRPr lang="en-US" dirty="0"/>
        </a:p>
      </dgm:t>
    </dgm:pt>
    <dgm:pt modelId="{26C8BB84-BCEA-4073-AA3B-2680C9ACBD37}" type="parTrans" cxnId="{898F15F0-B760-4C1D-9404-CBD7ED563116}">
      <dgm:prSet/>
      <dgm:spPr/>
      <dgm:t>
        <a:bodyPr/>
        <a:lstStyle/>
        <a:p>
          <a:endParaRPr lang="en-US"/>
        </a:p>
      </dgm:t>
    </dgm:pt>
    <dgm:pt modelId="{1D19BAD4-211F-40F0-B7E8-FD4EBBF6FC51}" type="sibTrans" cxnId="{898F15F0-B760-4C1D-9404-CBD7ED563116}">
      <dgm:prSet/>
      <dgm:spPr/>
      <dgm:t>
        <a:bodyPr/>
        <a:lstStyle/>
        <a:p>
          <a:endParaRPr lang="en-US"/>
        </a:p>
      </dgm:t>
    </dgm:pt>
    <dgm:pt modelId="{8FD20071-0C86-4FBA-AC78-7905AFB7CAC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u="sng" dirty="0" smtClean="0"/>
            <a:t>Internal wear</a:t>
          </a:r>
          <a:endParaRPr lang="en-US" u="sng" dirty="0"/>
        </a:p>
      </dgm:t>
    </dgm:pt>
    <dgm:pt modelId="{8FEE7C80-0596-41E2-ACDE-522D1DB1C1AA}" type="parTrans" cxnId="{733FF78E-3E95-4469-8AC8-EB3A6590E720}">
      <dgm:prSet/>
      <dgm:spPr/>
      <dgm:t>
        <a:bodyPr/>
        <a:lstStyle/>
        <a:p>
          <a:endParaRPr lang="en-US"/>
        </a:p>
      </dgm:t>
    </dgm:pt>
    <dgm:pt modelId="{0DEEF2ED-30E5-4BBE-835E-2EF8ACE495BF}" type="sibTrans" cxnId="{733FF78E-3E95-4469-8AC8-EB3A6590E720}">
      <dgm:prSet/>
      <dgm:spPr/>
      <dgm:t>
        <a:bodyPr/>
        <a:lstStyle/>
        <a:p>
          <a:endParaRPr lang="en-US"/>
        </a:p>
      </dgm:t>
    </dgm:pt>
    <dgm:pt modelId="{34EFC84A-0C22-453F-82AC-A1D368E7626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Powdering between stands</a:t>
          </a:r>
          <a:endParaRPr lang="en-US" dirty="0"/>
        </a:p>
      </dgm:t>
    </dgm:pt>
    <dgm:pt modelId="{6AAB1BFF-8C79-4D5D-BB4D-4E011EF4C305}" type="parTrans" cxnId="{E804AC3A-7DBC-4FF5-BBCF-618FB6F90982}">
      <dgm:prSet/>
      <dgm:spPr/>
      <dgm:t>
        <a:bodyPr/>
        <a:lstStyle/>
        <a:p>
          <a:endParaRPr lang="en-US"/>
        </a:p>
      </dgm:t>
    </dgm:pt>
    <dgm:pt modelId="{579C5921-6F8C-49DE-938F-3AEB80127E12}" type="sibTrans" cxnId="{E804AC3A-7DBC-4FF5-BBCF-618FB6F90982}">
      <dgm:prSet/>
      <dgm:spPr/>
      <dgm:t>
        <a:bodyPr/>
        <a:lstStyle/>
        <a:p>
          <a:endParaRPr lang="en-US"/>
        </a:p>
      </dgm:t>
    </dgm:pt>
    <dgm:pt modelId="{4A0E7A6F-147D-4A18-A9F0-1D4585632865}" type="pres">
      <dgm:prSet presAssocID="{BD312D40-91DF-411F-95CD-E9ACAA6498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12BA73-C052-4A17-A8B6-3FC6C196B924}" type="pres">
      <dgm:prSet presAssocID="{481460CD-3BA4-4982-A8B0-E5021572FA32}" presName="vertOne" presStyleCnt="0"/>
      <dgm:spPr/>
    </dgm:pt>
    <dgm:pt modelId="{02784F7D-CDA9-4519-916D-09308F8664DF}" type="pres">
      <dgm:prSet presAssocID="{481460CD-3BA4-4982-A8B0-E5021572FA32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A87BD-B0F9-4762-9D45-94437AA9CFAC}" type="pres">
      <dgm:prSet presAssocID="{481460CD-3BA4-4982-A8B0-E5021572FA32}" presName="parTransOne" presStyleCnt="0"/>
      <dgm:spPr/>
    </dgm:pt>
    <dgm:pt modelId="{7778379E-70FB-48D7-8838-1D33B7B2C0C7}" type="pres">
      <dgm:prSet presAssocID="{481460CD-3BA4-4982-A8B0-E5021572FA32}" presName="horzOne" presStyleCnt="0"/>
      <dgm:spPr/>
    </dgm:pt>
    <dgm:pt modelId="{51BB2591-4945-4146-9AC7-CEEAB9A79DFA}" type="pres">
      <dgm:prSet presAssocID="{5987E311-7204-419A-BE95-EC476A1D4A1F}" presName="vertTwo" presStyleCnt="0"/>
      <dgm:spPr/>
    </dgm:pt>
    <dgm:pt modelId="{2E0B96C9-E44F-467E-929B-E3B5170EAA30}" type="pres">
      <dgm:prSet presAssocID="{5987E311-7204-419A-BE95-EC476A1D4A1F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12EEAD-CDFA-4393-A653-3D09AA81A037}" type="pres">
      <dgm:prSet presAssocID="{5987E311-7204-419A-BE95-EC476A1D4A1F}" presName="horzTwo" presStyleCnt="0"/>
      <dgm:spPr/>
    </dgm:pt>
    <dgm:pt modelId="{67FB80DF-B8F6-4838-8F48-5B95AC7C0A4F}" type="pres">
      <dgm:prSet presAssocID="{14A92657-C4E9-44D0-B9C7-4BD1C809249D}" presName="sibSpaceTwo" presStyleCnt="0"/>
      <dgm:spPr/>
    </dgm:pt>
    <dgm:pt modelId="{DFB806C3-18E9-480D-BB84-87D9A2DA6EE1}" type="pres">
      <dgm:prSet presAssocID="{DBE1DD29-6089-476A-8FB9-996A1CFB1680}" presName="vertTwo" presStyleCnt="0"/>
      <dgm:spPr/>
    </dgm:pt>
    <dgm:pt modelId="{212ED84E-B3E6-4584-A1F1-904D71C18B32}" type="pres">
      <dgm:prSet presAssocID="{DBE1DD29-6089-476A-8FB9-996A1CFB1680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CD6A94-03E3-40D7-A290-FBF962CA8228}" type="pres">
      <dgm:prSet presAssocID="{DBE1DD29-6089-476A-8FB9-996A1CFB1680}" presName="horzTwo" presStyleCnt="0"/>
      <dgm:spPr/>
    </dgm:pt>
    <dgm:pt modelId="{D49C27F4-3E9C-45CE-B574-B02A0DD1C942}" type="pres">
      <dgm:prSet presAssocID="{30593773-04DC-452C-9623-569E48ED09DD}" presName="sibSpaceOne" presStyleCnt="0"/>
      <dgm:spPr/>
    </dgm:pt>
    <dgm:pt modelId="{8AA0C135-DCE7-4667-A6DE-6F9472E6AA12}" type="pres">
      <dgm:prSet presAssocID="{958AEB5B-5BAE-4158-AEC5-81AD39F88B9D}" presName="vertOne" presStyleCnt="0"/>
      <dgm:spPr/>
    </dgm:pt>
    <dgm:pt modelId="{CD524F80-6CD5-4B9D-822C-953A196607DE}" type="pres">
      <dgm:prSet presAssocID="{958AEB5B-5BAE-4158-AEC5-81AD39F88B9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8E176-D918-45E7-B108-3AFBD102C2CD}" type="pres">
      <dgm:prSet presAssocID="{958AEB5B-5BAE-4158-AEC5-81AD39F88B9D}" presName="parTransOne" presStyleCnt="0"/>
      <dgm:spPr/>
    </dgm:pt>
    <dgm:pt modelId="{939186D0-F902-4258-AFA2-AB7CE2864D42}" type="pres">
      <dgm:prSet presAssocID="{958AEB5B-5BAE-4158-AEC5-81AD39F88B9D}" presName="horzOne" presStyleCnt="0"/>
      <dgm:spPr/>
    </dgm:pt>
    <dgm:pt modelId="{F965A86F-822F-44B6-BC9C-A829E6E84F87}" type="pres">
      <dgm:prSet presAssocID="{71610757-D730-4EA3-B225-A1AD79BA4707}" presName="vertTwo" presStyleCnt="0"/>
      <dgm:spPr/>
    </dgm:pt>
    <dgm:pt modelId="{8F6489EF-6B2B-4FC8-B6A9-5D5FF9D4AB44}" type="pres">
      <dgm:prSet presAssocID="{71610757-D730-4EA3-B225-A1AD79BA4707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0E17B5-7CC9-490F-A6E3-FC4A9162F2A8}" type="pres">
      <dgm:prSet presAssocID="{71610757-D730-4EA3-B225-A1AD79BA4707}" presName="horzTwo" presStyleCnt="0"/>
      <dgm:spPr/>
    </dgm:pt>
    <dgm:pt modelId="{A8AB1C5A-A800-4983-AC60-5055A7DA1078}" type="pres">
      <dgm:prSet presAssocID="{0E332DD9-90CC-41D0-B866-AA63E03B3B6E}" presName="sibSpaceTwo" presStyleCnt="0"/>
      <dgm:spPr/>
    </dgm:pt>
    <dgm:pt modelId="{038CF160-4759-453D-A1E4-A29AA97ED752}" type="pres">
      <dgm:prSet presAssocID="{CD0AAD68-973C-48A3-8FEE-4E84B8392774}" presName="vertTwo" presStyleCnt="0"/>
      <dgm:spPr/>
    </dgm:pt>
    <dgm:pt modelId="{6E21AAC8-A99B-48C6-8EB3-581F294DDEE3}" type="pres">
      <dgm:prSet presAssocID="{CD0AAD68-973C-48A3-8FEE-4E84B8392774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F3013-FED2-4D74-A713-6C733BCA5134}" type="pres">
      <dgm:prSet presAssocID="{CD0AAD68-973C-48A3-8FEE-4E84B8392774}" presName="horzTwo" presStyleCnt="0"/>
      <dgm:spPr/>
    </dgm:pt>
    <dgm:pt modelId="{0FB49B2E-9FCF-4F64-9176-39EEAC40A43B}" type="pres">
      <dgm:prSet presAssocID="{B18861E7-C61C-43F7-B88D-DB6D952E291D}" presName="sibSpaceOne" presStyleCnt="0"/>
      <dgm:spPr/>
    </dgm:pt>
    <dgm:pt modelId="{18793EB3-D71A-4563-A01D-5BF1E1E77272}" type="pres">
      <dgm:prSet presAssocID="{8FD20071-0C86-4FBA-AC78-7905AFB7CAC6}" presName="vertOne" presStyleCnt="0"/>
      <dgm:spPr/>
    </dgm:pt>
    <dgm:pt modelId="{67801D95-6970-4F5B-90C1-47C5627D98E7}" type="pres">
      <dgm:prSet presAssocID="{8FD20071-0C86-4FBA-AC78-7905AFB7CAC6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43EDB9-38B8-4BB3-BACC-7BE0156CF743}" type="pres">
      <dgm:prSet presAssocID="{8FD20071-0C86-4FBA-AC78-7905AFB7CAC6}" presName="parTransOne" presStyleCnt="0"/>
      <dgm:spPr/>
    </dgm:pt>
    <dgm:pt modelId="{CAD9060B-09FE-4A04-B531-16170E40B061}" type="pres">
      <dgm:prSet presAssocID="{8FD20071-0C86-4FBA-AC78-7905AFB7CAC6}" presName="horzOne" presStyleCnt="0"/>
      <dgm:spPr/>
    </dgm:pt>
    <dgm:pt modelId="{77F88ADF-BE5D-4BD2-B5CF-B5266452F620}" type="pres">
      <dgm:prSet presAssocID="{34EFC84A-0C22-453F-82AC-A1D368E76267}" presName="vertTwo" presStyleCnt="0"/>
      <dgm:spPr/>
    </dgm:pt>
    <dgm:pt modelId="{B0EC131C-0B26-4620-AB34-D545918E7F21}" type="pres">
      <dgm:prSet presAssocID="{34EFC84A-0C22-453F-82AC-A1D368E76267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0B2FC7-44C4-435E-A104-63BF9DCF4CD1}" type="pres">
      <dgm:prSet presAssocID="{34EFC84A-0C22-453F-82AC-A1D368E76267}" presName="horzTwo" presStyleCnt="0"/>
      <dgm:spPr/>
    </dgm:pt>
  </dgm:ptLst>
  <dgm:cxnLst>
    <dgm:cxn modelId="{FCECE994-496B-44A0-BAF6-3020B9EC959C}" srcId="{481460CD-3BA4-4982-A8B0-E5021572FA32}" destId="{5987E311-7204-419A-BE95-EC476A1D4A1F}" srcOrd="0" destOrd="0" parTransId="{09BC204A-1449-4D8D-AF71-DF6875B54DD3}" sibTransId="{14A92657-C4E9-44D0-B9C7-4BD1C809249D}"/>
    <dgm:cxn modelId="{A89694C9-2B1A-4807-9751-623952C4BD84}" type="presOf" srcId="{481460CD-3BA4-4982-A8B0-E5021572FA32}" destId="{02784F7D-CDA9-4519-916D-09308F8664DF}" srcOrd="0" destOrd="0" presId="urn:microsoft.com/office/officeart/2005/8/layout/architecture+Icon"/>
    <dgm:cxn modelId="{AE57EF22-0581-4378-A6D9-4E5F2E052049}" type="presOf" srcId="{34EFC84A-0C22-453F-82AC-A1D368E76267}" destId="{B0EC131C-0B26-4620-AB34-D545918E7F21}" srcOrd="0" destOrd="0" presId="urn:microsoft.com/office/officeart/2005/8/layout/architecture+Icon"/>
    <dgm:cxn modelId="{898F15F0-B760-4C1D-9404-CBD7ED563116}" srcId="{958AEB5B-5BAE-4158-AEC5-81AD39F88B9D}" destId="{CD0AAD68-973C-48A3-8FEE-4E84B8392774}" srcOrd="1" destOrd="0" parTransId="{26C8BB84-BCEA-4073-AA3B-2680C9ACBD37}" sibTransId="{1D19BAD4-211F-40F0-B7E8-FD4EBBF6FC51}"/>
    <dgm:cxn modelId="{CC70DFBB-0340-453F-A511-55ADA296DB64}" srcId="{958AEB5B-5BAE-4158-AEC5-81AD39F88B9D}" destId="{71610757-D730-4EA3-B225-A1AD79BA4707}" srcOrd="0" destOrd="0" parTransId="{245A9F37-6747-4155-96FC-5574825510B7}" sibTransId="{0E332DD9-90CC-41D0-B866-AA63E03B3B6E}"/>
    <dgm:cxn modelId="{733FF78E-3E95-4469-8AC8-EB3A6590E720}" srcId="{BD312D40-91DF-411F-95CD-E9ACAA6498B5}" destId="{8FD20071-0C86-4FBA-AC78-7905AFB7CAC6}" srcOrd="2" destOrd="0" parTransId="{8FEE7C80-0596-41E2-ACDE-522D1DB1C1AA}" sibTransId="{0DEEF2ED-30E5-4BBE-835E-2EF8ACE495BF}"/>
    <dgm:cxn modelId="{3B92548C-25C0-4C6B-9E7E-2034402B78F6}" type="presOf" srcId="{DBE1DD29-6089-476A-8FB9-996A1CFB1680}" destId="{212ED84E-B3E6-4584-A1F1-904D71C18B32}" srcOrd="0" destOrd="0" presId="urn:microsoft.com/office/officeart/2005/8/layout/architecture+Icon"/>
    <dgm:cxn modelId="{D28E6526-F42A-4C79-ADD2-3A3468473B7A}" srcId="{BD312D40-91DF-411F-95CD-E9ACAA6498B5}" destId="{481460CD-3BA4-4982-A8B0-E5021572FA32}" srcOrd="0" destOrd="0" parTransId="{753B920F-F05B-40B0-BB27-492FF7D98B52}" sibTransId="{30593773-04DC-452C-9623-569E48ED09DD}"/>
    <dgm:cxn modelId="{B23EBC6B-378B-49D4-B051-4D197D71F9AA}" type="presOf" srcId="{5987E311-7204-419A-BE95-EC476A1D4A1F}" destId="{2E0B96C9-E44F-467E-929B-E3B5170EAA30}" srcOrd="0" destOrd="0" presId="urn:microsoft.com/office/officeart/2005/8/layout/architecture+Icon"/>
    <dgm:cxn modelId="{CED35114-10A6-4EEF-A5D5-F400E58B8E04}" srcId="{BD312D40-91DF-411F-95CD-E9ACAA6498B5}" destId="{958AEB5B-5BAE-4158-AEC5-81AD39F88B9D}" srcOrd="1" destOrd="0" parTransId="{134EDCE1-3575-4FA8-ACED-80C88F8A45AB}" sibTransId="{B18861E7-C61C-43F7-B88D-DB6D952E291D}"/>
    <dgm:cxn modelId="{F1962118-0548-4447-9D69-77790AF04CBF}" type="presOf" srcId="{958AEB5B-5BAE-4158-AEC5-81AD39F88B9D}" destId="{CD524F80-6CD5-4B9D-822C-953A196607DE}" srcOrd="0" destOrd="0" presId="urn:microsoft.com/office/officeart/2005/8/layout/architecture+Icon"/>
    <dgm:cxn modelId="{24A72AC3-B179-4483-96BE-A1C271A61A9B}" type="presOf" srcId="{71610757-D730-4EA3-B225-A1AD79BA4707}" destId="{8F6489EF-6B2B-4FC8-B6A9-5D5FF9D4AB44}" srcOrd="0" destOrd="0" presId="urn:microsoft.com/office/officeart/2005/8/layout/architecture+Icon"/>
    <dgm:cxn modelId="{E804AC3A-7DBC-4FF5-BBCF-618FB6F90982}" srcId="{8FD20071-0C86-4FBA-AC78-7905AFB7CAC6}" destId="{34EFC84A-0C22-453F-82AC-A1D368E76267}" srcOrd="0" destOrd="0" parTransId="{6AAB1BFF-8C79-4D5D-BB4D-4E011EF4C305}" sibTransId="{579C5921-6F8C-49DE-938F-3AEB80127E12}"/>
    <dgm:cxn modelId="{B715E269-B272-432C-A338-762640C8F20E}" type="presOf" srcId="{CD0AAD68-973C-48A3-8FEE-4E84B8392774}" destId="{6E21AAC8-A99B-48C6-8EB3-581F294DDEE3}" srcOrd="0" destOrd="0" presId="urn:microsoft.com/office/officeart/2005/8/layout/architecture+Icon"/>
    <dgm:cxn modelId="{25451F3B-D5F6-4B40-87FE-95DE67EA8A89}" srcId="{481460CD-3BA4-4982-A8B0-E5021572FA32}" destId="{DBE1DD29-6089-476A-8FB9-996A1CFB1680}" srcOrd="1" destOrd="0" parTransId="{9CD75B9F-2884-4A85-9EDC-2528B0326F35}" sibTransId="{EE71A34C-2583-49DF-9897-23B98A603ACE}"/>
    <dgm:cxn modelId="{421FEBE3-6B8C-426C-948C-A11EE1F3B26B}" type="presOf" srcId="{BD312D40-91DF-411F-95CD-E9ACAA6498B5}" destId="{4A0E7A6F-147D-4A18-A9F0-1D4585632865}" srcOrd="0" destOrd="0" presId="urn:microsoft.com/office/officeart/2005/8/layout/architecture+Icon"/>
    <dgm:cxn modelId="{0BF13B40-A3BD-4024-827C-BE34B9072BF7}" type="presOf" srcId="{8FD20071-0C86-4FBA-AC78-7905AFB7CAC6}" destId="{67801D95-6970-4F5B-90C1-47C5627D98E7}" srcOrd="0" destOrd="0" presId="urn:microsoft.com/office/officeart/2005/8/layout/architecture+Icon"/>
    <dgm:cxn modelId="{D05D69A8-548A-4FA7-9B22-6618682ACEF0}" type="presParOf" srcId="{4A0E7A6F-147D-4A18-A9F0-1D4585632865}" destId="{A712BA73-C052-4A17-A8B6-3FC6C196B924}" srcOrd="0" destOrd="0" presId="urn:microsoft.com/office/officeart/2005/8/layout/architecture+Icon"/>
    <dgm:cxn modelId="{C5BBE1FC-E02C-4B16-B372-52AEE721E1BE}" type="presParOf" srcId="{A712BA73-C052-4A17-A8B6-3FC6C196B924}" destId="{02784F7D-CDA9-4519-916D-09308F8664DF}" srcOrd="0" destOrd="0" presId="urn:microsoft.com/office/officeart/2005/8/layout/architecture+Icon"/>
    <dgm:cxn modelId="{17B5F16C-A6B0-412F-9AD7-488E04E56732}" type="presParOf" srcId="{A712BA73-C052-4A17-A8B6-3FC6C196B924}" destId="{198A87BD-B0F9-4762-9D45-94437AA9CFAC}" srcOrd="1" destOrd="0" presId="urn:microsoft.com/office/officeart/2005/8/layout/architecture+Icon"/>
    <dgm:cxn modelId="{653D8095-B8AE-420A-8DFF-57E418C04D4C}" type="presParOf" srcId="{A712BA73-C052-4A17-A8B6-3FC6C196B924}" destId="{7778379E-70FB-48D7-8838-1D33B7B2C0C7}" srcOrd="2" destOrd="0" presId="urn:microsoft.com/office/officeart/2005/8/layout/architecture+Icon"/>
    <dgm:cxn modelId="{C2216479-3F44-49C7-AAE7-1498C4839999}" type="presParOf" srcId="{7778379E-70FB-48D7-8838-1D33B7B2C0C7}" destId="{51BB2591-4945-4146-9AC7-CEEAB9A79DFA}" srcOrd="0" destOrd="0" presId="urn:microsoft.com/office/officeart/2005/8/layout/architecture+Icon"/>
    <dgm:cxn modelId="{8668D67F-88F8-494B-A779-8B6E1E011052}" type="presParOf" srcId="{51BB2591-4945-4146-9AC7-CEEAB9A79DFA}" destId="{2E0B96C9-E44F-467E-929B-E3B5170EAA30}" srcOrd="0" destOrd="0" presId="urn:microsoft.com/office/officeart/2005/8/layout/architecture+Icon"/>
    <dgm:cxn modelId="{4B21ECBB-2143-4227-BF9A-852A9F3E55A6}" type="presParOf" srcId="{51BB2591-4945-4146-9AC7-CEEAB9A79DFA}" destId="{7E12EEAD-CDFA-4393-A653-3D09AA81A037}" srcOrd="1" destOrd="0" presId="urn:microsoft.com/office/officeart/2005/8/layout/architecture+Icon"/>
    <dgm:cxn modelId="{C4211A35-9281-4025-BC0D-8A5D08A2D0F4}" type="presParOf" srcId="{7778379E-70FB-48D7-8838-1D33B7B2C0C7}" destId="{67FB80DF-B8F6-4838-8F48-5B95AC7C0A4F}" srcOrd="1" destOrd="0" presId="urn:microsoft.com/office/officeart/2005/8/layout/architecture+Icon"/>
    <dgm:cxn modelId="{207D6929-E4CE-4451-A8E4-C02951BA0396}" type="presParOf" srcId="{7778379E-70FB-48D7-8838-1D33B7B2C0C7}" destId="{DFB806C3-18E9-480D-BB84-87D9A2DA6EE1}" srcOrd="2" destOrd="0" presId="urn:microsoft.com/office/officeart/2005/8/layout/architecture+Icon"/>
    <dgm:cxn modelId="{AAD04B3D-80E2-4D5A-BADD-FBE9BAE64A34}" type="presParOf" srcId="{DFB806C3-18E9-480D-BB84-87D9A2DA6EE1}" destId="{212ED84E-B3E6-4584-A1F1-904D71C18B32}" srcOrd="0" destOrd="0" presId="urn:microsoft.com/office/officeart/2005/8/layout/architecture+Icon"/>
    <dgm:cxn modelId="{3B10971A-E43D-4CD3-9B52-CCCA7A65EF9C}" type="presParOf" srcId="{DFB806C3-18E9-480D-BB84-87D9A2DA6EE1}" destId="{27CD6A94-03E3-40D7-A290-FBF962CA8228}" srcOrd="1" destOrd="0" presId="urn:microsoft.com/office/officeart/2005/8/layout/architecture+Icon"/>
    <dgm:cxn modelId="{AA89D6FD-D6C0-474A-AABE-DE7745A68C31}" type="presParOf" srcId="{4A0E7A6F-147D-4A18-A9F0-1D4585632865}" destId="{D49C27F4-3E9C-45CE-B574-B02A0DD1C942}" srcOrd="1" destOrd="0" presId="urn:microsoft.com/office/officeart/2005/8/layout/architecture+Icon"/>
    <dgm:cxn modelId="{27FE1653-C284-41B0-B8E5-A5001CDB2CCC}" type="presParOf" srcId="{4A0E7A6F-147D-4A18-A9F0-1D4585632865}" destId="{8AA0C135-DCE7-4667-A6DE-6F9472E6AA12}" srcOrd="2" destOrd="0" presId="urn:microsoft.com/office/officeart/2005/8/layout/architecture+Icon"/>
    <dgm:cxn modelId="{6D6552C9-F90B-4688-B092-934949F6F168}" type="presParOf" srcId="{8AA0C135-DCE7-4667-A6DE-6F9472E6AA12}" destId="{CD524F80-6CD5-4B9D-822C-953A196607DE}" srcOrd="0" destOrd="0" presId="urn:microsoft.com/office/officeart/2005/8/layout/architecture+Icon"/>
    <dgm:cxn modelId="{134985FB-63F3-4DCD-B0AF-CE9B68F1E4D8}" type="presParOf" srcId="{8AA0C135-DCE7-4667-A6DE-6F9472E6AA12}" destId="{3168E176-D918-45E7-B108-3AFBD102C2CD}" srcOrd="1" destOrd="0" presId="urn:microsoft.com/office/officeart/2005/8/layout/architecture+Icon"/>
    <dgm:cxn modelId="{E0A3059F-8B7D-468B-95E4-BBA359DA85A0}" type="presParOf" srcId="{8AA0C135-DCE7-4667-A6DE-6F9472E6AA12}" destId="{939186D0-F902-4258-AFA2-AB7CE2864D42}" srcOrd="2" destOrd="0" presId="urn:microsoft.com/office/officeart/2005/8/layout/architecture+Icon"/>
    <dgm:cxn modelId="{74AF10E4-3341-4194-975E-ECE69D1941EC}" type="presParOf" srcId="{939186D0-F902-4258-AFA2-AB7CE2864D42}" destId="{F965A86F-822F-44B6-BC9C-A829E6E84F87}" srcOrd="0" destOrd="0" presId="urn:microsoft.com/office/officeart/2005/8/layout/architecture+Icon"/>
    <dgm:cxn modelId="{234875B8-5D75-4F8A-A23E-8B55684EF8B5}" type="presParOf" srcId="{F965A86F-822F-44B6-BC9C-A829E6E84F87}" destId="{8F6489EF-6B2B-4FC8-B6A9-5D5FF9D4AB44}" srcOrd="0" destOrd="0" presId="urn:microsoft.com/office/officeart/2005/8/layout/architecture+Icon"/>
    <dgm:cxn modelId="{D01D2492-F9D1-4FD6-942E-F76274C398AF}" type="presParOf" srcId="{F965A86F-822F-44B6-BC9C-A829E6E84F87}" destId="{7A0E17B5-7CC9-490F-A6E3-FC4A9162F2A8}" srcOrd="1" destOrd="0" presId="urn:microsoft.com/office/officeart/2005/8/layout/architecture+Icon"/>
    <dgm:cxn modelId="{C79C2DCB-31DC-4DEA-9B4A-9580FE120DA8}" type="presParOf" srcId="{939186D0-F902-4258-AFA2-AB7CE2864D42}" destId="{A8AB1C5A-A800-4983-AC60-5055A7DA1078}" srcOrd="1" destOrd="0" presId="urn:microsoft.com/office/officeart/2005/8/layout/architecture+Icon"/>
    <dgm:cxn modelId="{8D3CD7F4-C788-4AD5-8C55-4E52639D2580}" type="presParOf" srcId="{939186D0-F902-4258-AFA2-AB7CE2864D42}" destId="{038CF160-4759-453D-A1E4-A29AA97ED752}" srcOrd="2" destOrd="0" presId="urn:microsoft.com/office/officeart/2005/8/layout/architecture+Icon"/>
    <dgm:cxn modelId="{889BBC0E-E85A-4DF4-B6FA-FA0CE512DD75}" type="presParOf" srcId="{038CF160-4759-453D-A1E4-A29AA97ED752}" destId="{6E21AAC8-A99B-48C6-8EB3-581F294DDEE3}" srcOrd="0" destOrd="0" presId="urn:microsoft.com/office/officeart/2005/8/layout/architecture+Icon"/>
    <dgm:cxn modelId="{F22D47AB-5422-4C6F-AFB2-8A9706322F7A}" type="presParOf" srcId="{038CF160-4759-453D-A1E4-A29AA97ED752}" destId="{B60F3013-FED2-4D74-A713-6C733BCA5134}" srcOrd="1" destOrd="0" presId="urn:microsoft.com/office/officeart/2005/8/layout/architecture+Icon"/>
    <dgm:cxn modelId="{0258978F-6D36-4294-BC85-C970706D3FAA}" type="presParOf" srcId="{4A0E7A6F-147D-4A18-A9F0-1D4585632865}" destId="{0FB49B2E-9FCF-4F64-9176-39EEAC40A43B}" srcOrd="3" destOrd="0" presId="urn:microsoft.com/office/officeart/2005/8/layout/architecture+Icon"/>
    <dgm:cxn modelId="{7AC0E9A3-B27C-404A-8676-B0F4C98D24D5}" type="presParOf" srcId="{4A0E7A6F-147D-4A18-A9F0-1D4585632865}" destId="{18793EB3-D71A-4563-A01D-5BF1E1E77272}" srcOrd="4" destOrd="0" presId="urn:microsoft.com/office/officeart/2005/8/layout/architecture+Icon"/>
    <dgm:cxn modelId="{32323BE4-9FCB-4086-9D8C-3F6196B30950}" type="presParOf" srcId="{18793EB3-D71A-4563-A01D-5BF1E1E77272}" destId="{67801D95-6970-4F5B-90C1-47C5627D98E7}" srcOrd="0" destOrd="0" presId="urn:microsoft.com/office/officeart/2005/8/layout/architecture+Icon"/>
    <dgm:cxn modelId="{B1C521AC-B824-4D39-893A-6D7C6CFF5C16}" type="presParOf" srcId="{18793EB3-D71A-4563-A01D-5BF1E1E77272}" destId="{9643EDB9-38B8-4BB3-BACC-7BE0156CF743}" srcOrd="1" destOrd="0" presId="urn:microsoft.com/office/officeart/2005/8/layout/architecture+Icon"/>
    <dgm:cxn modelId="{79EB4BF5-79A6-46AF-8C90-9CDAFEED7234}" type="presParOf" srcId="{18793EB3-D71A-4563-A01D-5BF1E1E77272}" destId="{CAD9060B-09FE-4A04-B531-16170E40B061}" srcOrd="2" destOrd="0" presId="urn:microsoft.com/office/officeart/2005/8/layout/architecture+Icon"/>
    <dgm:cxn modelId="{78AA6293-ED14-469A-9537-10CFA6618B0C}" type="presParOf" srcId="{CAD9060B-09FE-4A04-B531-16170E40B061}" destId="{77F88ADF-BE5D-4BD2-B5CF-B5266452F620}" srcOrd="0" destOrd="0" presId="urn:microsoft.com/office/officeart/2005/8/layout/architecture+Icon"/>
    <dgm:cxn modelId="{A1B3B543-5449-4DB5-9E7D-006F38641A4F}" type="presParOf" srcId="{77F88ADF-BE5D-4BD2-B5CF-B5266452F620}" destId="{B0EC131C-0B26-4620-AB34-D545918E7F21}" srcOrd="0" destOrd="0" presId="urn:microsoft.com/office/officeart/2005/8/layout/architecture+Icon"/>
    <dgm:cxn modelId="{5A20DA85-C883-4406-9B2C-DF7CB6BFE984}" type="presParOf" srcId="{77F88ADF-BE5D-4BD2-B5CF-B5266452F620}" destId="{A00B2FC7-44C4-435E-A104-63BF9DCF4CD1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12D40-91DF-411F-95CD-E9ACAA6498B5}" type="doc">
      <dgm:prSet loTypeId="urn:microsoft.com/office/officeart/2005/8/layout/architecture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D0646C9-3038-4F77-B2BD-53A0429637F7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u="sng" dirty="0" smtClean="0"/>
            <a:t>Chemical Damage</a:t>
          </a:r>
          <a:endParaRPr lang="en-US" u="sng" dirty="0"/>
        </a:p>
      </dgm:t>
    </dgm:pt>
    <dgm:pt modelId="{5E5B26D0-3B5F-4761-8FB8-337807ACEAD0}" type="parTrans" cxnId="{BF285FBD-063F-429A-ACAE-4160A4515812}">
      <dgm:prSet/>
      <dgm:spPr/>
      <dgm:t>
        <a:bodyPr/>
        <a:lstStyle/>
        <a:p>
          <a:endParaRPr lang="en-US"/>
        </a:p>
      </dgm:t>
    </dgm:pt>
    <dgm:pt modelId="{D19A8478-8883-4ECD-9356-87F66E08332A}" type="sibTrans" cxnId="{BF285FBD-063F-429A-ACAE-4160A4515812}">
      <dgm:prSet/>
      <dgm:spPr/>
      <dgm:t>
        <a:bodyPr/>
        <a:lstStyle/>
        <a:p>
          <a:endParaRPr lang="en-US"/>
        </a:p>
      </dgm:t>
    </dgm:pt>
    <dgm:pt modelId="{4A543F52-7492-4690-A324-C25E65CA978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Brittle, ruptured fibers </a:t>
          </a:r>
        </a:p>
        <a:p>
          <a:endParaRPr lang="en-US" dirty="0" smtClean="0"/>
        </a:p>
        <a:p>
          <a:r>
            <a:rPr lang="en-US" dirty="0" smtClean="0"/>
            <a:t>Dark red, brown spots</a:t>
          </a:r>
          <a:endParaRPr lang="en-US" dirty="0"/>
        </a:p>
      </dgm:t>
    </dgm:pt>
    <dgm:pt modelId="{F18F6FDD-0D44-4A20-B0B2-6A9F4A1376C2}" type="parTrans" cxnId="{2C6030E8-5764-4407-8C48-1D085ADA6310}">
      <dgm:prSet/>
      <dgm:spPr/>
      <dgm:t>
        <a:bodyPr/>
        <a:lstStyle/>
        <a:p>
          <a:endParaRPr lang="en-US"/>
        </a:p>
      </dgm:t>
    </dgm:pt>
    <dgm:pt modelId="{4A040A60-6153-4963-A7CB-57477107552F}" type="sibTrans" cxnId="{2C6030E8-5764-4407-8C48-1D085ADA6310}">
      <dgm:prSet/>
      <dgm:spPr/>
      <dgm:t>
        <a:bodyPr/>
        <a:lstStyle/>
        <a:p>
          <a:endParaRPr lang="en-US"/>
        </a:p>
      </dgm:t>
    </dgm:pt>
    <dgm:pt modelId="{EBCE7D63-E001-49C5-9C90-06A9C5054E7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Salt incrustation </a:t>
          </a:r>
        </a:p>
        <a:p>
          <a:endParaRPr lang="en-US" dirty="0" smtClean="0"/>
        </a:p>
        <a:p>
          <a:r>
            <a:rPr lang="en-US" dirty="0" smtClean="0"/>
            <a:t>Swollen</a:t>
          </a:r>
          <a:endParaRPr lang="en-US" dirty="0"/>
        </a:p>
      </dgm:t>
    </dgm:pt>
    <dgm:pt modelId="{1AF0B64F-0222-4915-B930-380337878303}" type="parTrans" cxnId="{061A4C3A-029F-4E0A-8B78-229B7A73D6D9}">
      <dgm:prSet/>
      <dgm:spPr/>
      <dgm:t>
        <a:bodyPr/>
        <a:lstStyle/>
        <a:p>
          <a:endParaRPr lang="en-US"/>
        </a:p>
      </dgm:t>
    </dgm:pt>
    <dgm:pt modelId="{5684F796-3DFE-4458-8C12-6B2B2FB5AF86}" type="sibTrans" cxnId="{061A4C3A-029F-4E0A-8B78-229B7A73D6D9}">
      <dgm:prSet/>
      <dgm:spPr/>
      <dgm:t>
        <a:bodyPr/>
        <a:lstStyle/>
        <a:p>
          <a:endParaRPr lang="en-US"/>
        </a:p>
      </dgm:t>
    </dgm:pt>
    <dgm:pt modelId="{5C56B788-CBA5-42E7-BD2E-919FA93B7442}">
      <dgm:prSet phldrT="[Text]"/>
      <dgm:spPr/>
      <dgm:t>
        <a:bodyPr/>
        <a:lstStyle/>
        <a:p>
          <a:r>
            <a:rPr lang="en-US" u="sng" dirty="0" smtClean="0"/>
            <a:t>Pulley, metallic devices</a:t>
          </a:r>
          <a:endParaRPr lang="en-US" u="sng" dirty="0"/>
        </a:p>
      </dgm:t>
    </dgm:pt>
    <dgm:pt modelId="{8B22FD50-DF47-400E-9B70-33AA335566E4}" type="parTrans" cxnId="{E24CE63E-0042-481D-9AB9-78A20838D97C}">
      <dgm:prSet/>
      <dgm:spPr/>
      <dgm:t>
        <a:bodyPr/>
        <a:lstStyle/>
        <a:p>
          <a:endParaRPr lang="en-US"/>
        </a:p>
      </dgm:t>
    </dgm:pt>
    <dgm:pt modelId="{618620A8-30D2-43C1-92E8-7F8D76DD9845}" type="sibTrans" cxnId="{E24CE63E-0042-481D-9AB9-78A20838D97C}">
      <dgm:prSet/>
      <dgm:spPr/>
      <dgm:t>
        <a:bodyPr/>
        <a:lstStyle/>
        <a:p>
          <a:endParaRPr lang="en-US"/>
        </a:p>
      </dgm:t>
    </dgm:pt>
    <dgm:pt modelId="{0E8E4C27-95C7-4FC7-8BFD-8E797AEE4962}">
      <dgm:prSet phldrT="[Text]"/>
      <dgm:spPr/>
      <dgm:t>
        <a:bodyPr/>
        <a:lstStyle/>
        <a:p>
          <a:r>
            <a:rPr lang="en-US" dirty="0" smtClean="0"/>
            <a:t>Rust spots</a:t>
          </a:r>
          <a:endParaRPr lang="en-US" dirty="0"/>
        </a:p>
      </dgm:t>
    </dgm:pt>
    <dgm:pt modelId="{0F30ACE6-B7C0-4308-A8F5-4CC45B30DACA}" type="parTrans" cxnId="{122F9D4B-95E5-49CC-BACB-14249ECB2A92}">
      <dgm:prSet/>
      <dgm:spPr/>
      <dgm:t>
        <a:bodyPr/>
        <a:lstStyle/>
        <a:p>
          <a:endParaRPr lang="en-US"/>
        </a:p>
      </dgm:t>
    </dgm:pt>
    <dgm:pt modelId="{4F415614-EF01-4CEA-B198-853D53B3F3A2}" type="sibTrans" cxnId="{122F9D4B-95E5-49CC-BACB-14249ECB2A92}">
      <dgm:prSet/>
      <dgm:spPr/>
      <dgm:t>
        <a:bodyPr/>
        <a:lstStyle/>
        <a:p>
          <a:endParaRPr lang="en-US"/>
        </a:p>
      </dgm:t>
    </dgm:pt>
    <dgm:pt modelId="{0600C800-004D-4510-828E-107ADD01346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u="sng" dirty="0" smtClean="0"/>
            <a:t>Reduced holding power</a:t>
          </a:r>
          <a:endParaRPr lang="en-US" u="sng" dirty="0"/>
        </a:p>
      </dgm:t>
    </dgm:pt>
    <dgm:pt modelId="{7CE433F8-B6BE-4FDE-B02B-82C18DFD5BC5}" type="parTrans" cxnId="{E59C6675-EA75-408C-B748-29D8A4D14B13}">
      <dgm:prSet/>
      <dgm:spPr/>
      <dgm:t>
        <a:bodyPr/>
        <a:lstStyle/>
        <a:p>
          <a:endParaRPr lang="en-US"/>
        </a:p>
      </dgm:t>
    </dgm:pt>
    <dgm:pt modelId="{F5CB97D5-C839-4F0C-9159-32448D7B8A4A}" type="sibTrans" cxnId="{E59C6675-EA75-408C-B748-29D8A4D14B13}">
      <dgm:prSet/>
      <dgm:spPr/>
      <dgm:t>
        <a:bodyPr/>
        <a:lstStyle/>
        <a:p>
          <a:endParaRPr lang="en-US"/>
        </a:p>
      </dgm:t>
    </dgm:pt>
    <dgm:pt modelId="{597BCD14-374A-4815-9F56-4B30AC768F7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Heavy greasy material</a:t>
          </a:r>
          <a:endParaRPr lang="en-US" dirty="0"/>
        </a:p>
      </dgm:t>
    </dgm:pt>
    <dgm:pt modelId="{D1BC2BB9-3F38-4A3C-AB6D-1E52D48EAD2B}" type="parTrans" cxnId="{9ED7E057-0D74-4098-8489-E20132028334}">
      <dgm:prSet/>
      <dgm:spPr/>
      <dgm:t>
        <a:bodyPr/>
        <a:lstStyle/>
        <a:p>
          <a:endParaRPr lang="en-US"/>
        </a:p>
      </dgm:t>
    </dgm:pt>
    <dgm:pt modelId="{37D320C8-311E-4B4C-B60B-D87AB0C0B381}" type="sibTrans" cxnId="{9ED7E057-0D74-4098-8489-E20132028334}">
      <dgm:prSet/>
      <dgm:spPr/>
      <dgm:t>
        <a:bodyPr/>
        <a:lstStyle/>
        <a:p>
          <a:endParaRPr lang="en-US"/>
        </a:p>
      </dgm:t>
    </dgm:pt>
    <dgm:pt modelId="{4C7DA03A-560D-43D7-AA84-E8CBE92B8464}" type="pres">
      <dgm:prSet presAssocID="{BD312D40-91DF-411F-95CD-E9ACAA6498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D818C6-52F7-4932-AEC5-297A8EFC9E3E}" type="pres">
      <dgm:prSet presAssocID="{6D0646C9-3038-4F77-B2BD-53A0429637F7}" presName="vertOne" presStyleCnt="0"/>
      <dgm:spPr/>
    </dgm:pt>
    <dgm:pt modelId="{4D112DA7-D3CC-4455-9A3E-9E5E9F7AB728}" type="pres">
      <dgm:prSet presAssocID="{6D0646C9-3038-4F77-B2BD-53A0429637F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84124-FC13-49A4-82FA-BDE0293C94D1}" type="pres">
      <dgm:prSet presAssocID="{6D0646C9-3038-4F77-B2BD-53A0429637F7}" presName="parTransOne" presStyleCnt="0"/>
      <dgm:spPr/>
    </dgm:pt>
    <dgm:pt modelId="{6F9208FD-B44F-4E99-BBB0-B5B80A2CBF2A}" type="pres">
      <dgm:prSet presAssocID="{6D0646C9-3038-4F77-B2BD-53A0429637F7}" presName="horzOne" presStyleCnt="0"/>
      <dgm:spPr/>
    </dgm:pt>
    <dgm:pt modelId="{83F75CE5-085D-4D1C-B635-ABB2A773B3C3}" type="pres">
      <dgm:prSet presAssocID="{4A543F52-7492-4690-A324-C25E65CA9783}" presName="vertTwo" presStyleCnt="0"/>
      <dgm:spPr/>
    </dgm:pt>
    <dgm:pt modelId="{22A077A2-5988-48F5-8899-4265D6443840}" type="pres">
      <dgm:prSet presAssocID="{4A543F52-7492-4690-A324-C25E65CA978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9600A0-FB12-4468-9516-7B8E54AA1B95}" type="pres">
      <dgm:prSet presAssocID="{4A543F52-7492-4690-A324-C25E65CA9783}" presName="horzTwo" presStyleCnt="0"/>
      <dgm:spPr/>
    </dgm:pt>
    <dgm:pt modelId="{9ED2E2EE-ED1A-416A-B32D-AAAD3CDF8985}" type="pres">
      <dgm:prSet presAssocID="{4A040A60-6153-4963-A7CB-57477107552F}" presName="sibSpaceTwo" presStyleCnt="0"/>
      <dgm:spPr/>
    </dgm:pt>
    <dgm:pt modelId="{762036BB-E2A2-4136-812C-D43D5FB4B9C3}" type="pres">
      <dgm:prSet presAssocID="{EBCE7D63-E001-49C5-9C90-06A9C5054E73}" presName="vertTwo" presStyleCnt="0"/>
      <dgm:spPr/>
    </dgm:pt>
    <dgm:pt modelId="{BCF5D8CF-EDF2-4C6D-9DC7-F7C95DE457B5}" type="pres">
      <dgm:prSet presAssocID="{EBCE7D63-E001-49C5-9C90-06A9C5054E7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4D767-7DAF-4D8D-BCE8-2FE02AD72F21}" type="pres">
      <dgm:prSet presAssocID="{EBCE7D63-E001-49C5-9C90-06A9C5054E73}" presName="horzTwo" presStyleCnt="0"/>
      <dgm:spPr/>
    </dgm:pt>
    <dgm:pt modelId="{7DD9ECCB-4F30-437D-B46C-4C01D4D73B91}" type="pres">
      <dgm:prSet presAssocID="{D19A8478-8883-4ECD-9356-87F66E08332A}" presName="sibSpaceOne" presStyleCnt="0"/>
      <dgm:spPr/>
    </dgm:pt>
    <dgm:pt modelId="{C3E63915-0BE6-4312-B119-EE0034281ED8}" type="pres">
      <dgm:prSet presAssocID="{5C56B788-CBA5-42E7-BD2E-919FA93B7442}" presName="vertOne" presStyleCnt="0"/>
      <dgm:spPr/>
    </dgm:pt>
    <dgm:pt modelId="{654C00EA-8A6E-48D8-BB00-2697627A7748}" type="pres">
      <dgm:prSet presAssocID="{5C56B788-CBA5-42E7-BD2E-919FA93B7442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93C27-FA47-4295-8276-2C2AFEFF49E9}" type="pres">
      <dgm:prSet presAssocID="{5C56B788-CBA5-42E7-BD2E-919FA93B7442}" presName="parTransOne" presStyleCnt="0"/>
      <dgm:spPr/>
    </dgm:pt>
    <dgm:pt modelId="{D39915DA-84CC-4437-A85F-827CABD5F9CA}" type="pres">
      <dgm:prSet presAssocID="{5C56B788-CBA5-42E7-BD2E-919FA93B7442}" presName="horzOne" presStyleCnt="0"/>
      <dgm:spPr/>
    </dgm:pt>
    <dgm:pt modelId="{602CA8C5-8DC0-4660-BEB5-8668CDE867DA}" type="pres">
      <dgm:prSet presAssocID="{0E8E4C27-95C7-4FC7-8BFD-8E797AEE4962}" presName="vertTwo" presStyleCnt="0"/>
      <dgm:spPr/>
    </dgm:pt>
    <dgm:pt modelId="{42BBE7D8-74A8-47FD-83EB-C88928CF7397}" type="pres">
      <dgm:prSet presAssocID="{0E8E4C27-95C7-4FC7-8BFD-8E797AEE496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C78E8A-CC14-4429-92F6-F98541EF09D7}" type="pres">
      <dgm:prSet presAssocID="{0E8E4C27-95C7-4FC7-8BFD-8E797AEE4962}" presName="horzTwo" presStyleCnt="0"/>
      <dgm:spPr/>
    </dgm:pt>
    <dgm:pt modelId="{0BF426D9-37C2-46C7-8F71-E56F1A0D52EF}" type="pres">
      <dgm:prSet presAssocID="{618620A8-30D2-43C1-92E8-7F8D76DD9845}" presName="sibSpaceOne" presStyleCnt="0"/>
      <dgm:spPr/>
    </dgm:pt>
    <dgm:pt modelId="{ABD1FDDE-6EB7-48C6-86F6-01235002D5F7}" type="pres">
      <dgm:prSet presAssocID="{0600C800-004D-4510-828E-107ADD013468}" presName="vertOne" presStyleCnt="0"/>
      <dgm:spPr/>
    </dgm:pt>
    <dgm:pt modelId="{81B7C1FC-410D-4803-B144-3E447F8D66F8}" type="pres">
      <dgm:prSet presAssocID="{0600C800-004D-4510-828E-107ADD013468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1950B7-CEF2-497A-BD7C-815C5F1150EA}" type="pres">
      <dgm:prSet presAssocID="{0600C800-004D-4510-828E-107ADD013468}" presName="parTransOne" presStyleCnt="0"/>
      <dgm:spPr/>
    </dgm:pt>
    <dgm:pt modelId="{41CED8AE-5DD8-4C57-AD20-22E6602D0FFD}" type="pres">
      <dgm:prSet presAssocID="{0600C800-004D-4510-828E-107ADD013468}" presName="horzOne" presStyleCnt="0"/>
      <dgm:spPr/>
    </dgm:pt>
    <dgm:pt modelId="{0018BC94-41E5-4043-994B-98ED113D9B7B}" type="pres">
      <dgm:prSet presAssocID="{597BCD14-374A-4815-9F56-4B30AC768F7F}" presName="vertTwo" presStyleCnt="0"/>
      <dgm:spPr/>
    </dgm:pt>
    <dgm:pt modelId="{AD2EACA1-5C37-4D39-9DC9-CA862C0A31AF}" type="pres">
      <dgm:prSet presAssocID="{597BCD14-374A-4815-9F56-4B30AC768F7F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9B851-6E7F-4D07-A19F-8FD0496EC7B1}" type="pres">
      <dgm:prSet presAssocID="{597BCD14-374A-4815-9F56-4B30AC768F7F}" presName="horzTwo" presStyleCnt="0"/>
      <dgm:spPr/>
    </dgm:pt>
  </dgm:ptLst>
  <dgm:cxnLst>
    <dgm:cxn modelId="{122F9D4B-95E5-49CC-BACB-14249ECB2A92}" srcId="{5C56B788-CBA5-42E7-BD2E-919FA93B7442}" destId="{0E8E4C27-95C7-4FC7-8BFD-8E797AEE4962}" srcOrd="0" destOrd="0" parTransId="{0F30ACE6-B7C0-4308-A8F5-4CC45B30DACA}" sibTransId="{4F415614-EF01-4CEA-B198-853D53B3F3A2}"/>
    <dgm:cxn modelId="{EFF5C837-F179-4C16-821D-523597E42EA2}" type="presOf" srcId="{EBCE7D63-E001-49C5-9C90-06A9C5054E73}" destId="{BCF5D8CF-EDF2-4C6D-9DC7-F7C95DE457B5}" srcOrd="0" destOrd="0" presId="urn:microsoft.com/office/officeart/2005/8/layout/architecture+Icon"/>
    <dgm:cxn modelId="{C365844E-49A2-4718-8C3D-E2490ED9289F}" type="presOf" srcId="{5C56B788-CBA5-42E7-BD2E-919FA93B7442}" destId="{654C00EA-8A6E-48D8-BB00-2697627A7748}" srcOrd="0" destOrd="0" presId="urn:microsoft.com/office/officeart/2005/8/layout/architecture+Icon"/>
    <dgm:cxn modelId="{91BE50CF-1E28-472E-BF04-2793C2D96258}" type="presOf" srcId="{0600C800-004D-4510-828E-107ADD013468}" destId="{81B7C1FC-410D-4803-B144-3E447F8D66F8}" srcOrd="0" destOrd="0" presId="urn:microsoft.com/office/officeart/2005/8/layout/architecture+Icon"/>
    <dgm:cxn modelId="{20829E21-4F9E-42C7-B22E-1C3184722246}" type="presOf" srcId="{4A543F52-7492-4690-A324-C25E65CA9783}" destId="{22A077A2-5988-48F5-8899-4265D6443840}" srcOrd="0" destOrd="0" presId="urn:microsoft.com/office/officeart/2005/8/layout/architecture+Icon"/>
    <dgm:cxn modelId="{061A4C3A-029F-4E0A-8B78-229B7A73D6D9}" srcId="{6D0646C9-3038-4F77-B2BD-53A0429637F7}" destId="{EBCE7D63-E001-49C5-9C90-06A9C5054E73}" srcOrd="1" destOrd="0" parTransId="{1AF0B64F-0222-4915-B930-380337878303}" sibTransId="{5684F796-3DFE-4458-8C12-6B2B2FB5AF86}"/>
    <dgm:cxn modelId="{BF285FBD-063F-429A-ACAE-4160A4515812}" srcId="{BD312D40-91DF-411F-95CD-E9ACAA6498B5}" destId="{6D0646C9-3038-4F77-B2BD-53A0429637F7}" srcOrd="0" destOrd="0" parTransId="{5E5B26D0-3B5F-4761-8FB8-337807ACEAD0}" sibTransId="{D19A8478-8883-4ECD-9356-87F66E08332A}"/>
    <dgm:cxn modelId="{E59C6675-EA75-408C-B748-29D8A4D14B13}" srcId="{BD312D40-91DF-411F-95CD-E9ACAA6498B5}" destId="{0600C800-004D-4510-828E-107ADD013468}" srcOrd="2" destOrd="0" parTransId="{7CE433F8-B6BE-4FDE-B02B-82C18DFD5BC5}" sibTransId="{F5CB97D5-C839-4F0C-9159-32448D7B8A4A}"/>
    <dgm:cxn modelId="{FD708D41-3274-4C31-BF84-D6DE74AACEAF}" type="presOf" srcId="{BD312D40-91DF-411F-95CD-E9ACAA6498B5}" destId="{4C7DA03A-560D-43D7-AA84-E8CBE92B8464}" srcOrd="0" destOrd="0" presId="urn:microsoft.com/office/officeart/2005/8/layout/architecture+Icon"/>
    <dgm:cxn modelId="{4B250554-0889-40C1-89BC-FA1561F42617}" type="presOf" srcId="{597BCD14-374A-4815-9F56-4B30AC768F7F}" destId="{AD2EACA1-5C37-4D39-9DC9-CA862C0A31AF}" srcOrd="0" destOrd="0" presId="urn:microsoft.com/office/officeart/2005/8/layout/architecture+Icon"/>
    <dgm:cxn modelId="{E24CE63E-0042-481D-9AB9-78A20838D97C}" srcId="{BD312D40-91DF-411F-95CD-E9ACAA6498B5}" destId="{5C56B788-CBA5-42E7-BD2E-919FA93B7442}" srcOrd="1" destOrd="0" parTransId="{8B22FD50-DF47-400E-9B70-33AA335566E4}" sibTransId="{618620A8-30D2-43C1-92E8-7F8D76DD9845}"/>
    <dgm:cxn modelId="{1D373F76-A252-47D9-B74E-1EF5243EB84B}" type="presOf" srcId="{0E8E4C27-95C7-4FC7-8BFD-8E797AEE4962}" destId="{42BBE7D8-74A8-47FD-83EB-C88928CF7397}" srcOrd="0" destOrd="0" presId="urn:microsoft.com/office/officeart/2005/8/layout/architecture+Icon"/>
    <dgm:cxn modelId="{2C6030E8-5764-4407-8C48-1D085ADA6310}" srcId="{6D0646C9-3038-4F77-B2BD-53A0429637F7}" destId="{4A543F52-7492-4690-A324-C25E65CA9783}" srcOrd="0" destOrd="0" parTransId="{F18F6FDD-0D44-4A20-B0B2-6A9F4A1376C2}" sibTransId="{4A040A60-6153-4963-A7CB-57477107552F}"/>
    <dgm:cxn modelId="{BA0E6D12-C25D-4247-B8A9-8EBD5278428B}" type="presOf" srcId="{6D0646C9-3038-4F77-B2BD-53A0429637F7}" destId="{4D112DA7-D3CC-4455-9A3E-9E5E9F7AB728}" srcOrd="0" destOrd="0" presId="urn:microsoft.com/office/officeart/2005/8/layout/architecture+Icon"/>
    <dgm:cxn modelId="{9ED7E057-0D74-4098-8489-E20132028334}" srcId="{0600C800-004D-4510-828E-107ADD013468}" destId="{597BCD14-374A-4815-9F56-4B30AC768F7F}" srcOrd="0" destOrd="0" parTransId="{D1BC2BB9-3F38-4A3C-AB6D-1E52D48EAD2B}" sibTransId="{37D320C8-311E-4B4C-B60B-D87AB0C0B381}"/>
    <dgm:cxn modelId="{157F1CF0-CEAF-4186-8BFC-2E5A8B9FE9F4}" type="presParOf" srcId="{4C7DA03A-560D-43D7-AA84-E8CBE92B8464}" destId="{49D818C6-52F7-4932-AEC5-297A8EFC9E3E}" srcOrd="0" destOrd="0" presId="urn:microsoft.com/office/officeart/2005/8/layout/architecture+Icon"/>
    <dgm:cxn modelId="{C942C845-C54E-4172-A9F8-59F63D389679}" type="presParOf" srcId="{49D818C6-52F7-4932-AEC5-297A8EFC9E3E}" destId="{4D112DA7-D3CC-4455-9A3E-9E5E9F7AB728}" srcOrd="0" destOrd="0" presId="urn:microsoft.com/office/officeart/2005/8/layout/architecture+Icon"/>
    <dgm:cxn modelId="{DAE93DE5-1421-4C07-B349-33D25A4321D0}" type="presParOf" srcId="{49D818C6-52F7-4932-AEC5-297A8EFC9E3E}" destId="{1CF84124-FC13-49A4-82FA-BDE0293C94D1}" srcOrd="1" destOrd="0" presId="urn:microsoft.com/office/officeart/2005/8/layout/architecture+Icon"/>
    <dgm:cxn modelId="{020F9EBD-7808-465E-ACD9-ABE9571E7AF5}" type="presParOf" srcId="{49D818C6-52F7-4932-AEC5-297A8EFC9E3E}" destId="{6F9208FD-B44F-4E99-BBB0-B5B80A2CBF2A}" srcOrd="2" destOrd="0" presId="urn:microsoft.com/office/officeart/2005/8/layout/architecture+Icon"/>
    <dgm:cxn modelId="{23FEF02D-D8FC-4A9B-80BF-7B4CD5436575}" type="presParOf" srcId="{6F9208FD-B44F-4E99-BBB0-B5B80A2CBF2A}" destId="{83F75CE5-085D-4D1C-B635-ABB2A773B3C3}" srcOrd="0" destOrd="0" presId="urn:microsoft.com/office/officeart/2005/8/layout/architecture+Icon"/>
    <dgm:cxn modelId="{B5246FDD-EBB4-4DA1-9C5A-DD3E753C3837}" type="presParOf" srcId="{83F75CE5-085D-4D1C-B635-ABB2A773B3C3}" destId="{22A077A2-5988-48F5-8899-4265D6443840}" srcOrd="0" destOrd="0" presId="urn:microsoft.com/office/officeart/2005/8/layout/architecture+Icon"/>
    <dgm:cxn modelId="{952007F2-E0BA-47AC-9C4E-94EA3C56C9C2}" type="presParOf" srcId="{83F75CE5-085D-4D1C-B635-ABB2A773B3C3}" destId="{4B9600A0-FB12-4468-9516-7B8E54AA1B95}" srcOrd="1" destOrd="0" presId="urn:microsoft.com/office/officeart/2005/8/layout/architecture+Icon"/>
    <dgm:cxn modelId="{1A331C91-42C9-4A98-ABE0-3A04F6FAA119}" type="presParOf" srcId="{6F9208FD-B44F-4E99-BBB0-B5B80A2CBF2A}" destId="{9ED2E2EE-ED1A-416A-B32D-AAAD3CDF8985}" srcOrd="1" destOrd="0" presId="urn:microsoft.com/office/officeart/2005/8/layout/architecture+Icon"/>
    <dgm:cxn modelId="{202DD37D-432B-4469-A171-35ADF956C022}" type="presParOf" srcId="{6F9208FD-B44F-4E99-BBB0-B5B80A2CBF2A}" destId="{762036BB-E2A2-4136-812C-D43D5FB4B9C3}" srcOrd="2" destOrd="0" presId="urn:microsoft.com/office/officeart/2005/8/layout/architecture+Icon"/>
    <dgm:cxn modelId="{0051C2D8-4F14-4237-ABBD-A7990F3BFB85}" type="presParOf" srcId="{762036BB-E2A2-4136-812C-D43D5FB4B9C3}" destId="{BCF5D8CF-EDF2-4C6D-9DC7-F7C95DE457B5}" srcOrd="0" destOrd="0" presId="urn:microsoft.com/office/officeart/2005/8/layout/architecture+Icon"/>
    <dgm:cxn modelId="{117F4626-3B83-4518-9DEB-B6EF1E2F9FD3}" type="presParOf" srcId="{762036BB-E2A2-4136-812C-D43D5FB4B9C3}" destId="{2854D767-7DAF-4D8D-BCE8-2FE02AD72F21}" srcOrd="1" destOrd="0" presId="urn:microsoft.com/office/officeart/2005/8/layout/architecture+Icon"/>
    <dgm:cxn modelId="{6FD7A60A-F1A5-463E-A981-6FC06AA03943}" type="presParOf" srcId="{4C7DA03A-560D-43D7-AA84-E8CBE92B8464}" destId="{7DD9ECCB-4F30-437D-B46C-4C01D4D73B91}" srcOrd="1" destOrd="0" presId="urn:microsoft.com/office/officeart/2005/8/layout/architecture+Icon"/>
    <dgm:cxn modelId="{CF423DA7-7EC9-4879-BC82-BAC6BF7276EF}" type="presParOf" srcId="{4C7DA03A-560D-43D7-AA84-E8CBE92B8464}" destId="{C3E63915-0BE6-4312-B119-EE0034281ED8}" srcOrd="2" destOrd="0" presId="urn:microsoft.com/office/officeart/2005/8/layout/architecture+Icon"/>
    <dgm:cxn modelId="{5F39E845-98B6-4D4E-B472-E6DDCA904256}" type="presParOf" srcId="{C3E63915-0BE6-4312-B119-EE0034281ED8}" destId="{654C00EA-8A6E-48D8-BB00-2697627A7748}" srcOrd="0" destOrd="0" presId="urn:microsoft.com/office/officeart/2005/8/layout/architecture+Icon"/>
    <dgm:cxn modelId="{EC8AA421-C41E-411D-BC1D-9B28CCA6BBFC}" type="presParOf" srcId="{C3E63915-0BE6-4312-B119-EE0034281ED8}" destId="{8E993C27-FA47-4295-8276-2C2AFEFF49E9}" srcOrd="1" destOrd="0" presId="urn:microsoft.com/office/officeart/2005/8/layout/architecture+Icon"/>
    <dgm:cxn modelId="{39BB90A3-822F-495B-90E0-94A23A805CF7}" type="presParOf" srcId="{C3E63915-0BE6-4312-B119-EE0034281ED8}" destId="{D39915DA-84CC-4437-A85F-827CABD5F9CA}" srcOrd="2" destOrd="0" presId="urn:microsoft.com/office/officeart/2005/8/layout/architecture+Icon"/>
    <dgm:cxn modelId="{BFFB4310-FA40-46E1-B035-367069FB2767}" type="presParOf" srcId="{D39915DA-84CC-4437-A85F-827CABD5F9CA}" destId="{602CA8C5-8DC0-4660-BEB5-8668CDE867DA}" srcOrd="0" destOrd="0" presId="urn:microsoft.com/office/officeart/2005/8/layout/architecture+Icon"/>
    <dgm:cxn modelId="{23C5942B-0081-47C4-8699-86E20F29A946}" type="presParOf" srcId="{602CA8C5-8DC0-4660-BEB5-8668CDE867DA}" destId="{42BBE7D8-74A8-47FD-83EB-C88928CF7397}" srcOrd="0" destOrd="0" presId="urn:microsoft.com/office/officeart/2005/8/layout/architecture+Icon"/>
    <dgm:cxn modelId="{877E2034-DC62-412B-95F5-8EC02728FB45}" type="presParOf" srcId="{602CA8C5-8DC0-4660-BEB5-8668CDE867DA}" destId="{39C78E8A-CC14-4429-92F6-F98541EF09D7}" srcOrd="1" destOrd="0" presId="urn:microsoft.com/office/officeart/2005/8/layout/architecture+Icon"/>
    <dgm:cxn modelId="{DE21FA43-4E77-4A31-85A1-7A2BD421EF72}" type="presParOf" srcId="{4C7DA03A-560D-43D7-AA84-E8CBE92B8464}" destId="{0BF426D9-37C2-46C7-8F71-E56F1A0D52EF}" srcOrd="3" destOrd="0" presId="urn:microsoft.com/office/officeart/2005/8/layout/architecture+Icon"/>
    <dgm:cxn modelId="{4DE38E46-3641-4DD9-A1A4-8D8FFC3AFC35}" type="presParOf" srcId="{4C7DA03A-560D-43D7-AA84-E8CBE92B8464}" destId="{ABD1FDDE-6EB7-48C6-86F6-01235002D5F7}" srcOrd="4" destOrd="0" presId="urn:microsoft.com/office/officeart/2005/8/layout/architecture+Icon"/>
    <dgm:cxn modelId="{C357953F-1B54-4FC1-8FC1-1EB89FF5D506}" type="presParOf" srcId="{ABD1FDDE-6EB7-48C6-86F6-01235002D5F7}" destId="{81B7C1FC-410D-4803-B144-3E447F8D66F8}" srcOrd="0" destOrd="0" presId="urn:microsoft.com/office/officeart/2005/8/layout/architecture+Icon"/>
    <dgm:cxn modelId="{6DBFFF33-0BBF-402C-B1D6-E2E8ED0E9787}" type="presParOf" srcId="{ABD1FDDE-6EB7-48C6-86F6-01235002D5F7}" destId="{E61950B7-CEF2-497A-BD7C-815C5F1150EA}" srcOrd="1" destOrd="0" presId="urn:microsoft.com/office/officeart/2005/8/layout/architecture+Icon"/>
    <dgm:cxn modelId="{F5838DB0-7D32-47DB-8B90-B1CCB3A4B531}" type="presParOf" srcId="{ABD1FDDE-6EB7-48C6-86F6-01235002D5F7}" destId="{41CED8AE-5DD8-4C57-AD20-22E6602D0FFD}" srcOrd="2" destOrd="0" presId="urn:microsoft.com/office/officeart/2005/8/layout/architecture+Icon"/>
    <dgm:cxn modelId="{3EA475FD-6DFD-4C02-928D-B51183C3C0B9}" type="presParOf" srcId="{41CED8AE-5DD8-4C57-AD20-22E6602D0FFD}" destId="{0018BC94-41E5-4043-994B-98ED113D9B7B}" srcOrd="0" destOrd="0" presId="urn:microsoft.com/office/officeart/2005/8/layout/architecture+Icon"/>
    <dgm:cxn modelId="{8D9045D6-D282-43E5-89C4-2A668003D615}" type="presParOf" srcId="{0018BC94-41E5-4043-994B-98ED113D9B7B}" destId="{AD2EACA1-5C37-4D39-9DC9-CA862C0A31AF}" srcOrd="0" destOrd="0" presId="urn:microsoft.com/office/officeart/2005/8/layout/architecture+Icon"/>
    <dgm:cxn modelId="{C46BE227-6341-404A-BE2E-B4F18F34CF4C}" type="presParOf" srcId="{0018BC94-41E5-4043-994B-98ED113D9B7B}" destId="{AC09B851-6E7F-4D07-A19F-8FD0496EC7B1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EB31DE-0244-40F6-B032-55CD3AA68682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459295E2-6021-4C8A-B47D-654C8A939474}">
      <dgm:prSet phldrT="[Text]"/>
      <dgm:spPr/>
      <dgm:t>
        <a:bodyPr/>
        <a:lstStyle/>
        <a:p>
          <a:r>
            <a:rPr lang="en-US" dirty="0" smtClean="0"/>
            <a:t>1. Remove rope from service</a:t>
          </a:r>
          <a:endParaRPr lang="en-US" dirty="0"/>
        </a:p>
      </dgm:t>
    </dgm:pt>
    <dgm:pt modelId="{084D1FE9-E097-45D6-A329-1D5C8ECD474B}" type="parTrans" cxnId="{4366CCC3-9057-4FCF-A489-99B0B0C82753}">
      <dgm:prSet/>
      <dgm:spPr/>
      <dgm:t>
        <a:bodyPr/>
        <a:lstStyle/>
        <a:p>
          <a:endParaRPr lang="en-US"/>
        </a:p>
      </dgm:t>
    </dgm:pt>
    <dgm:pt modelId="{9DCAD8AC-6074-452D-9EF4-123E53DF2E49}" type="sibTrans" cxnId="{4366CCC3-9057-4FCF-A489-99B0B0C82753}">
      <dgm:prSet/>
      <dgm:spPr/>
      <dgm:t>
        <a:bodyPr/>
        <a:lstStyle/>
        <a:p>
          <a:endParaRPr lang="en-US"/>
        </a:p>
      </dgm:t>
    </dgm:pt>
    <dgm:pt modelId="{220AA6AD-F2E6-4DB8-8151-3768EFB8F3C1}">
      <dgm:prSet phldrT="[Text]"/>
      <dgm:spPr/>
      <dgm:t>
        <a:bodyPr/>
        <a:lstStyle/>
        <a:p>
          <a:r>
            <a:rPr lang="en-US" dirty="0" smtClean="0"/>
            <a:t>2. Clean</a:t>
          </a:r>
          <a:endParaRPr lang="en-US" dirty="0"/>
        </a:p>
      </dgm:t>
    </dgm:pt>
    <dgm:pt modelId="{2C52E5B0-6606-4628-AF7B-82FC92C8BCBA}" type="parTrans" cxnId="{79B52E89-05FF-42C9-88F2-D4EEE305FFF7}">
      <dgm:prSet/>
      <dgm:spPr/>
      <dgm:t>
        <a:bodyPr/>
        <a:lstStyle/>
        <a:p>
          <a:endParaRPr lang="en-US"/>
        </a:p>
      </dgm:t>
    </dgm:pt>
    <dgm:pt modelId="{94896168-7B31-4B41-B655-F8ECA03E47E5}" type="sibTrans" cxnId="{79B52E89-05FF-42C9-88F2-D4EEE305FFF7}">
      <dgm:prSet/>
      <dgm:spPr/>
      <dgm:t>
        <a:bodyPr/>
        <a:lstStyle/>
        <a:p>
          <a:endParaRPr lang="en-US"/>
        </a:p>
      </dgm:t>
    </dgm:pt>
    <dgm:pt modelId="{6155747E-81BF-4F88-B9B7-D587D44BB3A8}">
      <dgm:prSet phldrT="[Text]"/>
      <dgm:spPr/>
      <dgm:t>
        <a:bodyPr/>
        <a:lstStyle/>
        <a:p>
          <a:r>
            <a:rPr lang="en-US" dirty="0" smtClean="0"/>
            <a:t>3. Re-inspect</a:t>
          </a:r>
          <a:endParaRPr lang="en-US" dirty="0"/>
        </a:p>
      </dgm:t>
    </dgm:pt>
    <dgm:pt modelId="{2A79C1CA-833C-41FD-AC0C-1E4B3E9A8F83}" type="parTrans" cxnId="{1998A85B-D1BF-491E-9498-E88FD323B605}">
      <dgm:prSet/>
      <dgm:spPr/>
      <dgm:t>
        <a:bodyPr/>
        <a:lstStyle/>
        <a:p>
          <a:endParaRPr lang="en-US"/>
        </a:p>
      </dgm:t>
    </dgm:pt>
    <dgm:pt modelId="{90078B3F-E110-4612-9B81-C055648DC7F2}" type="sibTrans" cxnId="{1998A85B-D1BF-491E-9498-E88FD323B605}">
      <dgm:prSet/>
      <dgm:spPr/>
      <dgm:t>
        <a:bodyPr/>
        <a:lstStyle/>
        <a:p>
          <a:endParaRPr lang="en-US"/>
        </a:p>
      </dgm:t>
    </dgm:pt>
    <dgm:pt modelId="{AFAAB787-B32B-4967-B23D-F22921D412F6}">
      <dgm:prSet phldrT="[Text]"/>
      <dgm:spPr/>
      <dgm:t>
        <a:bodyPr/>
        <a:lstStyle/>
        <a:p>
          <a:r>
            <a:rPr lang="en-US" dirty="0" smtClean="0"/>
            <a:t>4. Dry, ventilate storage area before returning</a:t>
          </a:r>
          <a:endParaRPr lang="en-US" dirty="0"/>
        </a:p>
      </dgm:t>
    </dgm:pt>
    <dgm:pt modelId="{5AAE5249-1034-45EF-8A0E-1FAC175A6D07}" type="parTrans" cxnId="{7402C98F-BBF9-45CB-83CE-E0FFD75B4ADD}">
      <dgm:prSet/>
      <dgm:spPr/>
      <dgm:t>
        <a:bodyPr/>
        <a:lstStyle/>
        <a:p>
          <a:endParaRPr lang="en-US"/>
        </a:p>
      </dgm:t>
    </dgm:pt>
    <dgm:pt modelId="{4659EFE9-B110-41A2-AFE1-036CE3EF53E8}" type="sibTrans" cxnId="{7402C98F-BBF9-45CB-83CE-E0FFD75B4ADD}">
      <dgm:prSet/>
      <dgm:spPr/>
      <dgm:t>
        <a:bodyPr/>
        <a:lstStyle/>
        <a:p>
          <a:endParaRPr lang="en-US"/>
        </a:p>
      </dgm:t>
    </dgm:pt>
    <dgm:pt modelId="{D3F30AFD-D4F8-4537-A2B8-A7B67E820B54}" type="pres">
      <dgm:prSet presAssocID="{B8EB31DE-0244-40F6-B032-55CD3AA68682}" presName="CompostProcess" presStyleCnt="0">
        <dgm:presLayoutVars>
          <dgm:dir/>
          <dgm:resizeHandles val="exact"/>
        </dgm:presLayoutVars>
      </dgm:prSet>
      <dgm:spPr/>
    </dgm:pt>
    <dgm:pt modelId="{2DD18B5A-0E7D-436C-B4B9-39335B2D3A08}" type="pres">
      <dgm:prSet presAssocID="{B8EB31DE-0244-40F6-B032-55CD3AA68682}" presName="arrow" presStyleLbl="bgShp" presStyleIdx="0" presStyleCnt="1"/>
      <dgm:spPr/>
    </dgm:pt>
    <dgm:pt modelId="{8C4F0CB3-1D35-4976-8D55-96E459A7A3C7}" type="pres">
      <dgm:prSet presAssocID="{B8EB31DE-0244-40F6-B032-55CD3AA68682}" presName="linearProcess" presStyleCnt="0"/>
      <dgm:spPr/>
    </dgm:pt>
    <dgm:pt modelId="{DE2FF90B-B2C7-4700-BF4B-458FE1B3CFC6}" type="pres">
      <dgm:prSet presAssocID="{459295E2-6021-4C8A-B47D-654C8A93947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3882A-178A-4B34-A510-7CB007D015B0}" type="pres">
      <dgm:prSet presAssocID="{9DCAD8AC-6074-452D-9EF4-123E53DF2E49}" presName="sibTrans" presStyleCnt="0"/>
      <dgm:spPr/>
    </dgm:pt>
    <dgm:pt modelId="{C14A4271-EADD-4FF8-916D-084767636164}" type="pres">
      <dgm:prSet presAssocID="{220AA6AD-F2E6-4DB8-8151-3768EFB8F3C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BC531-29A1-48E2-84F8-CA476EB6B12E}" type="pres">
      <dgm:prSet presAssocID="{94896168-7B31-4B41-B655-F8ECA03E47E5}" presName="sibTrans" presStyleCnt="0"/>
      <dgm:spPr/>
    </dgm:pt>
    <dgm:pt modelId="{3275C09B-C34D-4A40-B647-39408EAD3A09}" type="pres">
      <dgm:prSet presAssocID="{6155747E-81BF-4F88-B9B7-D587D44BB3A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5D97F-FB66-4E49-9C43-B734FB477036}" type="pres">
      <dgm:prSet presAssocID="{90078B3F-E110-4612-9B81-C055648DC7F2}" presName="sibTrans" presStyleCnt="0"/>
      <dgm:spPr/>
    </dgm:pt>
    <dgm:pt modelId="{3C69F995-7940-40A0-958F-59F57BAFAE42}" type="pres">
      <dgm:prSet presAssocID="{AFAAB787-B32B-4967-B23D-F22921D412F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2C98F-BBF9-45CB-83CE-E0FFD75B4ADD}" srcId="{B8EB31DE-0244-40F6-B032-55CD3AA68682}" destId="{AFAAB787-B32B-4967-B23D-F22921D412F6}" srcOrd="3" destOrd="0" parTransId="{5AAE5249-1034-45EF-8A0E-1FAC175A6D07}" sibTransId="{4659EFE9-B110-41A2-AFE1-036CE3EF53E8}"/>
    <dgm:cxn modelId="{1D7BEF9A-299A-4B44-ADF0-195128302665}" type="presOf" srcId="{AFAAB787-B32B-4967-B23D-F22921D412F6}" destId="{3C69F995-7940-40A0-958F-59F57BAFAE42}" srcOrd="0" destOrd="0" presId="urn:microsoft.com/office/officeart/2005/8/layout/hProcess9"/>
    <dgm:cxn modelId="{153D2D8E-E8FB-4BDD-B20F-37940828CA73}" type="presOf" srcId="{6155747E-81BF-4F88-B9B7-D587D44BB3A8}" destId="{3275C09B-C34D-4A40-B647-39408EAD3A09}" srcOrd="0" destOrd="0" presId="urn:microsoft.com/office/officeart/2005/8/layout/hProcess9"/>
    <dgm:cxn modelId="{7E94C61B-F3D6-4E02-A27A-106AAACB39EC}" type="presOf" srcId="{459295E2-6021-4C8A-B47D-654C8A939474}" destId="{DE2FF90B-B2C7-4700-BF4B-458FE1B3CFC6}" srcOrd="0" destOrd="0" presId="urn:microsoft.com/office/officeart/2005/8/layout/hProcess9"/>
    <dgm:cxn modelId="{79B52E89-05FF-42C9-88F2-D4EEE305FFF7}" srcId="{B8EB31DE-0244-40F6-B032-55CD3AA68682}" destId="{220AA6AD-F2E6-4DB8-8151-3768EFB8F3C1}" srcOrd="1" destOrd="0" parTransId="{2C52E5B0-6606-4628-AF7B-82FC92C8BCBA}" sibTransId="{94896168-7B31-4B41-B655-F8ECA03E47E5}"/>
    <dgm:cxn modelId="{1998A85B-D1BF-491E-9498-E88FD323B605}" srcId="{B8EB31DE-0244-40F6-B032-55CD3AA68682}" destId="{6155747E-81BF-4F88-B9B7-D587D44BB3A8}" srcOrd="2" destOrd="0" parTransId="{2A79C1CA-833C-41FD-AC0C-1E4B3E9A8F83}" sibTransId="{90078B3F-E110-4612-9B81-C055648DC7F2}"/>
    <dgm:cxn modelId="{71365CC6-55EE-45D7-82A8-55D85C3FB102}" type="presOf" srcId="{220AA6AD-F2E6-4DB8-8151-3768EFB8F3C1}" destId="{C14A4271-EADD-4FF8-916D-084767636164}" srcOrd="0" destOrd="0" presId="urn:microsoft.com/office/officeart/2005/8/layout/hProcess9"/>
    <dgm:cxn modelId="{4366CCC3-9057-4FCF-A489-99B0B0C82753}" srcId="{B8EB31DE-0244-40F6-B032-55CD3AA68682}" destId="{459295E2-6021-4C8A-B47D-654C8A939474}" srcOrd="0" destOrd="0" parTransId="{084D1FE9-E097-45D6-A329-1D5C8ECD474B}" sibTransId="{9DCAD8AC-6074-452D-9EF4-123E53DF2E49}"/>
    <dgm:cxn modelId="{2D21C8FD-7BB7-497C-989F-EFC29BE53233}" type="presOf" srcId="{B8EB31DE-0244-40F6-B032-55CD3AA68682}" destId="{D3F30AFD-D4F8-4537-A2B8-A7B67E820B54}" srcOrd="0" destOrd="0" presId="urn:microsoft.com/office/officeart/2005/8/layout/hProcess9"/>
    <dgm:cxn modelId="{940FA4E6-CC4D-4097-9D8C-241F3134CDA9}" type="presParOf" srcId="{D3F30AFD-D4F8-4537-A2B8-A7B67E820B54}" destId="{2DD18B5A-0E7D-436C-B4B9-39335B2D3A08}" srcOrd="0" destOrd="0" presId="urn:microsoft.com/office/officeart/2005/8/layout/hProcess9"/>
    <dgm:cxn modelId="{68BCB191-5A0B-4944-909B-B4A34DF76BF1}" type="presParOf" srcId="{D3F30AFD-D4F8-4537-A2B8-A7B67E820B54}" destId="{8C4F0CB3-1D35-4976-8D55-96E459A7A3C7}" srcOrd="1" destOrd="0" presId="urn:microsoft.com/office/officeart/2005/8/layout/hProcess9"/>
    <dgm:cxn modelId="{18031528-FDFE-4E63-929B-BE08FB0FEC36}" type="presParOf" srcId="{8C4F0CB3-1D35-4976-8D55-96E459A7A3C7}" destId="{DE2FF90B-B2C7-4700-BF4B-458FE1B3CFC6}" srcOrd="0" destOrd="0" presId="urn:microsoft.com/office/officeart/2005/8/layout/hProcess9"/>
    <dgm:cxn modelId="{DF1F817B-945A-4E56-9906-E22BF3F36DA8}" type="presParOf" srcId="{8C4F0CB3-1D35-4976-8D55-96E459A7A3C7}" destId="{E7C3882A-178A-4B34-A510-7CB007D015B0}" srcOrd="1" destOrd="0" presId="urn:microsoft.com/office/officeart/2005/8/layout/hProcess9"/>
    <dgm:cxn modelId="{2007787C-7E74-4D07-AAEF-69C93FD5A4F9}" type="presParOf" srcId="{8C4F0CB3-1D35-4976-8D55-96E459A7A3C7}" destId="{C14A4271-EADD-4FF8-916D-084767636164}" srcOrd="2" destOrd="0" presId="urn:microsoft.com/office/officeart/2005/8/layout/hProcess9"/>
    <dgm:cxn modelId="{70C10181-E79C-424C-A82D-CD1F608D0F9D}" type="presParOf" srcId="{8C4F0CB3-1D35-4976-8D55-96E459A7A3C7}" destId="{22DBC531-29A1-48E2-84F8-CA476EB6B12E}" srcOrd="3" destOrd="0" presId="urn:microsoft.com/office/officeart/2005/8/layout/hProcess9"/>
    <dgm:cxn modelId="{D6861CF6-7155-464A-B755-A0E2FFE3DEC2}" type="presParOf" srcId="{8C4F0CB3-1D35-4976-8D55-96E459A7A3C7}" destId="{3275C09B-C34D-4A40-B647-39408EAD3A09}" srcOrd="4" destOrd="0" presId="urn:microsoft.com/office/officeart/2005/8/layout/hProcess9"/>
    <dgm:cxn modelId="{82EC943E-07A0-4532-B20D-7ACAC7FFFEC4}" type="presParOf" srcId="{8C4F0CB3-1D35-4976-8D55-96E459A7A3C7}" destId="{60D5D97F-FB66-4E49-9C43-B734FB477036}" srcOrd="5" destOrd="0" presId="urn:microsoft.com/office/officeart/2005/8/layout/hProcess9"/>
    <dgm:cxn modelId="{9D25853D-3607-493A-BB0D-541DFD39D204}" type="presParOf" srcId="{8C4F0CB3-1D35-4976-8D55-96E459A7A3C7}" destId="{3C69F995-7940-40A0-958F-59F57BAFAE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3112353-EC6E-4BF3-B568-73EC72377B40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4097D17-52E1-4F4D-8690-8475EF91404E}">
      <dgm:prSet phldrT="[Text]"/>
      <dgm:spPr/>
      <dgm:t>
        <a:bodyPr/>
        <a:lstStyle/>
        <a:p>
          <a:r>
            <a:rPr lang="en-US" dirty="0" smtClean="0"/>
            <a:t>Exterior</a:t>
          </a:r>
          <a:endParaRPr lang="en-US" dirty="0"/>
        </a:p>
      </dgm:t>
    </dgm:pt>
    <dgm:pt modelId="{5593A727-E4FC-4AC5-8F09-0F278056B5B9}" type="parTrans" cxnId="{E7ED562F-5195-4138-B43C-48DED334DD39}">
      <dgm:prSet/>
      <dgm:spPr/>
      <dgm:t>
        <a:bodyPr/>
        <a:lstStyle/>
        <a:p>
          <a:endParaRPr lang="en-US"/>
        </a:p>
      </dgm:t>
    </dgm:pt>
    <dgm:pt modelId="{08D232EB-9797-48BA-A6D3-A34FA7CD4EA1}" type="sibTrans" cxnId="{E7ED562F-5195-4138-B43C-48DED334DD39}">
      <dgm:prSet/>
      <dgm:spPr/>
      <dgm:t>
        <a:bodyPr/>
        <a:lstStyle/>
        <a:p>
          <a:endParaRPr lang="en-US"/>
        </a:p>
      </dgm:t>
    </dgm:pt>
    <dgm:pt modelId="{C7226B0E-7B7F-4241-A9A8-628487D97FFB}">
      <dgm:prSet phldrT="[Text]"/>
      <dgm:spPr/>
      <dgm:t>
        <a:bodyPr/>
        <a:lstStyle/>
        <a:p>
          <a:r>
            <a:rPr lang="en-US" dirty="0" smtClean="0"/>
            <a:t>Nicks, cuts, heat sears</a:t>
          </a:r>
          <a:endParaRPr lang="en-US" dirty="0"/>
        </a:p>
      </dgm:t>
    </dgm:pt>
    <dgm:pt modelId="{45139EF6-2EC4-47E5-9F27-6F0C8F83E643}" type="parTrans" cxnId="{A2B6DC3A-B3AD-4CAE-8D71-D602401F4996}">
      <dgm:prSet/>
      <dgm:spPr/>
      <dgm:t>
        <a:bodyPr/>
        <a:lstStyle/>
        <a:p>
          <a:endParaRPr lang="en-US"/>
        </a:p>
      </dgm:t>
    </dgm:pt>
    <dgm:pt modelId="{9809F68B-291E-4D9E-86D5-B50416861E35}" type="sibTrans" cxnId="{A2B6DC3A-B3AD-4CAE-8D71-D602401F4996}">
      <dgm:prSet/>
      <dgm:spPr/>
      <dgm:t>
        <a:bodyPr/>
        <a:lstStyle/>
        <a:p>
          <a:endParaRPr lang="en-US"/>
        </a:p>
      </dgm:t>
    </dgm:pt>
    <dgm:pt modelId="{ADE5B421-F372-4058-B923-F38D1B8F4DF8}">
      <dgm:prSet phldrT="[Text]"/>
      <dgm:spPr/>
      <dgm:t>
        <a:bodyPr/>
        <a:lstStyle/>
        <a:p>
          <a:r>
            <a:rPr lang="en-US" dirty="0" smtClean="0"/>
            <a:t>Excessive, unusual fuzziness</a:t>
          </a:r>
          <a:endParaRPr lang="en-US" dirty="0"/>
        </a:p>
      </dgm:t>
    </dgm:pt>
    <dgm:pt modelId="{3215B4E1-2F59-4E15-BE0F-CA8832D45D61}" type="parTrans" cxnId="{16955592-83AF-4C7B-A7E1-6881996C8F82}">
      <dgm:prSet/>
      <dgm:spPr/>
      <dgm:t>
        <a:bodyPr/>
        <a:lstStyle/>
        <a:p>
          <a:endParaRPr lang="en-US"/>
        </a:p>
      </dgm:t>
    </dgm:pt>
    <dgm:pt modelId="{10D66AC7-8217-4811-9F7C-6CA33616E85A}" type="sibTrans" cxnId="{16955592-83AF-4C7B-A7E1-6881996C8F82}">
      <dgm:prSet/>
      <dgm:spPr/>
      <dgm:t>
        <a:bodyPr/>
        <a:lstStyle/>
        <a:p>
          <a:endParaRPr lang="en-US"/>
        </a:p>
      </dgm:t>
    </dgm:pt>
    <dgm:pt modelId="{338EEF86-AE37-435C-B90B-FE0A131F87D9}">
      <dgm:prSet phldrT="[Text]"/>
      <dgm:spPr/>
      <dgm:t>
        <a:bodyPr/>
        <a:lstStyle/>
        <a:p>
          <a:r>
            <a:rPr lang="en-US" dirty="0" smtClean="0"/>
            <a:t>Interior</a:t>
          </a:r>
          <a:endParaRPr lang="en-US" dirty="0"/>
        </a:p>
      </dgm:t>
    </dgm:pt>
    <dgm:pt modelId="{D7C44080-5D40-49E0-B309-F5A5C8C80CDA}" type="parTrans" cxnId="{AF7D4259-7071-418F-9E9E-B10C1974FF56}">
      <dgm:prSet/>
      <dgm:spPr/>
      <dgm:t>
        <a:bodyPr/>
        <a:lstStyle/>
        <a:p>
          <a:endParaRPr lang="en-US"/>
        </a:p>
      </dgm:t>
    </dgm:pt>
    <dgm:pt modelId="{F9F88B3C-1193-4C34-A0D9-D9F3CE5C73B8}" type="sibTrans" cxnId="{AF7D4259-7071-418F-9E9E-B10C1974FF56}">
      <dgm:prSet/>
      <dgm:spPr/>
      <dgm:t>
        <a:bodyPr/>
        <a:lstStyle/>
        <a:p>
          <a:endParaRPr lang="en-US"/>
        </a:p>
      </dgm:t>
    </dgm:pt>
    <dgm:pt modelId="{C3F56D71-0F4A-46C2-9097-589A1A9198CF}">
      <dgm:prSet phldrT="[Text]"/>
      <dgm:spPr/>
      <dgm:t>
        <a:bodyPr/>
        <a:lstStyle/>
        <a:p>
          <a:r>
            <a:rPr lang="en-US" dirty="0" smtClean="0"/>
            <a:t>Permanent mushy spots, deformities</a:t>
          </a:r>
          <a:endParaRPr lang="en-US" dirty="0"/>
        </a:p>
      </dgm:t>
    </dgm:pt>
    <dgm:pt modelId="{F6E8CD85-B473-4772-8923-AE3BF28EAED3}" type="parTrans" cxnId="{6578191E-4C90-4787-B744-41D03C5519D0}">
      <dgm:prSet/>
      <dgm:spPr/>
      <dgm:t>
        <a:bodyPr/>
        <a:lstStyle/>
        <a:p>
          <a:endParaRPr lang="en-US"/>
        </a:p>
      </dgm:t>
    </dgm:pt>
    <dgm:pt modelId="{F5E37E5B-ED49-437A-A136-C178489FCCE2}" type="sibTrans" cxnId="{6578191E-4C90-4787-B744-41D03C5519D0}">
      <dgm:prSet/>
      <dgm:spPr/>
      <dgm:t>
        <a:bodyPr/>
        <a:lstStyle/>
        <a:p>
          <a:endParaRPr lang="en-US"/>
        </a:p>
      </dgm:t>
    </dgm:pt>
    <dgm:pt modelId="{2329844C-9761-4EC5-A0B3-CDE5CDBDBBC8}">
      <dgm:prSet phldrT="[Text]"/>
      <dgm:spPr/>
      <dgm:t>
        <a:bodyPr/>
        <a:lstStyle/>
        <a:p>
          <a:r>
            <a:rPr lang="en-US" dirty="0" smtClean="0"/>
            <a:t>Feel, squeeze surface</a:t>
          </a:r>
          <a:endParaRPr lang="en-US" dirty="0"/>
        </a:p>
      </dgm:t>
    </dgm:pt>
    <dgm:pt modelId="{045325B8-5185-4D53-9FC1-FF6BF50BD894}" type="parTrans" cxnId="{9B2A10B7-0AE5-47CB-A6FB-7E13D1C6313D}">
      <dgm:prSet/>
      <dgm:spPr/>
      <dgm:t>
        <a:bodyPr/>
        <a:lstStyle/>
        <a:p>
          <a:endParaRPr lang="en-US"/>
        </a:p>
      </dgm:t>
    </dgm:pt>
    <dgm:pt modelId="{F9B3281E-1B56-4401-AC8C-D7ADF716120E}" type="sibTrans" cxnId="{9B2A10B7-0AE5-47CB-A6FB-7E13D1C6313D}">
      <dgm:prSet/>
      <dgm:spPr/>
      <dgm:t>
        <a:bodyPr/>
        <a:lstStyle/>
        <a:p>
          <a:endParaRPr lang="en-US"/>
        </a:p>
      </dgm:t>
    </dgm:pt>
    <dgm:pt modelId="{B0EDCB5F-AD1B-42FD-B65D-84A33F45F845}" type="pres">
      <dgm:prSet presAssocID="{33112353-EC6E-4BF3-B568-73EC72377B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3113D9-497F-4992-A0CF-8F572C3FEB9B}" type="pres">
      <dgm:prSet presAssocID="{84097D17-52E1-4F4D-8690-8475EF91404E}" presName="root" presStyleCnt="0"/>
      <dgm:spPr/>
    </dgm:pt>
    <dgm:pt modelId="{FF0526A7-74EB-4EC5-B3C6-F7065B877B59}" type="pres">
      <dgm:prSet presAssocID="{84097D17-52E1-4F4D-8690-8475EF91404E}" presName="rootComposite" presStyleCnt="0"/>
      <dgm:spPr/>
    </dgm:pt>
    <dgm:pt modelId="{EF5CCB23-DD71-40BC-9DF1-5804886BFE0E}" type="pres">
      <dgm:prSet presAssocID="{84097D17-52E1-4F4D-8690-8475EF91404E}" presName="rootText" presStyleLbl="node1" presStyleIdx="0" presStyleCnt="2" custScaleX="145582" custScaleY="55841"/>
      <dgm:spPr/>
      <dgm:t>
        <a:bodyPr/>
        <a:lstStyle/>
        <a:p>
          <a:endParaRPr lang="en-US"/>
        </a:p>
      </dgm:t>
    </dgm:pt>
    <dgm:pt modelId="{4D41033C-B193-4977-8EAC-B1F4DA674878}" type="pres">
      <dgm:prSet presAssocID="{84097D17-52E1-4F4D-8690-8475EF91404E}" presName="rootConnector" presStyleLbl="node1" presStyleIdx="0" presStyleCnt="2"/>
      <dgm:spPr/>
      <dgm:t>
        <a:bodyPr/>
        <a:lstStyle/>
        <a:p>
          <a:endParaRPr lang="en-US"/>
        </a:p>
      </dgm:t>
    </dgm:pt>
    <dgm:pt modelId="{AEF12398-3FB1-40AF-A6BC-662F13DB5588}" type="pres">
      <dgm:prSet presAssocID="{84097D17-52E1-4F4D-8690-8475EF91404E}" presName="childShape" presStyleCnt="0"/>
      <dgm:spPr/>
    </dgm:pt>
    <dgm:pt modelId="{05A40DE2-64B1-40CB-B82A-0B45982E7293}" type="pres">
      <dgm:prSet presAssocID="{45139EF6-2EC4-47E5-9F27-6F0C8F83E64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11D90A8-315B-4E28-9EC6-BEAB0056C3E8}" type="pres">
      <dgm:prSet presAssocID="{C7226B0E-7B7F-4241-A9A8-628487D97FFB}" presName="childText" presStyleLbl="bgAcc1" presStyleIdx="0" presStyleCnt="4" custScaleX="121554" custScaleY="63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56B3E-420B-484E-941C-6DCA624587FF}" type="pres">
      <dgm:prSet presAssocID="{3215B4E1-2F59-4E15-BE0F-CA8832D45D6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A37A199-5A01-4B48-9F37-B7525D24F327}" type="pres">
      <dgm:prSet presAssocID="{ADE5B421-F372-4058-B923-F38D1B8F4DF8}" presName="childText" presStyleLbl="bgAcc1" presStyleIdx="1" presStyleCnt="4" custScaleX="121554" custScaleY="63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0BE74-EFB6-4FE2-9FB5-622CE8A58AA5}" type="pres">
      <dgm:prSet presAssocID="{338EEF86-AE37-435C-B90B-FE0A131F87D9}" presName="root" presStyleCnt="0"/>
      <dgm:spPr/>
    </dgm:pt>
    <dgm:pt modelId="{86FFF7F9-D85B-4F3A-9ADC-5F4D65D8F930}" type="pres">
      <dgm:prSet presAssocID="{338EEF86-AE37-435C-B90B-FE0A131F87D9}" presName="rootComposite" presStyleCnt="0"/>
      <dgm:spPr/>
    </dgm:pt>
    <dgm:pt modelId="{465FEE76-96BA-42E4-9E49-EE7DED26A264}" type="pres">
      <dgm:prSet presAssocID="{338EEF86-AE37-435C-B90B-FE0A131F87D9}" presName="rootText" presStyleLbl="node1" presStyleIdx="1" presStyleCnt="2" custScaleX="145582" custScaleY="55841"/>
      <dgm:spPr/>
      <dgm:t>
        <a:bodyPr/>
        <a:lstStyle/>
        <a:p>
          <a:endParaRPr lang="en-US"/>
        </a:p>
      </dgm:t>
    </dgm:pt>
    <dgm:pt modelId="{E94BB9BC-9941-483C-B915-B4D69456BF46}" type="pres">
      <dgm:prSet presAssocID="{338EEF86-AE37-435C-B90B-FE0A131F87D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767A09-663B-436C-87AC-A012D4E4D67A}" type="pres">
      <dgm:prSet presAssocID="{338EEF86-AE37-435C-B90B-FE0A131F87D9}" presName="childShape" presStyleCnt="0"/>
      <dgm:spPr/>
    </dgm:pt>
    <dgm:pt modelId="{45851655-B6F3-4AB7-AEEE-1B45EE4DF8EB}" type="pres">
      <dgm:prSet presAssocID="{F6E8CD85-B473-4772-8923-AE3BF28EAED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5754B34-9DFE-4766-8793-91A1C330D282}" type="pres">
      <dgm:prSet presAssocID="{C3F56D71-0F4A-46C2-9097-589A1A9198CF}" presName="childText" presStyleLbl="bgAcc1" presStyleIdx="2" presStyleCnt="4" custScaleX="121554" custScaleY="63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AF30D-E13A-423D-953A-A0F1E0664807}" type="pres">
      <dgm:prSet presAssocID="{045325B8-5185-4D53-9FC1-FF6BF50BD894}" presName="Name13" presStyleLbl="parChTrans1D2" presStyleIdx="3" presStyleCnt="4"/>
      <dgm:spPr/>
      <dgm:t>
        <a:bodyPr/>
        <a:lstStyle/>
        <a:p>
          <a:endParaRPr lang="en-US"/>
        </a:p>
      </dgm:t>
    </dgm:pt>
    <dgm:pt modelId="{5CB15340-4361-439B-9CA9-5F75EF1FD1F9}" type="pres">
      <dgm:prSet presAssocID="{2329844C-9761-4EC5-A0B3-CDE5CDBDBBC8}" presName="childText" presStyleLbl="bgAcc1" presStyleIdx="3" presStyleCnt="4" custScaleX="121554" custScaleY="63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C5B26-C22A-4D93-8317-9AF35AB878A2}" type="presOf" srcId="{33112353-EC6E-4BF3-B568-73EC72377B40}" destId="{B0EDCB5F-AD1B-42FD-B65D-84A33F45F845}" srcOrd="0" destOrd="0" presId="urn:microsoft.com/office/officeart/2005/8/layout/hierarchy3"/>
    <dgm:cxn modelId="{C437BCDC-9C76-4D48-ACDB-8C1AA17C1FFF}" type="presOf" srcId="{C3F56D71-0F4A-46C2-9097-589A1A9198CF}" destId="{15754B34-9DFE-4766-8793-91A1C330D282}" srcOrd="0" destOrd="0" presId="urn:microsoft.com/office/officeart/2005/8/layout/hierarchy3"/>
    <dgm:cxn modelId="{AF7D4259-7071-418F-9E9E-B10C1974FF56}" srcId="{33112353-EC6E-4BF3-B568-73EC72377B40}" destId="{338EEF86-AE37-435C-B90B-FE0A131F87D9}" srcOrd="1" destOrd="0" parTransId="{D7C44080-5D40-49E0-B309-F5A5C8C80CDA}" sibTransId="{F9F88B3C-1193-4C34-A0D9-D9F3CE5C73B8}"/>
    <dgm:cxn modelId="{789E5FDE-E11C-445D-96CC-A562B1B6F7CE}" type="presOf" srcId="{84097D17-52E1-4F4D-8690-8475EF91404E}" destId="{EF5CCB23-DD71-40BC-9DF1-5804886BFE0E}" srcOrd="0" destOrd="0" presId="urn:microsoft.com/office/officeart/2005/8/layout/hierarchy3"/>
    <dgm:cxn modelId="{E7ED562F-5195-4138-B43C-48DED334DD39}" srcId="{33112353-EC6E-4BF3-B568-73EC72377B40}" destId="{84097D17-52E1-4F4D-8690-8475EF91404E}" srcOrd="0" destOrd="0" parTransId="{5593A727-E4FC-4AC5-8F09-0F278056B5B9}" sibTransId="{08D232EB-9797-48BA-A6D3-A34FA7CD4EA1}"/>
    <dgm:cxn modelId="{16955592-83AF-4C7B-A7E1-6881996C8F82}" srcId="{84097D17-52E1-4F4D-8690-8475EF91404E}" destId="{ADE5B421-F372-4058-B923-F38D1B8F4DF8}" srcOrd="1" destOrd="0" parTransId="{3215B4E1-2F59-4E15-BE0F-CA8832D45D61}" sibTransId="{10D66AC7-8217-4811-9F7C-6CA33616E85A}"/>
    <dgm:cxn modelId="{1EB5FFA6-1F1E-4430-AA6F-DE2FF42811EA}" type="presOf" srcId="{ADE5B421-F372-4058-B923-F38D1B8F4DF8}" destId="{8A37A199-5A01-4B48-9F37-B7525D24F327}" srcOrd="0" destOrd="0" presId="urn:microsoft.com/office/officeart/2005/8/layout/hierarchy3"/>
    <dgm:cxn modelId="{0983FFF5-9F68-4CC9-823A-FC7391872333}" type="presOf" srcId="{C7226B0E-7B7F-4241-A9A8-628487D97FFB}" destId="{711D90A8-315B-4E28-9EC6-BEAB0056C3E8}" srcOrd="0" destOrd="0" presId="urn:microsoft.com/office/officeart/2005/8/layout/hierarchy3"/>
    <dgm:cxn modelId="{A44A267D-244E-4142-9745-8D2925F645C7}" type="presOf" srcId="{3215B4E1-2F59-4E15-BE0F-CA8832D45D61}" destId="{3F156B3E-420B-484E-941C-6DCA624587FF}" srcOrd="0" destOrd="0" presId="urn:microsoft.com/office/officeart/2005/8/layout/hierarchy3"/>
    <dgm:cxn modelId="{9B2A10B7-0AE5-47CB-A6FB-7E13D1C6313D}" srcId="{338EEF86-AE37-435C-B90B-FE0A131F87D9}" destId="{2329844C-9761-4EC5-A0B3-CDE5CDBDBBC8}" srcOrd="1" destOrd="0" parTransId="{045325B8-5185-4D53-9FC1-FF6BF50BD894}" sibTransId="{F9B3281E-1B56-4401-AC8C-D7ADF716120E}"/>
    <dgm:cxn modelId="{EF22EE7F-5ED6-4C01-8244-6AE1821082C2}" type="presOf" srcId="{2329844C-9761-4EC5-A0B3-CDE5CDBDBBC8}" destId="{5CB15340-4361-439B-9CA9-5F75EF1FD1F9}" srcOrd="0" destOrd="0" presId="urn:microsoft.com/office/officeart/2005/8/layout/hierarchy3"/>
    <dgm:cxn modelId="{7F4B1945-9B99-4F82-9E2B-3934987CC4EB}" type="presOf" srcId="{338EEF86-AE37-435C-B90B-FE0A131F87D9}" destId="{465FEE76-96BA-42E4-9E49-EE7DED26A264}" srcOrd="0" destOrd="0" presId="urn:microsoft.com/office/officeart/2005/8/layout/hierarchy3"/>
    <dgm:cxn modelId="{3B2EEBEA-AFBA-4EE1-9681-FD08BF1D6B04}" type="presOf" srcId="{338EEF86-AE37-435C-B90B-FE0A131F87D9}" destId="{E94BB9BC-9941-483C-B915-B4D69456BF46}" srcOrd="1" destOrd="0" presId="urn:microsoft.com/office/officeart/2005/8/layout/hierarchy3"/>
    <dgm:cxn modelId="{A522C598-8CE7-41F2-9AB0-7A28CF71D225}" type="presOf" srcId="{45139EF6-2EC4-47E5-9F27-6F0C8F83E643}" destId="{05A40DE2-64B1-40CB-B82A-0B45982E7293}" srcOrd="0" destOrd="0" presId="urn:microsoft.com/office/officeart/2005/8/layout/hierarchy3"/>
    <dgm:cxn modelId="{AB1F299E-A6A7-4355-BC63-ADF40ACADF51}" type="presOf" srcId="{F6E8CD85-B473-4772-8923-AE3BF28EAED3}" destId="{45851655-B6F3-4AB7-AEEE-1B45EE4DF8EB}" srcOrd="0" destOrd="0" presId="urn:microsoft.com/office/officeart/2005/8/layout/hierarchy3"/>
    <dgm:cxn modelId="{E6CD6B18-AE6E-48BE-87D0-443C93F22131}" type="presOf" srcId="{84097D17-52E1-4F4D-8690-8475EF91404E}" destId="{4D41033C-B193-4977-8EAC-B1F4DA674878}" srcOrd="1" destOrd="0" presId="urn:microsoft.com/office/officeart/2005/8/layout/hierarchy3"/>
    <dgm:cxn modelId="{A2B6DC3A-B3AD-4CAE-8D71-D602401F4996}" srcId="{84097D17-52E1-4F4D-8690-8475EF91404E}" destId="{C7226B0E-7B7F-4241-A9A8-628487D97FFB}" srcOrd="0" destOrd="0" parTransId="{45139EF6-2EC4-47E5-9F27-6F0C8F83E643}" sibTransId="{9809F68B-291E-4D9E-86D5-B50416861E35}"/>
    <dgm:cxn modelId="{B6F8867E-781C-43E0-A54D-A4CE5382F564}" type="presOf" srcId="{045325B8-5185-4D53-9FC1-FF6BF50BD894}" destId="{3CFAF30D-E13A-423D-953A-A0F1E0664807}" srcOrd="0" destOrd="0" presId="urn:microsoft.com/office/officeart/2005/8/layout/hierarchy3"/>
    <dgm:cxn modelId="{6578191E-4C90-4787-B744-41D03C5519D0}" srcId="{338EEF86-AE37-435C-B90B-FE0A131F87D9}" destId="{C3F56D71-0F4A-46C2-9097-589A1A9198CF}" srcOrd="0" destOrd="0" parTransId="{F6E8CD85-B473-4772-8923-AE3BF28EAED3}" sibTransId="{F5E37E5B-ED49-437A-A136-C178489FCCE2}"/>
    <dgm:cxn modelId="{6ACB83EA-F337-4686-A73F-36B4D5E55FD9}" type="presParOf" srcId="{B0EDCB5F-AD1B-42FD-B65D-84A33F45F845}" destId="{D23113D9-497F-4992-A0CF-8F572C3FEB9B}" srcOrd="0" destOrd="0" presId="urn:microsoft.com/office/officeart/2005/8/layout/hierarchy3"/>
    <dgm:cxn modelId="{1EE60E58-72B7-4FE1-9E40-B8318B4F332D}" type="presParOf" srcId="{D23113D9-497F-4992-A0CF-8F572C3FEB9B}" destId="{FF0526A7-74EB-4EC5-B3C6-F7065B877B59}" srcOrd="0" destOrd="0" presId="urn:microsoft.com/office/officeart/2005/8/layout/hierarchy3"/>
    <dgm:cxn modelId="{EF8CF3B2-B94A-403F-870D-873C6FCF7237}" type="presParOf" srcId="{FF0526A7-74EB-4EC5-B3C6-F7065B877B59}" destId="{EF5CCB23-DD71-40BC-9DF1-5804886BFE0E}" srcOrd="0" destOrd="0" presId="urn:microsoft.com/office/officeart/2005/8/layout/hierarchy3"/>
    <dgm:cxn modelId="{72AE71F9-C0C2-4FC9-8EC3-6CA474106993}" type="presParOf" srcId="{FF0526A7-74EB-4EC5-B3C6-F7065B877B59}" destId="{4D41033C-B193-4977-8EAC-B1F4DA674878}" srcOrd="1" destOrd="0" presId="urn:microsoft.com/office/officeart/2005/8/layout/hierarchy3"/>
    <dgm:cxn modelId="{A978748B-72D5-4090-8911-4EE0B769B3A9}" type="presParOf" srcId="{D23113D9-497F-4992-A0CF-8F572C3FEB9B}" destId="{AEF12398-3FB1-40AF-A6BC-662F13DB5588}" srcOrd="1" destOrd="0" presId="urn:microsoft.com/office/officeart/2005/8/layout/hierarchy3"/>
    <dgm:cxn modelId="{815A62D1-4A10-46FC-AEB9-5F5213F750E9}" type="presParOf" srcId="{AEF12398-3FB1-40AF-A6BC-662F13DB5588}" destId="{05A40DE2-64B1-40CB-B82A-0B45982E7293}" srcOrd="0" destOrd="0" presId="urn:microsoft.com/office/officeart/2005/8/layout/hierarchy3"/>
    <dgm:cxn modelId="{28C57441-7BA1-48EB-AFD2-0899CDCDE405}" type="presParOf" srcId="{AEF12398-3FB1-40AF-A6BC-662F13DB5588}" destId="{711D90A8-315B-4E28-9EC6-BEAB0056C3E8}" srcOrd="1" destOrd="0" presId="urn:microsoft.com/office/officeart/2005/8/layout/hierarchy3"/>
    <dgm:cxn modelId="{EC55582D-6BD9-4FAC-93A4-96C2E0D825BA}" type="presParOf" srcId="{AEF12398-3FB1-40AF-A6BC-662F13DB5588}" destId="{3F156B3E-420B-484E-941C-6DCA624587FF}" srcOrd="2" destOrd="0" presId="urn:microsoft.com/office/officeart/2005/8/layout/hierarchy3"/>
    <dgm:cxn modelId="{75AEC7F6-3C68-45F0-A1AA-504AFB4870A5}" type="presParOf" srcId="{AEF12398-3FB1-40AF-A6BC-662F13DB5588}" destId="{8A37A199-5A01-4B48-9F37-B7525D24F327}" srcOrd="3" destOrd="0" presId="urn:microsoft.com/office/officeart/2005/8/layout/hierarchy3"/>
    <dgm:cxn modelId="{E37C2363-CBF6-41F4-915E-62457CAAE1FB}" type="presParOf" srcId="{B0EDCB5F-AD1B-42FD-B65D-84A33F45F845}" destId="{83A0BE74-EFB6-4FE2-9FB5-622CE8A58AA5}" srcOrd="1" destOrd="0" presId="urn:microsoft.com/office/officeart/2005/8/layout/hierarchy3"/>
    <dgm:cxn modelId="{4FF92E75-A69C-40A8-8F95-B2C41D2BCFB8}" type="presParOf" srcId="{83A0BE74-EFB6-4FE2-9FB5-622CE8A58AA5}" destId="{86FFF7F9-D85B-4F3A-9ADC-5F4D65D8F930}" srcOrd="0" destOrd="0" presId="urn:microsoft.com/office/officeart/2005/8/layout/hierarchy3"/>
    <dgm:cxn modelId="{6A2A4772-AF76-45C8-9343-2D7FE007A8ED}" type="presParOf" srcId="{86FFF7F9-D85B-4F3A-9ADC-5F4D65D8F930}" destId="{465FEE76-96BA-42E4-9E49-EE7DED26A264}" srcOrd="0" destOrd="0" presId="urn:microsoft.com/office/officeart/2005/8/layout/hierarchy3"/>
    <dgm:cxn modelId="{A23A616D-B202-4AAA-B8E1-6724BC53BD63}" type="presParOf" srcId="{86FFF7F9-D85B-4F3A-9ADC-5F4D65D8F930}" destId="{E94BB9BC-9941-483C-B915-B4D69456BF46}" srcOrd="1" destOrd="0" presId="urn:microsoft.com/office/officeart/2005/8/layout/hierarchy3"/>
    <dgm:cxn modelId="{5F2FBDAC-9018-4C9F-942C-99D6C79E672E}" type="presParOf" srcId="{83A0BE74-EFB6-4FE2-9FB5-622CE8A58AA5}" destId="{0A767A09-663B-436C-87AC-A012D4E4D67A}" srcOrd="1" destOrd="0" presId="urn:microsoft.com/office/officeart/2005/8/layout/hierarchy3"/>
    <dgm:cxn modelId="{79BD0748-0D52-4112-91F3-FD9CEDF157FE}" type="presParOf" srcId="{0A767A09-663B-436C-87AC-A012D4E4D67A}" destId="{45851655-B6F3-4AB7-AEEE-1B45EE4DF8EB}" srcOrd="0" destOrd="0" presId="urn:microsoft.com/office/officeart/2005/8/layout/hierarchy3"/>
    <dgm:cxn modelId="{D43E55A2-C3C4-48A0-A8CB-E2DC491A5D8A}" type="presParOf" srcId="{0A767A09-663B-436C-87AC-A012D4E4D67A}" destId="{15754B34-9DFE-4766-8793-91A1C330D282}" srcOrd="1" destOrd="0" presId="urn:microsoft.com/office/officeart/2005/8/layout/hierarchy3"/>
    <dgm:cxn modelId="{32A95633-927C-4E4E-9622-A7994FBE5D20}" type="presParOf" srcId="{0A767A09-663B-436C-87AC-A012D4E4D67A}" destId="{3CFAF30D-E13A-423D-953A-A0F1E0664807}" srcOrd="2" destOrd="0" presId="urn:microsoft.com/office/officeart/2005/8/layout/hierarchy3"/>
    <dgm:cxn modelId="{CFD6DC4B-57E8-4F06-84FF-98FE62F9C4DD}" type="presParOf" srcId="{0A767A09-663B-436C-87AC-A012D4E4D67A}" destId="{5CB15340-4361-439B-9CA9-5F75EF1FD1F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ABFB20-6890-4A53-B27D-D6202E8A97BF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5F6CA6B-99DC-49FD-AD81-8099862CF3FB}">
      <dgm:prSet phldrT="[Text]"/>
      <dgm:spPr/>
      <dgm:t>
        <a:bodyPr/>
        <a:lstStyle/>
        <a:p>
          <a:r>
            <a:rPr lang="en-US" dirty="0" smtClean="0"/>
            <a:t>Heat sears, nicks, cuts</a:t>
          </a:r>
          <a:endParaRPr lang="en-US" dirty="0"/>
        </a:p>
      </dgm:t>
    </dgm:pt>
    <dgm:pt modelId="{D207686D-1EAC-48F4-A4A9-41E42FE3A8CD}" type="parTrans" cxnId="{31644C09-E462-4FE8-BDCF-1911FA759CAB}">
      <dgm:prSet/>
      <dgm:spPr/>
      <dgm:t>
        <a:bodyPr/>
        <a:lstStyle/>
        <a:p>
          <a:endParaRPr lang="en-US"/>
        </a:p>
      </dgm:t>
    </dgm:pt>
    <dgm:pt modelId="{268964C2-91E9-47B2-924A-449D62A2E94D}" type="sibTrans" cxnId="{31644C09-E462-4FE8-BDCF-1911FA759CAB}">
      <dgm:prSet/>
      <dgm:spPr/>
      <dgm:t>
        <a:bodyPr/>
        <a:lstStyle/>
        <a:p>
          <a:endParaRPr lang="en-US"/>
        </a:p>
      </dgm:t>
    </dgm:pt>
    <dgm:pt modelId="{520FDF9F-792A-4860-A0AD-5F98B5D7C74B}">
      <dgm:prSet phldrT="[Text]"/>
      <dgm:spPr/>
      <dgm:t>
        <a:bodyPr/>
        <a:lstStyle/>
        <a:p>
          <a:r>
            <a:rPr lang="en-US" dirty="0" smtClean="0"/>
            <a:t>Lumps indicate core damage</a:t>
          </a:r>
        </a:p>
      </dgm:t>
    </dgm:pt>
    <dgm:pt modelId="{3BE291EF-ACE8-43F9-98A7-11E28D93905E}" type="parTrans" cxnId="{11F9FCDE-3489-4571-A0AC-CEA87A14E080}">
      <dgm:prSet/>
      <dgm:spPr/>
      <dgm:t>
        <a:bodyPr/>
        <a:lstStyle/>
        <a:p>
          <a:endParaRPr lang="en-US"/>
        </a:p>
      </dgm:t>
    </dgm:pt>
    <dgm:pt modelId="{522994EF-8E4C-4B59-8847-DEC10C987269}" type="sibTrans" cxnId="{11F9FCDE-3489-4571-A0AC-CEA87A14E080}">
      <dgm:prSet/>
      <dgm:spPr/>
      <dgm:t>
        <a:bodyPr/>
        <a:lstStyle/>
        <a:p>
          <a:endParaRPr lang="en-US"/>
        </a:p>
      </dgm:t>
    </dgm:pt>
    <dgm:pt modelId="{1CD1474D-6A52-4327-BC56-7AE217AD6BAD}">
      <dgm:prSet phldrT="[Text]"/>
      <dgm:spPr/>
      <dgm:t>
        <a:bodyPr/>
        <a:lstStyle/>
        <a:p>
          <a:r>
            <a:rPr lang="en-US" dirty="0" smtClean="0"/>
            <a:t>Shrinking diameter may indicate break</a:t>
          </a:r>
        </a:p>
      </dgm:t>
    </dgm:pt>
    <dgm:pt modelId="{4160F546-26E2-4400-81FC-6751A48B2EA2}" type="parTrans" cxnId="{89397EE0-04C1-425B-A04E-ECF5D6BFF2E0}">
      <dgm:prSet/>
      <dgm:spPr/>
    </dgm:pt>
    <dgm:pt modelId="{C2A03B5B-3804-45CA-8BD3-BF41B8FA2FCF}" type="sibTrans" cxnId="{89397EE0-04C1-425B-A04E-ECF5D6BFF2E0}">
      <dgm:prSet/>
      <dgm:spPr/>
    </dgm:pt>
    <dgm:pt modelId="{DB734169-DEF8-4CC8-97C5-5A2E1641AF89}">
      <dgm:prSet phldrT="[Text]"/>
      <dgm:spPr/>
      <dgm:t>
        <a:bodyPr/>
        <a:lstStyle/>
        <a:p>
          <a:r>
            <a:rPr lang="en-US" dirty="0" smtClean="0"/>
            <a:t>Examine sheath for wear</a:t>
          </a:r>
        </a:p>
      </dgm:t>
    </dgm:pt>
    <dgm:pt modelId="{A6FEACC4-CA0B-411A-B74E-F9F622960793}" type="parTrans" cxnId="{7E72FB0A-721E-41B6-9BC3-2DDFD6037DA0}">
      <dgm:prSet/>
      <dgm:spPr/>
    </dgm:pt>
    <dgm:pt modelId="{2AD8F2F0-8DF6-43D3-BC4F-C2EC3CC8ABBF}" type="sibTrans" cxnId="{7E72FB0A-721E-41B6-9BC3-2DDFD6037DA0}">
      <dgm:prSet/>
      <dgm:spPr/>
    </dgm:pt>
    <dgm:pt modelId="{4FB18323-5E18-4E8A-91D0-7B13EB8A229F}">
      <dgm:prSet phldrT="[Text]"/>
      <dgm:spPr/>
      <dgm:t>
        <a:bodyPr/>
        <a:lstStyle/>
        <a:p>
          <a:r>
            <a:rPr lang="en-US" dirty="0" smtClean="0"/>
            <a:t>If sheath slides on core:</a:t>
          </a:r>
        </a:p>
      </dgm:t>
    </dgm:pt>
    <dgm:pt modelId="{15A1F0FF-B4F4-482C-A77F-BE34DB3CD14B}" type="parTrans" cxnId="{1939F5D3-566C-43A3-A3B5-7FFE8BECFEDB}">
      <dgm:prSet/>
      <dgm:spPr/>
    </dgm:pt>
    <dgm:pt modelId="{542FB1DC-35D0-4833-9F14-D072440DEC19}" type="sibTrans" cxnId="{1939F5D3-566C-43A3-A3B5-7FFE8BECFEDB}">
      <dgm:prSet/>
      <dgm:spPr/>
    </dgm:pt>
    <dgm:pt modelId="{2C0E9711-DEE8-44E2-9451-35D83D32B72E}">
      <dgm:prSet phldrT="[Text]"/>
      <dgm:spPr/>
      <dgm:t>
        <a:bodyPr/>
        <a:lstStyle/>
        <a:p>
          <a:r>
            <a:rPr lang="en-US" dirty="0" smtClean="0"/>
            <a:t>Cut off end, remove excess, seal end</a:t>
          </a:r>
        </a:p>
      </dgm:t>
    </dgm:pt>
    <dgm:pt modelId="{9D5D985F-66A2-4D76-AA64-AF64CE2C8154}" type="parTrans" cxnId="{58446697-0749-4CE1-8CE5-EB257FD4365F}">
      <dgm:prSet/>
      <dgm:spPr/>
    </dgm:pt>
    <dgm:pt modelId="{345B5CBA-74A2-4871-BDC9-0D8A5E55321A}" type="sibTrans" cxnId="{58446697-0749-4CE1-8CE5-EB257FD4365F}">
      <dgm:prSet/>
      <dgm:spPr/>
    </dgm:pt>
    <dgm:pt modelId="{DCDCFF11-6755-46AD-91E6-826067D7962B}" type="pres">
      <dgm:prSet presAssocID="{B2ABFB20-6890-4A53-B27D-D6202E8A97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C51FB2-DA3E-44AF-8E49-81DF9DD9E81D}" type="pres">
      <dgm:prSet presAssocID="{B5F6CA6B-99DC-49FD-AD81-8099862CF3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4D226-3FE5-46D1-9DB3-1C9F6F533261}" type="pres">
      <dgm:prSet presAssocID="{268964C2-91E9-47B2-924A-449D62A2E94D}" presName="spacer" presStyleCnt="0"/>
      <dgm:spPr/>
    </dgm:pt>
    <dgm:pt modelId="{5B0A1095-60F9-4495-90A5-51BA8C84856E}" type="pres">
      <dgm:prSet presAssocID="{520FDF9F-792A-4860-A0AD-5F98B5D7C74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C90BF-085B-4941-A3D8-537D9064B4C6}" type="pres">
      <dgm:prSet presAssocID="{522994EF-8E4C-4B59-8847-DEC10C987269}" presName="spacer" presStyleCnt="0"/>
      <dgm:spPr/>
    </dgm:pt>
    <dgm:pt modelId="{EDFB68CF-CCAE-42B1-9487-0F1799D39C74}" type="pres">
      <dgm:prSet presAssocID="{1CD1474D-6A52-4327-BC56-7AE217AD6B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EA112-443C-4725-AA38-C6159AA12765}" type="pres">
      <dgm:prSet presAssocID="{C2A03B5B-3804-45CA-8BD3-BF41B8FA2FCF}" presName="spacer" presStyleCnt="0"/>
      <dgm:spPr/>
    </dgm:pt>
    <dgm:pt modelId="{5265D457-6511-4258-8843-16B2B9F58A3A}" type="pres">
      <dgm:prSet presAssocID="{DB734169-DEF8-4CC8-97C5-5A2E1641AF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37469-5B76-43AA-9825-1FA1C1880E01}" type="pres">
      <dgm:prSet presAssocID="{2AD8F2F0-8DF6-43D3-BC4F-C2EC3CC8ABBF}" presName="spacer" presStyleCnt="0"/>
      <dgm:spPr/>
    </dgm:pt>
    <dgm:pt modelId="{193E4568-59C0-41CC-9CF0-EEE31929B814}" type="pres">
      <dgm:prSet presAssocID="{4FB18323-5E18-4E8A-91D0-7B13EB8A229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ADE47-0544-485F-A0D0-0E73E5986199}" type="pres">
      <dgm:prSet presAssocID="{4FB18323-5E18-4E8A-91D0-7B13EB8A229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EE82E9-8FEE-4207-8BD0-16C914514A42}" type="presOf" srcId="{1CD1474D-6A52-4327-BC56-7AE217AD6BAD}" destId="{EDFB68CF-CCAE-42B1-9487-0F1799D39C74}" srcOrd="0" destOrd="0" presId="urn:microsoft.com/office/officeart/2005/8/layout/vList2"/>
    <dgm:cxn modelId="{8FCC1D70-CA2D-4AC8-B205-65B1BBE0369B}" type="presOf" srcId="{4FB18323-5E18-4E8A-91D0-7B13EB8A229F}" destId="{193E4568-59C0-41CC-9CF0-EEE31929B814}" srcOrd="0" destOrd="0" presId="urn:microsoft.com/office/officeart/2005/8/layout/vList2"/>
    <dgm:cxn modelId="{58446697-0749-4CE1-8CE5-EB257FD4365F}" srcId="{4FB18323-5E18-4E8A-91D0-7B13EB8A229F}" destId="{2C0E9711-DEE8-44E2-9451-35D83D32B72E}" srcOrd="0" destOrd="0" parTransId="{9D5D985F-66A2-4D76-AA64-AF64CE2C8154}" sibTransId="{345B5CBA-74A2-4871-BDC9-0D8A5E55321A}"/>
    <dgm:cxn modelId="{34A6FA05-8086-4F89-83F9-28220AFC6C53}" type="presOf" srcId="{2C0E9711-DEE8-44E2-9451-35D83D32B72E}" destId="{660ADE47-0544-485F-A0D0-0E73E5986199}" srcOrd="0" destOrd="0" presId="urn:microsoft.com/office/officeart/2005/8/layout/vList2"/>
    <dgm:cxn modelId="{31644C09-E462-4FE8-BDCF-1911FA759CAB}" srcId="{B2ABFB20-6890-4A53-B27D-D6202E8A97BF}" destId="{B5F6CA6B-99DC-49FD-AD81-8099862CF3FB}" srcOrd="0" destOrd="0" parTransId="{D207686D-1EAC-48F4-A4A9-41E42FE3A8CD}" sibTransId="{268964C2-91E9-47B2-924A-449D62A2E94D}"/>
    <dgm:cxn modelId="{11F9FCDE-3489-4571-A0AC-CEA87A14E080}" srcId="{B2ABFB20-6890-4A53-B27D-D6202E8A97BF}" destId="{520FDF9F-792A-4860-A0AD-5F98B5D7C74B}" srcOrd="1" destOrd="0" parTransId="{3BE291EF-ACE8-43F9-98A7-11E28D93905E}" sibTransId="{522994EF-8E4C-4B59-8847-DEC10C987269}"/>
    <dgm:cxn modelId="{DA9415A3-1593-4837-A933-DEB6C031314D}" type="presOf" srcId="{B2ABFB20-6890-4A53-B27D-D6202E8A97BF}" destId="{DCDCFF11-6755-46AD-91E6-826067D7962B}" srcOrd="0" destOrd="0" presId="urn:microsoft.com/office/officeart/2005/8/layout/vList2"/>
    <dgm:cxn modelId="{89397EE0-04C1-425B-A04E-ECF5D6BFF2E0}" srcId="{B2ABFB20-6890-4A53-B27D-D6202E8A97BF}" destId="{1CD1474D-6A52-4327-BC56-7AE217AD6BAD}" srcOrd="2" destOrd="0" parTransId="{4160F546-26E2-4400-81FC-6751A48B2EA2}" sibTransId="{C2A03B5B-3804-45CA-8BD3-BF41B8FA2FCF}"/>
    <dgm:cxn modelId="{1939F5D3-566C-43A3-A3B5-7FFE8BECFEDB}" srcId="{B2ABFB20-6890-4A53-B27D-D6202E8A97BF}" destId="{4FB18323-5E18-4E8A-91D0-7B13EB8A229F}" srcOrd="4" destOrd="0" parTransId="{15A1F0FF-B4F4-482C-A77F-BE34DB3CD14B}" sibTransId="{542FB1DC-35D0-4833-9F14-D072440DEC19}"/>
    <dgm:cxn modelId="{49B18A5A-054E-495A-AB2E-E66EEF818E94}" type="presOf" srcId="{B5F6CA6B-99DC-49FD-AD81-8099862CF3FB}" destId="{31C51FB2-DA3E-44AF-8E49-81DF9DD9E81D}" srcOrd="0" destOrd="0" presId="urn:microsoft.com/office/officeart/2005/8/layout/vList2"/>
    <dgm:cxn modelId="{7E72FB0A-721E-41B6-9BC3-2DDFD6037DA0}" srcId="{B2ABFB20-6890-4A53-B27D-D6202E8A97BF}" destId="{DB734169-DEF8-4CC8-97C5-5A2E1641AF89}" srcOrd="3" destOrd="0" parTransId="{A6FEACC4-CA0B-411A-B74E-F9F622960793}" sibTransId="{2AD8F2F0-8DF6-43D3-BC4F-C2EC3CC8ABBF}"/>
    <dgm:cxn modelId="{1C81B162-F9B7-468C-A629-EDD364004266}" type="presOf" srcId="{DB734169-DEF8-4CC8-97C5-5A2E1641AF89}" destId="{5265D457-6511-4258-8843-16B2B9F58A3A}" srcOrd="0" destOrd="0" presId="urn:microsoft.com/office/officeart/2005/8/layout/vList2"/>
    <dgm:cxn modelId="{46A8CC89-D43C-4A94-923C-3250A8099B16}" type="presOf" srcId="{520FDF9F-792A-4860-A0AD-5F98B5D7C74B}" destId="{5B0A1095-60F9-4495-90A5-51BA8C84856E}" srcOrd="0" destOrd="0" presId="urn:microsoft.com/office/officeart/2005/8/layout/vList2"/>
    <dgm:cxn modelId="{22D2ACCD-3761-4D15-9830-296F88AAD8E2}" type="presParOf" srcId="{DCDCFF11-6755-46AD-91E6-826067D7962B}" destId="{31C51FB2-DA3E-44AF-8E49-81DF9DD9E81D}" srcOrd="0" destOrd="0" presId="urn:microsoft.com/office/officeart/2005/8/layout/vList2"/>
    <dgm:cxn modelId="{5EEC6049-23B6-43F2-B471-9A84A81D5828}" type="presParOf" srcId="{DCDCFF11-6755-46AD-91E6-826067D7962B}" destId="{3304D226-3FE5-46D1-9DB3-1C9F6F533261}" srcOrd="1" destOrd="0" presId="urn:microsoft.com/office/officeart/2005/8/layout/vList2"/>
    <dgm:cxn modelId="{219FF0CF-C1E3-4DDA-91B6-81D459E172A1}" type="presParOf" srcId="{DCDCFF11-6755-46AD-91E6-826067D7962B}" destId="{5B0A1095-60F9-4495-90A5-51BA8C84856E}" srcOrd="2" destOrd="0" presId="urn:microsoft.com/office/officeart/2005/8/layout/vList2"/>
    <dgm:cxn modelId="{BD6316A1-8E55-45FA-94ED-16AFB52FDE22}" type="presParOf" srcId="{DCDCFF11-6755-46AD-91E6-826067D7962B}" destId="{30EC90BF-085B-4941-A3D8-537D9064B4C6}" srcOrd="3" destOrd="0" presId="urn:microsoft.com/office/officeart/2005/8/layout/vList2"/>
    <dgm:cxn modelId="{135404C8-E7E3-4AE8-84EA-B6038230102A}" type="presParOf" srcId="{DCDCFF11-6755-46AD-91E6-826067D7962B}" destId="{EDFB68CF-CCAE-42B1-9487-0F1799D39C74}" srcOrd="4" destOrd="0" presId="urn:microsoft.com/office/officeart/2005/8/layout/vList2"/>
    <dgm:cxn modelId="{75CC4819-BC3F-4C7E-8E00-8A4F807898F7}" type="presParOf" srcId="{DCDCFF11-6755-46AD-91E6-826067D7962B}" destId="{621EA112-443C-4725-AA38-C6159AA12765}" srcOrd="5" destOrd="0" presId="urn:microsoft.com/office/officeart/2005/8/layout/vList2"/>
    <dgm:cxn modelId="{ADDFC28B-6673-4649-A125-09F631274195}" type="presParOf" srcId="{DCDCFF11-6755-46AD-91E6-826067D7962B}" destId="{5265D457-6511-4258-8843-16B2B9F58A3A}" srcOrd="6" destOrd="0" presId="urn:microsoft.com/office/officeart/2005/8/layout/vList2"/>
    <dgm:cxn modelId="{70F7714D-BF22-4368-A741-F6079E7AA420}" type="presParOf" srcId="{DCDCFF11-6755-46AD-91E6-826067D7962B}" destId="{3D237469-5B76-43AA-9825-1FA1C1880E01}" srcOrd="7" destOrd="0" presId="urn:microsoft.com/office/officeart/2005/8/layout/vList2"/>
    <dgm:cxn modelId="{84972941-425F-4E69-965F-152805FA9577}" type="presParOf" srcId="{DCDCFF11-6755-46AD-91E6-826067D7962B}" destId="{193E4568-59C0-41CC-9CF0-EEE31929B814}" srcOrd="8" destOrd="0" presId="urn:microsoft.com/office/officeart/2005/8/layout/vList2"/>
    <dgm:cxn modelId="{792A7A52-9F54-4391-90AF-98BA3EFD0E22}" type="presParOf" srcId="{DCDCFF11-6755-46AD-91E6-826067D7962B}" destId="{660ADE47-0544-485F-A0D0-0E73E598619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0076DF-A033-47AA-991B-D676C13C21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EE71452-89EC-414D-BBDB-991B7658A2E7}">
      <dgm:prSet phldrT="[Text]"/>
      <dgm:spPr/>
      <dgm:t>
        <a:bodyPr/>
        <a:lstStyle/>
        <a:p>
          <a:r>
            <a:rPr lang="en-US" dirty="0" smtClean="0"/>
            <a:t> Chafing, dragging over rough surfaces</a:t>
          </a:r>
          <a:endParaRPr lang="en-US" dirty="0"/>
        </a:p>
      </dgm:t>
    </dgm:pt>
    <dgm:pt modelId="{BD978221-28CE-46C1-8B7C-B8A9F633C7D8}" type="parTrans" cxnId="{BBF1120B-0DF7-4007-9E45-941F74EB55CB}">
      <dgm:prSet/>
      <dgm:spPr/>
      <dgm:t>
        <a:bodyPr/>
        <a:lstStyle/>
        <a:p>
          <a:endParaRPr lang="en-US"/>
        </a:p>
      </dgm:t>
    </dgm:pt>
    <dgm:pt modelId="{3870CD06-EE7C-425E-932B-2D87E7FAC8F1}" type="sibTrans" cxnId="{BBF1120B-0DF7-4007-9E45-941F74EB55CB}">
      <dgm:prSet/>
      <dgm:spPr/>
      <dgm:t>
        <a:bodyPr/>
        <a:lstStyle/>
        <a:p>
          <a:endParaRPr lang="en-US"/>
        </a:p>
      </dgm:t>
    </dgm:pt>
    <dgm:pt modelId="{A35992E8-30FF-4DF6-8F86-488B53DBFE41}">
      <dgm:prSet phldrT="[Text]"/>
      <dgm:spPr/>
      <dgm:t>
        <a:bodyPr/>
        <a:lstStyle/>
        <a:p>
          <a:r>
            <a:rPr lang="en-US" dirty="0" smtClean="0"/>
            <a:t>Constant vibration while in storage</a:t>
          </a:r>
          <a:endParaRPr lang="en-US" dirty="0"/>
        </a:p>
      </dgm:t>
    </dgm:pt>
    <dgm:pt modelId="{5847FCBC-E66A-43AB-9E36-ECC13E549E9E}" type="parTrans" cxnId="{2C94ADCB-F604-4D4E-9D45-B6A7C647F7B4}">
      <dgm:prSet/>
      <dgm:spPr/>
      <dgm:t>
        <a:bodyPr/>
        <a:lstStyle/>
        <a:p>
          <a:endParaRPr lang="en-US"/>
        </a:p>
      </dgm:t>
    </dgm:pt>
    <dgm:pt modelId="{BD49406F-3308-41F4-85FA-E6331101A0C7}" type="sibTrans" cxnId="{2C94ADCB-F604-4D4E-9D45-B6A7C647F7B4}">
      <dgm:prSet/>
      <dgm:spPr/>
      <dgm:t>
        <a:bodyPr/>
        <a:lstStyle/>
        <a:p>
          <a:endParaRPr lang="en-US"/>
        </a:p>
      </dgm:t>
    </dgm:pt>
    <dgm:pt modelId="{7DD6DF4F-4754-45B0-8D0D-C73789E10479}">
      <dgm:prSet phldrT="[Text]"/>
      <dgm:spPr/>
      <dgm:t>
        <a:bodyPr/>
        <a:lstStyle/>
        <a:p>
          <a:r>
            <a:rPr lang="en-US" dirty="0" smtClean="0"/>
            <a:t>Compression when stored tightly</a:t>
          </a:r>
          <a:endParaRPr lang="en-US" dirty="0"/>
        </a:p>
      </dgm:t>
    </dgm:pt>
    <dgm:pt modelId="{663C14FF-EF9F-40D5-8219-A428C872B44B}" type="parTrans" cxnId="{601D9A10-15DA-4EB7-9CD6-C9671BDF478F}">
      <dgm:prSet/>
      <dgm:spPr/>
      <dgm:t>
        <a:bodyPr/>
        <a:lstStyle/>
        <a:p>
          <a:endParaRPr lang="en-US"/>
        </a:p>
      </dgm:t>
    </dgm:pt>
    <dgm:pt modelId="{9C259E5E-DEF1-46E6-AEA6-34AD979F16D7}" type="sibTrans" cxnId="{601D9A10-15DA-4EB7-9CD6-C9671BDF478F}">
      <dgm:prSet/>
      <dgm:spPr/>
      <dgm:t>
        <a:bodyPr/>
        <a:lstStyle/>
        <a:p>
          <a:endParaRPr lang="en-US"/>
        </a:p>
      </dgm:t>
    </dgm:pt>
    <dgm:pt modelId="{44ECDCBB-60FD-4BDD-B74F-F5CFEC161387}" type="pres">
      <dgm:prSet presAssocID="{5C0076DF-A033-47AA-991B-D676C13C21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7A2FAF-39B6-42BF-8C5B-F20FCEC43DD3}" type="pres">
      <dgm:prSet presAssocID="{5C0076DF-A033-47AA-991B-D676C13C21A4}" presName="Name1" presStyleCnt="0"/>
      <dgm:spPr/>
    </dgm:pt>
    <dgm:pt modelId="{942BBA16-D042-4AF9-8957-33C337FAFEE0}" type="pres">
      <dgm:prSet presAssocID="{5C0076DF-A033-47AA-991B-D676C13C21A4}" presName="cycle" presStyleCnt="0"/>
      <dgm:spPr/>
    </dgm:pt>
    <dgm:pt modelId="{3B5ED398-AC3A-4477-9DC4-3BA380B771C8}" type="pres">
      <dgm:prSet presAssocID="{5C0076DF-A033-47AA-991B-D676C13C21A4}" presName="srcNode" presStyleLbl="node1" presStyleIdx="0" presStyleCnt="3"/>
      <dgm:spPr/>
    </dgm:pt>
    <dgm:pt modelId="{C3342E35-7B46-4D5B-9DC6-9F1453099E1C}" type="pres">
      <dgm:prSet presAssocID="{5C0076DF-A033-47AA-991B-D676C13C21A4}" presName="conn" presStyleLbl="parChTrans1D2" presStyleIdx="0" presStyleCnt="1"/>
      <dgm:spPr/>
      <dgm:t>
        <a:bodyPr/>
        <a:lstStyle/>
        <a:p>
          <a:endParaRPr lang="en-US"/>
        </a:p>
      </dgm:t>
    </dgm:pt>
    <dgm:pt modelId="{7B816CC5-92C2-43C4-A200-67B404CB6CD7}" type="pres">
      <dgm:prSet presAssocID="{5C0076DF-A033-47AA-991B-D676C13C21A4}" presName="extraNode" presStyleLbl="node1" presStyleIdx="0" presStyleCnt="3"/>
      <dgm:spPr/>
    </dgm:pt>
    <dgm:pt modelId="{C5CFE9BE-59C3-4216-9EC1-085180C5F01D}" type="pres">
      <dgm:prSet presAssocID="{5C0076DF-A033-47AA-991B-D676C13C21A4}" presName="dstNode" presStyleLbl="node1" presStyleIdx="0" presStyleCnt="3"/>
      <dgm:spPr/>
    </dgm:pt>
    <dgm:pt modelId="{9B038CFF-6A62-4D5A-AF8B-F666AB1ABA64}" type="pres">
      <dgm:prSet presAssocID="{9EE71452-89EC-414D-BBDB-991B7658A2E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1B09C-7723-47AA-8680-F438FAF0B05D}" type="pres">
      <dgm:prSet presAssocID="{9EE71452-89EC-414D-BBDB-991B7658A2E7}" presName="accent_1" presStyleCnt="0"/>
      <dgm:spPr/>
    </dgm:pt>
    <dgm:pt modelId="{79E83D31-38F6-451C-95D0-3DD268FE4676}" type="pres">
      <dgm:prSet presAssocID="{9EE71452-89EC-414D-BBDB-991B7658A2E7}" presName="accentRepeatNode" presStyleLbl="solidFgAcc1" presStyleIdx="0" presStyleCnt="3"/>
      <dgm:spPr/>
    </dgm:pt>
    <dgm:pt modelId="{21E882F4-E99A-421F-987D-DFF79DFD0BCD}" type="pres">
      <dgm:prSet presAssocID="{A35992E8-30FF-4DF6-8F86-488B53DBFE4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73C0D-8DAB-470E-90AF-C6FA99BC710A}" type="pres">
      <dgm:prSet presAssocID="{A35992E8-30FF-4DF6-8F86-488B53DBFE41}" presName="accent_2" presStyleCnt="0"/>
      <dgm:spPr/>
    </dgm:pt>
    <dgm:pt modelId="{AEBAD9D4-D0BB-41E4-93F4-4450AD9E44DE}" type="pres">
      <dgm:prSet presAssocID="{A35992E8-30FF-4DF6-8F86-488B53DBFE41}" presName="accentRepeatNode" presStyleLbl="solidFgAcc1" presStyleIdx="1" presStyleCnt="3"/>
      <dgm:spPr/>
    </dgm:pt>
    <dgm:pt modelId="{820094DC-45C3-4CCE-8E20-5D0F497D94D8}" type="pres">
      <dgm:prSet presAssocID="{7DD6DF4F-4754-45B0-8D0D-C73789E1047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0BE05-7754-41BD-95A6-4B0C7FEA4A34}" type="pres">
      <dgm:prSet presAssocID="{7DD6DF4F-4754-45B0-8D0D-C73789E10479}" presName="accent_3" presStyleCnt="0"/>
      <dgm:spPr/>
    </dgm:pt>
    <dgm:pt modelId="{096CAD1F-3B62-4BDA-BA1E-C7C7D56EF471}" type="pres">
      <dgm:prSet presAssocID="{7DD6DF4F-4754-45B0-8D0D-C73789E10479}" presName="accentRepeatNode" presStyleLbl="solidFgAcc1" presStyleIdx="2" presStyleCnt="3"/>
      <dgm:spPr/>
    </dgm:pt>
  </dgm:ptLst>
  <dgm:cxnLst>
    <dgm:cxn modelId="{BBF1120B-0DF7-4007-9E45-941F74EB55CB}" srcId="{5C0076DF-A033-47AA-991B-D676C13C21A4}" destId="{9EE71452-89EC-414D-BBDB-991B7658A2E7}" srcOrd="0" destOrd="0" parTransId="{BD978221-28CE-46C1-8B7C-B8A9F633C7D8}" sibTransId="{3870CD06-EE7C-425E-932B-2D87E7FAC8F1}"/>
    <dgm:cxn modelId="{601D9A10-15DA-4EB7-9CD6-C9671BDF478F}" srcId="{5C0076DF-A033-47AA-991B-D676C13C21A4}" destId="{7DD6DF4F-4754-45B0-8D0D-C73789E10479}" srcOrd="2" destOrd="0" parTransId="{663C14FF-EF9F-40D5-8219-A428C872B44B}" sibTransId="{9C259E5E-DEF1-46E6-AEA6-34AD979F16D7}"/>
    <dgm:cxn modelId="{2C94ADCB-F604-4D4E-9D45-B6A7C647F7B4}" srcId="{5C0076DF-A033-47AA-991B-D676C13C21A4}" destId="{A35992E8-30FF-4DF6-8F86-488B53DBFE41}" srcOrd="1" destOrd="0" parTransId="{5847FCBC-E66A-43AB-9E36-ECC13E549E9E}" sibTransId="{BD49406F-3308-41F4-85FA-E6331101A0C7}"/>
    <dgm:cxn modelId="{728AB2DE-DF0E-400F-AE01-E8E6F788EA08}" type="presOf" srcId="{5C0076DF-A033-47AA-991B-D676C13C21A4}" destId="{44ECDCBB-60FD-4BDD-B74F-F5CFEC161387}" srcOrd="0" destOrd="0" presId="urn:microsoft.com/office/officeart/2008/layout/VerticalCurvedList"/>
    <dgm:cxn modelId="{525C8CA3-FF6E-4A89-AA37-BBA2F0D4913F}" type="presOf" srcId="{7DD6DF4F-4754-45B0-8D0D-C73789E10479}" destId="{820094DC-45C3-4CCE-8E20-5D0F497D94D8}" srcOrd="0" destOrd="0" presId="urn:microsoft.com/office/officeart/2008/layout/VerticalCurvedList"/>
    <dgm:cxn modelId="{8B4D5562-1D99-4073-AA98-85B0567B1D66}" type="presOf" srcId="{9EE71452-89EC-414D-BBDB-991B7658A2E7}" destId="{9B038CFF-6A62-4D5A-AF8B-F666AB1ABA64}" srcOrd="0" destOrd="0" presId="urn:microsoft.com/office/officeart/2008/layout/VerticalCurvedList"/>
    <dgm:cxn modelId="{C4996CAC-F2D4-4396-BCFA-F0FC519B45E9}" type="presOf" srcId="{3870CD06-EE7C-425E-932B-2D87E7FAC8F1}" destId="{C3342E35-7B46-4D5B-9DC6-9F1453099E1C}" srcOrd="0" destOrd="0" presId="urn:microsoft.com/office/officeart/2008/layout/VerticalCurvedList"/>
    <dgm:cxn modelId="{847DFC99-836A-49BE-99E1-13B8407B1977}" type="presOf" srcId="{A35992E8-30FF-4DF6-8F86-488B53DBFE41}" destId="{21E882F4-E99A-421F-987D-DFF79DFD0BCD}" srcOrd="0" destOrd="0" presId="urn:microsoft.com/office/officeart/2008/layout/VerticalCurvedList"/>
    <dgm:cxn modelId="{F0B8A365-F0E5-4F49-8EBB-B2D64790A9FF}" type="presParOf" srcId="{44ECDCBB-60FD-4BDD-B74F-F5CFEC161387}" destId="{5D7A2FAF-39B6-42BF-8C5B-F20FCEC43DD3}" srcOrd="0" destOrd="0" presId="urn:microsoft.com/office/officeart/2008/layout/VerticalCurvedList"/>
    <dgm:cxn modelId="{EFFC4447-0DC3-41E2-A746-CF5533CC64BF}" type="presParOf" srcId="{5D7A2FAF-39B6-42BF-8C5B-F20FCEC43DD3}" destId="{942BBA16-D042-4AF9-8957-33C337FAFEE0}" srcOrd="0" destOrd="0" presId="urn:microsoft.com/office/officeart/2008/layout/VerticalCurvedList"/>
    <dgm:cxn modelId="{EF20C852-A24C-4EE8-AF42-D6A2ADA85AC9}" type="presParOf" srcId="{942BBA16-D042-4AF9-8957-33C337FAFEE0}" destId="{3B5ED398-AC3A-4477-9DC4-3BA380B771C8}" srcOrd="0" destOrd="0" presId="urn:microsoft.com/office/officeart/2008/layout/VerticalCurvedList"/>
    <dgm:cxn modelId="{292E040C-D823-4A31-8939-CD1315EC3630}" type="presParOf" srcId="{942BBA16-D042-4AF9-8957-33C337FAFEE0}" destId="{C3342E35-7B46-4D5B-9DC6-9F1453099E1C}" srcOrd="1" destOrd="0" presId="urn:microsoft.com/office/officeart/2008/layout/VerticalCurvedList"/>
    <dgm:cxn modelId="{B4B8E382-F5C9-49FA-8D18-4CB7DD7FB61C}" type="presParOf" srcId="{942BBA16-D042-4AF9-8957-33C337FAFEE0}" destId="{7B816CC5-92C2-43C4-A200-67B404CB6CD7}" srcOrd="2" destOrd="0" presId="urn:microsoft.com/office/officeart/2008/layout/VerticalCurvedList"/>
    <dgm:cxn modelId="{772F7FFB-D301-45ED-81E0-3CA91E3C4B54}" type="presParOf" srcId="{942BBA16-D042-4AF9-8957-33C337FAFEE0}" destId="{C5CFE9BE-59C3-4216-9EC1-085180C5F01D}" srcOrd="3" destOrd="0" presId="urn:microsoft.com/office/officeart/2008/layout/VerticalCurvedList"/>
    <dgm:cxn modelId="{7E1ECD18-5630-4A14-9875-7F552FEF3BD7}" type="presParOf" srcId="{5D7A2FAF-39B6-42BF-8C5B-F20FCEC43DD3}" destId="{9B038CFF-6A62-4D5A-AF8B-F666AB1ABA64}" srcOrd="1" destOrd="0" presId="urn:microsoft.com/office/officeart/2008/layout/VerticalCurvedList"/>
    <dgm:cxn modelId="{05CA06EC-27A9-42D5-8AB0-A7B48D15A7D5}" type="presParOf" srcId="{5D7A2FAF-39B6-42BF-8C5B-F20FCEC43DD3}" destId="{0481B09C-7723-47AA-8680-F438FAF0B05D}" srcOrd="2" destOrd="0" presId="urn:microsoft.com/office/officeart/2008/layout/VerticalCurvedList"/>
    <dgm:cxn modelId="{3627125A-9EA7-47B9-83FB-60418CEC3624}" type="presParOf" srcId="{0481B09C-7723-47AA-8680-F438FAF0B05D}" destId="{79E83D31-38F6-451C-95D0-3DD268FE4676}" srcOrd="0" destOrd="0" presId="urn:microsoft.com/office/officeart/2008/layout/VerticalCurvedList"/>
    <dgm:cxn modelId="{CE207972-1764-4051-8913-0FCAC147659E}" type="presParOf" srcId="{5D7A2FAF-39B6-42BF-8C5B-F20FCEC43DD3}" destId="{21E882F4-E99A-421F-987D-DFF79DFD0BCD}" srcOrd="3" destOrd="0" presId="urn:microsoft.com/office/officeart/2008/layout/VerticalCurvedList"/>
    <dgm:cxn modelId="{D89FB3A1-7F3E-4D14-80DB-32457C312169}" type="presParOf" srcId="{5D7A2FAF-39B6-42BF-8C5B-F20FCEC43DD3}" destId="{52673C0D-8DAB-470E-90AF-C6FA99BC710A}" srcOrd="4" destOrd="0" presId="urn:microsoft.com/office/officeart/2008/layout/VerticalCurvedList"/>
    <dgm:cxn modelId="{6AFE2137-FD6A-4F1C-9CB7-5EDAFD6FB410}" type="presParOf" srcId="{52673C0D-8DAB-470E-90AF-C6FA99BC710A}" destId="{AEBAD9D4-D0BB-41E4-93F4-4450AD9E44DE}" srcOrd="0" destOrd="0" presId="urn:microsoft.com/office/officeart/2008/layout/VerticalCurvedList"/>
    <dgm:cxn modelId="{8F60EA5F-17E3-452A-8CF6-CB18985E42C9}" type="presParOf" srcId="{5D7A2FAF-39B6-42BF-8C5B-F20FCEC43DD3}" destId="{820094DC-45C3-4CCE-8E20-5D0F497D94D8}" srcOrd="5" destOrd="0" presId="urn:microsoft.com/office/officeart/2008/layout/VerticalCurvedList"/>
    <dgm:cxn modelId="{62854288-9D1B-4200-AE2B-CDED7DFB9ADB}" type="presParOf" srcId="{5D7A2FAF-39B6-42BF-8C5B-F20FCEC43DD3}" destId="{3620BE05-7754-41BD-95A6-4B0C7FEA4A34}" srcOrd="6" destOrd="0" presId="urn:microsoft.com/office/officeart/2008/layout/VerticalCurvedList"/>
    <dgm:cxn modelId="{54C124E8-E05F-4FE7-90B6-92878850E4F9}" type="presParOf" srcId="{3620BE05-7754-41BD-95A6-4B0C7FEA4A34}" destId="{096CAD1F-3B62-4BDA-BA1E-C7C7D56EF4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BDF58-A70D-49CC-B01C-D3017EEF748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</dgm:pt>
    <dgm:pt modelId="{EF51B5F2-ECBE-434B-B73D-BE52820DA2AA}">
      <dgm:prSet phldrT="[Text]"/>
      <dgm:spPr/>
      <dgm:t>
        <a:bodyPr/>
        <a:lstStyle/>
        <a:p>
          <a:r>
            <a:rPr lang="en-US" dirty="0" smtClean="0"/>
            <a:t>Escape rope</a:t>
          </a:r>
          <a:endParaRPr lang="en-US" dirty="0"/>
        </a:p>
      </dgm:t>
    </dgm:pt>
    <dgm:pt modelId="{3C5BBB0C-F707-4AE6-85BF-19AA619A8FB3}" type="parTrans" cxnId="{81127EE5-5EBE-4E31-812B-BCBC8AC29C3E}">
      <dgm:prSet/>
      <dgm:spPr/>
      <dgm:t>
        <a:bodyPr/>
        <a:lstStyle/>
        <a:p>
          <a:endParaRPr lang="en-US"/>
        </a:p>
      </dgm:t>
    </dgm:pt>
    <dgm:pt modelId="{A93EC6AB-EC0A-4C37-90B5-0E5F64ADBCAB}" type="sibTrans" cxnId="{81127EE5-5EBE-4E31-812B-BCBC8AC29C3E}">
      <dgm:prSet/>
      <dgm:spPr/>
      <dgm:t>
        <a:bodyPr/>
        <a:lstStyle/>
        <a:p>
          <a:endParaRPr lang="en-US"/>
        </a:p>
      </dgm:t>
    </dgm:pt>
    <dgm:pt modelId="{7263EB4C-0C1D-43A8-80D9-3443D66CC60E}">
      <dgm:prSet phldrT="[Text]"/>
      <dgm:spPr/>
      <dgm:t>
        <a:bodyPr/>
        <a:lstStyle/>
        <a:p>
          <a:r>
            <a:rPr lang="en-US" dirty="0" smtClean="0"/>
            <a:t>Water rescue throw line</a:t>
          </a:r>
          <a:endParaRPr lang="en-US" dirty="0"/>
        </a:p>
      </dgm:t>
    </dgm:pt>
    <dgm:pt modelId="{1DF15B55-3375-4DDA-8138-389F3B407EC8}" type="parTrans" cxnId="{0E19788D-8D21-4EC3-815A-0F19CFE4AF3D}">
      <dgm:prSet/>
      <dgm:spPr/>
      <dgm:t>
        <a:bodyPr/>
        <a:lstStyle/>
        <a:p>
          <a:endParaRPr lang="en-US"/>
        </a:p>
      </dgm:t>
    </dgm:pt>
    <dgm:pt modelId="{45F24921-664E-4B25-8CCF-4B68BC12A7F0}" type="sibTrans" cxnId="{0E19788D-8D21-4EC3-815A-0F19CFE4AF3D}">
      <dgm:prSet/>
      <dgm:spPr/>
      <dgm:t>
        <a:bodyPr/>
        <a:lstStyle/>
        <a:p>
          <a:endParaRPr lang="en-US"/>
        </a:p>
      </dgm:t>
    </dgm:pt>
    <dgm:pt modelId="{E19649E7-A54E-4F92-AA0B-9D9C6F90F7DD}" type="pres">
      <dgm:prSet presAssocID="{125BDF58-A70D-49CC-B01C-D3017EEF748E}" presName="Name0" presStyleCnt="0">
        <dgm:presLayoutVars>
          <dgm:dir/>
          <dgm:resizeHandles val="exact"/>
        </dgm:presLayoutVars>
      </dgm:prSet>
      <dgm:spPr/>
    </dgm:pt>
    <dgm:pt modelId="{5E3E2743-61E0-4FF9-A7B1-911875BFF3CA}" type="pres">
      <dgm:prSet presAssocID="{EF51B5F2-ECBE-434B-B73D-BE52820DA2AA}" presName="composite" presStyleCnt="0"/>
      <dgm:spPr/>
    </dgm:pt>
    <dgm:pt modelId="{68A38D6F-C55F-4510-B213-14295D746C3B}" type="pres">
      <dgm:prSet presAssocID="{EF51B5F2-ECBE-434B-B73D-BE52820DA2AA}" presName="rect1" presStyleLbl="bgImgPlace1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t="-48000" b="-48000"/>
          </a:stretch>
        </a:blipFill>
      </dgm:spPr>
    </dgm:pt>
    <dgm:pt modelId="{AB38CB63-6E70-479B-AB4B-26A540DBDD5C}" type="pres">
      <dgm:prSet presAssocID="{EF51B5F2-ECBE-434B-B73D-BE52820DA2AA}" presName="wedgeRectCallout1" presStyleLbl="node1" presStyleIdx="0" presStyleCnt="2" custLinFactNeighborY="29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AB4D2-13BC-47D6-B05D-68FAE5579060}" type="pres">
      <dgm:prSet presAssocID="{A93EC6AB-EC0A-4C37-90B5-0E5F64ADBCAB}" presName="sibTrans" presStyleCnt="0"/>
      <dgm:spPr/>
    </dgm:pt>
    <dgm:pt modelId="{A0052A8B-E648-48E8-A238-9F42F6ED3AC6}" type="pres">
      <dgm:prSet presAssocID="{7263EB4C-0C1D-43A8-80D9-3443D66CC60E}" presName="composite" presStyleCnt="0"/>
      <dgm:spPr/>
    </dgm:pt>
    <dgm:pt modelId="{504899E7-879D-4849-8787-98A728D29EFA}" type="pres">
      <dgm:prSet presAssocID="{7263EB4C-0C1D-43A8-80D9-3443D66CC60E}" presName="rect1" presStyleLbl="bgImgPlace1" presStyleIdx="1" presStyleCnt="2"/>
      <dgm:spPr>
        <a:blipFill>
          <a:blip xmlns:r="http://schemas.openxmlformats.org/officeDocument/2006/relationships" r:embed="rId2">
            <a:extLst/>
          </a:blip>
          <a:srcRect/>
          <a:stretch>
            <a:fillRect t="-44000" b="-44000"/>
          </a:stretch>
        </a:blipFill>
      </dgm:spPr>
    </dgm:pt>
    <dgm:pt modelId="{882C910F-F910-4169-A887-0A12CB325403}" type="pres">
      <dgm:prSet presAssocID="{7263EB4C-0C1D-43A8-80D9-3443D66CC60E}" presName="wedgeRectCallout1" presStyleLbl="node1" presStyleIdx="1" presStyleCnt="2" custLinFactNeighborY="29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9788D-8D21-4EC3-815A-0F19CFE4AF3D}" srcId="{125BDF58-A70D-49CC-B01C-D3017EEF748E}" destId="{7263EB4C-0C1D-43A8-80D9-3443D66CC60E}" srcOrd="1" destOrd="0" parTransId="{1DF15B55-3375-4DDA-8138-389F3B407EC8}" sibTransId="{45F24921-664E-4B25-8CCF-4B68BC12A7F0}"/>
    <dgm:cxn modelId="{81127EE5-5EBE-4E31-812B-BCBC8AC29C3E}" srcId="{125BDF58-A70D-49CC-B01C-D3017EEF748E}" destId="{EF51B5F2-ECBE-434B-B73D-BE52820DA2AA}" srcOrd="0" destOrd="0" parTransId="{3C5BBB0C-F707-4AE6-85BF-19AA619A8FB3}" sibTransId="{A93EC6AB-EC0A-4C37-90B5-0E5F64ADBCAB}"/>
    <dgm:cxn modelId="{5E149D6A-0D44-4C36-800A-E6C60EEA664D}" type="presOf" srcId="{7263EB4C-0C1D-43A8-80D9-3443D66CC60E}" destId="{882C910F-F910-4169-A887-0A12CB325403}" srcOrd="0" destOrd="0" presId="urn:microsoft.com/office/officeart/2008/layout/BendingPictureCaptionList"/>
    <dgm:cxn modelId="{BC0011C9-E096-4472-B4CF-C662978B29B7}" type="presOf" srcId="{EF51B5F2-ECBE-434B-B73D-BE52820DA2AA}" destId="{AB38CB63-6E70-479B-AB4B-26A540DBDD5C}" srcOrd="0" destOrd="0" presId="urn:microsoft.com/office/officeart/2008/layout/BendingPictureCaptionList"/>
    <dgm:cxn modelId="{3FE35D32-CA80-41F7-8368-59EBA0C303F2}" type="presOf" srcId="{125BDF58-A70D-49CC-B01C-D3017EEF748E}" destId="{E19649E7-A54E-4F92-AA0B-9D9C6F90F7DD}" srcOrd="0" destOrd="0" presId="urn:microsoft.com/office/officeart/2008/layout/BendingPictureCaptionList"/>
    <dgm:cxn modelId="{7FD45C53-2F28-41D9-A2C7-6CAF1278161D}" type="presParOf" srcId="{E19649E7-A54E-4F92-AA0B-9D9C6F90F7DD}" destId="{5E3E2743-61E0-4FF9-A7B1-911875BFF3CA}" srcOrd="0" destOrd="0" presId="urn:microsoft.com/office/officeart/2008/layout/BendingPictureCaptionList"/>
    <dgm:cxn modelId="{07BAF0FE-80E7-4D3F-97B1-B1815E77F9FE}" type="presParOf" srcId="{5E3E2743-61E0-4FF9-A7B1-911875BFF3CA}" destId="{68A38D6F-C55F-4510-B213-14295D746C3B}" srcOrd="0" destOrd="0" presId="urn:microsoft.com/office/officeart/2008/layout/BendingPictureCaptionList"/>
    <dgm:cxn modelId="{8701DEA6-6CD6-49B1-95E4-0BFAEEBA88C7}" type="presParOf" srcId="{5E3E2743-61E0-4FF9-A7B1-911875BFF3CA}" destId="{AB38CB63-6E70-479B-AB4B-26A540DBDD5C}" srcOrd="1" destOrd="0" presId="urn:microsoft.com/office/officeart/2008/layout/BendingPictureCaptionList"/>
    <dgm:cxn modelId="{D1FBFE56-9E45-47E3-B2A6-5FC4DA1C0323}" type="presParOf" srcId="{E19649E7-A54E-4F92-AA0B-9D9C6F90F7DD}" destId="{124AB4D2-13BC-47D6-B05D-68FAE5579060}" srcOrd="1" destOrd="0" presId="urn:microsoft.com/office/officeart/2008/layout/BendingPictureCaptionList"/>
    <dgm:cxn modelId="{ED6F9731-732D-480A-9025-63CBCD28CC46}" type="presParOf" srcId="{E19649E7-A54E-4F92-AA0B-9D9C6F90F7DD}" destId="{A0052A8B-E648-48E8-A238-9F42F6ED3AC6}" srcOrd="2" destOrd="0" presId="urn:microsoft.com/office/officeart/2008/layout/BendingPictureCaptionList"/>
    <dgm:cxn modelId="{B471A51C-EC1C-4DAB-9F78-B90FEAADF95A}" type="presParOf" srcId="{A0052A8B-E648-48E8-A238-9F42F6ED3AC6}" destId="{504899E7-879D-4849-8787-98A728D29EFA}" srcOrd="0" destOrd="0" presId="urn:microsoft.com/office/officeart/2008/layout/BendingPictureCaptionList"/>
    <dgm:cxn modelId="{EFC86773-9AE4-47C7-A65F-1BB9E73658B0}" type="presParOf" srcId="{A0052A8B-E648-48E8-A238-9F42F6ED3AC6}" destId="{882C910F-F910-4169-A887-0A12CB32540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7A3682D-702F-4135-A9F2-75E16B70CE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8EADBC4-C4BF-440C-AA7C-6AC50403D2BF}">
      <dgm:prSet phldrT="[Text]"/>
      <dgm:spPr/>
      <dgm:t>
        <a:bodyPr/>
        <a:lstStyle/>
        <a:p>
          <a:r>
            <a:rPr lang="en-US" dirty="0" smtClean="0"/>
            <a:t>Synthetic fiber holds better than natural fiber</a:t>
          </a:r>
          <a:endParaRPr lang="en-US" dirty="0"/>
        </a:p>
      </dgm:t>
    </dgm:pt>
    <dgm:pt modelId="{204840F4-19E9-4727-BAAC-EF2B42C085C9}" type="parTrans" cxnId="{22987B73-6186-4826-A949-8EE5F31B1B5C}">
      <dgm:prSet/>
      <dgm:spPr/>
      <dgm:t>
        <a:bodyPr/>
        <a:lstStyle/>
        <a:p>
          <a:endParaRPr lang="en-US"/>
        </a:p>
      </dgm:t>
    </dgm:pt>
    <dgm:pt modelId="{9AAECDC0-28F8-4645-8E3B-F2540D928846}" type="sibTrans" cxnId="{22987B73-6186-4826-A949-8EE5F31B1B5C}">
      <dgm:prSet/>
      <dgm:spPr/>
      <dgm:t>
        <a:bodyPr/>
        <a:lstStyle/>
        <a:p>
          <a:endParaRPr lang="en-US"/>
        </a:p>
      </dgm:t>
    </dgm:pt>
    <dgm:pt modelId="{978C0142-9036-426D-A0CE-344563369E56}">
      <dgm:prSet phldrT="[Text]"/>
      <dgm:spPr/>
      <dgm:t>
        <a:bodyPr/>
        <a:lstStyle/>
        <a:p>
          <a:r>
            <a:rPr lang="en-US" dirty="0" smtClean="0"/>
            <a:t>Can break below load limit after long periods of time</a:t>
          </a:r>
          <a:endParaRPr lang="en-US" dirty="0"/>
        </a:p>
      </dgm:t>
    </dgm:pt>
    <dgm:pt modelId="{81F1F405-B5AF-4931-8309-67A3DD829781}" type="parTrans" cxnId="{6CEBBADA-F5BD-4C72-904F-10BE16B9CDCF}">
      <dgm:prSet/>
      <dgm:spPr/>
      <dgm:t>
        <a:bodyPr/>
        <a:lstStyle/>
        <a:p>
          <a:endParaRPr lang="en-US"/>
        </a:p>
      </dgm:t>
    </dgm:pt>
    <dgm:pt modelId="{9F268B89-A715-44D1-9EC3-B429A35CD45E}" type="sibTrans" cxnId="{6CEBBADA-F5BD-4C72-904F-10BE16B9CDCF}">
      <dgm:prSet/>
      <dgm:spPr/>
      <dgm:t>
        <a:bodyPr/>
        <a:lstStyle/>
        <a:p>
          <a:endParaRPr lang="en-US"/>
        </a:p>
      </dgm:t>
    </dgm:pt>
    <dgm:pt modelId="{A9A2658A-3A7B-4C3B-A03B-78A0B74D0D7D}">
      <dgm:prSet phldrT="[Text]"/>
      <dgm:spPr/>
      <dgm:t>
        <a:bodyPr/>
        <a:lstStyle/>
        <a:p>
          <a:r>
            <a:rPr lang="en-US" dirty="0" smtClean="0"/>
            <a:t>Never exceed load limit and never more than two days</a:t>
          </a:r>
          <a:endParaRPr lang="en-US" dirty="0"/>
        </a:p>
      </dgm:t>
    </dgm:pt>
    <dgm:pt modelId="{9B55519A-A8F8-42EA-A689-81B761DBB072}" type="parTrans" cxnId="{FC26AB33-8BB8-4E1E-92E8-2F40E1098F5A}">
      <dgm:prSet/>
      <dgm:spPr/>
      <dgm:t>
        <a:bodyPr/>
        <a:lstStyle/>
        <a:p>
          <a:endParaRPr lang="en-US"/>
        </a:p>
      </dgm:t>
    </dgm:pt>
    <dgm:pt modelId="{67BC2415-E63E-4FAA-976C-98497A089CF8}" type="sibTrans" cxnId="{FC26AB33-8BB8-4E1E-92E8-2F40E1098F5A}">
      <dgm:prSet/>
      <dgm:spPr/>
      <dgm:t>
        <a:bodyPr/>
        <a:lstStyle/>
        <a:p>
          <a:endParaRPr lang="en-US"/>
        </a:p>
      </dgm:t>
    </dgm:pt>
    <dgm:pt modelId="{94094925-9AD4-4221-B717-7938EF92A78F}" type="pres">
      <dgm:prSet presAssocID="{77A3682D-702F-4135-A9F2-75E16B70CE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CDCF8-D3C3-422B-8EE1-09C2C59AA0C2}" type="pres">
      <dgm:prSet presAssocID="{77A3682D-702F-4135-A9F2-75E16B70CEC6}" presName="Name1" presStyleCnt="0"/>
      <dgm:spPr/>
    </dgm:pt>
    <dgm:pt modelId="{45ACC072-7182-4665-8EC6-1106E1E62920}" type="pres">
      <dgm:prSet presAssocID="{77A3682D-702F-4135-A9F2-75E16B70CEC6}" presName="cycle" presStyleCnt="0"/>
      <dgm:spPr/>
    </dgm:pt>
    <dgm:pt modelId="{148314C4-43F9-4536-8BA2-F27D69E4E8DD}" type="pres">
      <dgm:prSet presAssocID="{77A3682D-702F-4135-A9F2-75E16B70CEC6}" presName="srcNode" presStyleLbl="node1" presStyleIdx="0" presStyleCnt="3"/>
      <dgm:spPr/>
    </dgm:pt>
    <dgm:pt modelId="{C1CE4649-6A6B-4DBD-A1A1-837EBB65DA72}" type="pres">
      <dgm:prSet presAssocID="{77A3682D-702F-4135-A9F2-75E16B70CEC6}" presName="conn" presStyleLbl="parChTrans1D2" presStyleIdx="0" presStyleCnt="1"/>
      <dgm:spPr/>
      <dgm:t>
        <a:bodyPr/>
        <a:lstStyle/>
        <a:p>
          <a:endParaRPr lang="en-US"/>
        </a:p>
      </dgm:t>
    </dgm:pt>
    <dgm:pt modelId="{922F47CA-F57B-4441-A248-3832F376DF35}" type="pres">
      <dgm:prSet presAssocID="{77A3682D-702F-4135-A9F2-75E16B70CEC6}" presName="extraNode" presStyleLbl="node1" presStyleIdx="0" presStyleCnt="3"/>
      <dgm:spPr/>
    </dgm:pt>
    <dgm:pt modelId="{AF116E05-9E23-40A7-A78A-D6A68A9D7DD4}" type="pres">
      <dgm:prSet presAssocID="{77A3682D-702F-4135-A9F2-75E16B70CEC6}" presName="dstNode" presStyleLbl="node1" presStyleIdx="0" presStyleCnt="3"/>
      <dgm:spPr/>
    </dgm:pt>
    <dgm:pt modelId="{A0C1C5F2-482E-46FF-86C0-6D4C7A9C9BB2}" type="pres">
      <dgm:prSet presAssocID="{88EADBC4-C4BF-440C-AA7C-6AC50403D2B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9FC1E-1E87-45A5-98FC-8C109D681931}" type="pres">
      <dgm:prSet presAssocID="{88EADBC4-C4BF-440C-AA7C-6AC50403D2BF}" presName="accent_1" presStyleCnt="0"/>
      <dgm:spPr/>
    </dgm:pt>
    <dgm:pt modelId="{D7D10AAE-6DE4-4014-8E85-62BE42A1974C}" type="pres">
      <dgm:prSet presAssocID="{88EADBC4-C4BF-440C-AA7C-6AC50403D2BF}" presName="accentRepeatNode" presStyleLbl="solidFgAcc1" presStyleIdx="0" presStyleCnt="3"/>
      <dgm:spPr/>
    </dgm:pt>
    <dgm:pt modelId="{F118116E-90D1-4580-8A14-B109475A511E}" type="pres">
      <dgm:prSet presAssocID="{978C0142-9036-426D-A0CE-344563369E5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5F6A1-7304-4D61-ABB2-B7DAC6FC6400}" type="pres">
      <dgm:prSet presAssocID="{978C0142-9036-426D-A0CE-344563369E56}" presName="accent_2" presStyleCnt="0"/>
      <dgm:spPr/>
    </dgm:pt>
    <dgm:pt modelId="{77741E3C-E91E-4EA0-862B-C3E3ED716C1D}" type="pres">
      <dgm:prSet presAssocID="{978C0142-9036-426D-A0CE-344563369E56}" presName="accentRepeatNode" presStyleLbl="solidFgAcc1" presStyleIdx="1" presStyleCnt="3"/>
      <dgm:spPr/>
    </dgm:pt>
    <dgm:pt modelId="{41BA6E0E-5414-4FEB-A02D-5984C0A3C137}" type="pres">
      <dgm:prSet presAssocID="{A9A2658A-3A7B-4C3B-A03B-78A0B74D0D7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46597-4BC4-4789-9903-1B7D436EE63B}" type="pres">
      <dgm:prSet presAssocID="{A9A2658A-3A7B-4C3B-A03B-78A0B74D0D7D}" presName="accent_3" presStyleCnt="0"/>
      <dgm:spPr/>
    </dgm:pt>
    <dgm:pt modelId="{16E929F6-2D69-42E7-BFFA-C1D40E2461AA}" type="pres">
      <dgm:prSet presAssocID="{A9A2658A-3A7B-4C3B-A03B-78A0B74D0D7D}" presName="accentRepeatNode" presStyleLbl="solidFgAcc1" presStyleIdx="2" presStyleCnt="3"/>
      <dgm:spPr/>
    </dgm:pt>
  </dgm:ptLst>
  <dgm:cxnLst>
    <dgm:cxn modelId="{6CEBBADA-F5BD-4C72-904F-10BE16B9CDCF}" srcId="{77A3682D-702F-4135-A9F2-75E16B70CEC6}" destId="{978C0142-9036-426D-A0CE-344563369E56}" srcOrd="1" destOrd="0" parTransId="{81F1F405-B5AF-4931-8309-67A3DD829781}" sibTransId="{9F268B89-A715-44D1-9EC3-B429A35CD45E}"/>
    <dgm:cxn modelId="{C28D1661-0003-4318-883E-8637F1448824}" type="presOf" srcId="{88EADBC4-C4BF-440C-AA7C-6AC50403D2BF}" destId="{A0C1C5F2-482E-46FF-86C0-6D4C7A9C9BB2}" srcOrd="0" destOrd="0" presId="urn:microsoft.com/office/officeart/2008/layout/VerticalCurvedList"/>
    <dgm:cxn modelId="{A36264E5-BECB-478E-A43B-752AFAD0D373}" type="presOf" srcId="{978C0142-9036-426D-A0CE-344563369E56}" destId="{F118116E-90D1-4580-8A14-B109475A511E}" srcOrd="0" destOrd="0" presId="urn:microsoft.com/office/officeart/2008/layout/VerticalCurvedList"/>
    <dgm:cxn modelId="{3450A2E4-B10C-4E46-8E74-C6952D180B1C}" type="presOf" srcId="{9AAECDC0-28F8-4645-8E3B-F2540D928846}" destId="{C1CE4649-6A6B-4DBD-A1A1-837EBB65DA72}" srcOrd="0" destOrd="0" presId="urn:microsoft.com/office/officeart/2008/layout/VerticalCurvedList"/>
    <dgm:cxn modelId="{D081A0A2-E4F9-48BD-9B9C-A53BDEC53A32}" type="presOf" srcId="{77A3682D-702F-4135-A9F2-75E16B70CEC6}" destId="{94094925-9AD4-4221-B717-7938EF92A78F}" srcOrd="0" destOrd="0" presId="urn:microsoft.com/office/officeart/2008/layout/VerticalCurvedList"/>
    <dgm:cxn modelId="{22987B73-6186-4826-A949-8EE5F31B1B5C}" srcId="{77A3682D-702F-4135-A9F2-75E16B70CEC6}" destId="{88EADBC4-C4BF-440C-AA7C-6AC50403D2BF}" srcOrd="0" destOrd="0" parTransId="{204840F4-19E9-4727-BAAC-EF2B42C085C9}" sibTransId="{9AAECDC0-28F8-4645-8E3B-F2540D928846}"/>
    <dgm:cxn modelId="{7883E316-43A9-43F0-8C63-87FB626F5E9A}" type="presOf" srcId="{A9A2658A-3A7B-4C3B-A03B-78A0B74D0D7D}" destId="{41BA6E0E-5414-4FEB-A02D-5984C0A3C137}" srcOrd="0" destOrd="0" presId="urn:microsoft.com/office/officeart/2008/layout/VerticalCurvedList"/>
    <dgm:cxn modelId="{FC26AB33-8BB8-4E1E-92E8-2F40E1098F5A}" srcId="{77A3682D-702F-4135-A9F2-75E16B70CEC6}" destId="{A9A2658A-3A7B-4C3B-A03B-78A0B74D0D7D}" srcOrd="2" destOrd="0" parTransId="{9B55519A-A8F8-42EA-A689-81B761DBB072}" sibTransId="{67BC2415-E63E-4FAA-976C-98497A089CF8}"/>
    <dgm:cxn modelId="{A1CF68CB-CDC5-4951-B592-904217D9F68D}" type="presParOf" srcId="{94094925-9AD4-4221-B717-7938EF92A78F}" destId="{EBFCDCF8-D3C3-422B-8EE1-09C2C59AA0C2}" srcOrd="0" destOrd="0" presId="urn:microsoft.com/office/officeart/2008/layout/VerticalCurvedList"/>
    <dgm:cxn modelId="{EAE9171A-606D-48AE-AF8B-BD9A11F8E2D6}" type="presParOf" srcId="{EBFCDCF8-D3C3-422B-8EE1-09C2C59AA0C2}" destId="{45ACC072-7182-4665-8EC6-1106E1E62920}" srcOrd="0" destOrd="0" presId="urn:microsoft.com/office/officeart/2008/layout/VerticalCurvedList"/>
    <dgm:cxn modelId="{5564EBDC-EB69-42B6-94AE-6D2C3BF8E0C4}" type="presParOf" srcId="{45ACC072-7182-4665-8EC6-1106E1E62920}" destId="{148314C4-43F9-4536-8BA2-F27D69E4E8DD}" srcOrd="0" destOrd="0" presId="urn:microsoft.com/office/officeart/2008/layout/VerticalCurvedList"/>
    <dgm:cxn modelId="{FF57E8B1-4D10-4266-B4E6-714D270D9E5B}" type="presParOf" srcId="{45ACC072-7182-4665-8EC6-1106E1E62920}" destId="{C1CE4649-6A6B-4DBD-A1A1-837EBB65DA72}" srcOrd="1" destOrd="0" presId="urn:microsoft.com/office/officeart/2008/layout/VerticalCurvedList"/>
    <dgm:cxn modelId="{BDAFE97F-7297-4642-9CE2-B9544749C0D0}" type="presParOf" srcId="{45ACC072-7182-4665-8EC6-1106E1E62920}" destId="{922F47CA-F57B-4441-A248-3832F376DF35}" srcOrd="2" destOrd="0" presId="urn:microsoft.com/office/officeart/2008/layout/VerticalCurvedList"/>
    <dgm:cxn modelId="{D8BD1818-AA3F-4206-9D86-838588B723DF}" type="presParOf" srcId="{45ACC072-7182-4665-8EC6-1106E1E62920}" destId="{AF116E05-9E23-40A7-A78A-D6A68A9D7DD4}" srcOrd="3" destOrd="0" presId="urn:microsoft.com/office/officeart/2008/layout/VerticalCurvedList"/>
    <dgm:cxn modelId="{BFB5E2C7-C9F7-48A9-BAD0-949D86D879C6}" type="presParOf" srcId="{EBFCDCF8-D3C3-422B-8EE1-09C2C59AA0C2}" destId="{A0C1C5F2-482E-46FF-86C0-6D4C7A9C9BB2}" srcOrd="1" destOrd="0" presId="urn:microsoft.com/office/officeart/2008/layout/VerticalCurvedList"/>
    <dgm:cxn modelId="{76710BD4-F1C2-4EA5-8BDE-13A377094252}" type="presParOf" srcId="{EBFCDCF8-D3C3-422B-8EE1-09C2C59AA0C2}" destId="{9E29FC1E-1E87-45A5-98FC-8C109D681931}" srcOrd="2" destOrd="0" presId="urn:microsoft.com/office/officeart/2008/layout/VerticalCurvedList"/>
    <dgm:cxn modelId="{5CE219FE-567A-4BA7-A405-5F9BDCA3B35E}" type="presParOf" srcId="{9E29FC1E-1E87-45A5-98FC-8C109D681931}" destId="{D7D10AAE-6DE4-4014-8E85-62BE42A1974C}" srcOrd="0" destOrd="0" presId="urn:microsoft.com/office/officeart/2008/layout/VerticalCurvedList"/>
    <dgm:cxn modelId="{335BEAC1-13F1-4309-B231-8E39A3DAFAEA}" type="presParOf" srcId="{EBFCDCF8-D3C3-422B-8EE1-09C2C59AA0C2}" destId="{F118116E-90D1-4580-8A14-B109475A511E}" srcOrd="3" destOrd="0" presId="urn:microsoft.com/office/officeart/2008/layout/VerticalCurvedList"/>
    <dgm:cxn modelId="{9A36955D-A528-40EE-B9DF-C8433930A353}" type="presParOf" srcId="{EBFCDCF8-D3C3-422B-8EE1-09C2C59AA0C2}" destId="{BBD5F6A1-7304-4D61-ABB2-B7DAC6FC6400}" srcOrd="4" destOrd="0" presId="urn:microsoft.com/office/officeart/2008/layout/VerticalCurvedList"/>
    <dgm:cxn modelId="{A1B44F78-9735-4CDE-BCEA-128C452D00C9}" type="presParOf" srcId="{BBD5F6A1-7304-4D61-ABB2-B7DAC6FC6400}" destId="{77741E3C-E91E-4EA0-862B-C3E3ED716C1D}" srcOrd="0" destOrd="0" presId="urn:microsoft.com/office/officeart/2008/layout/VerticalCurvedList"/>
    <dgm:cxn modelId="{BF820199-1535-4F6B-A17D-0CDB19E9F7F7}" type="presParOf" srcId="{EBFCDCF8-D3C3-422B-8EE1-09C2C59AA0C2}" destId="{41BA6E0E-5414-4FEB-A02D-5984C0A3C137}" srcOrd="5" destOrd="0" presId="urn:microsoft.com/office/officeart/2008/layout/VerticalCurvedList"/>
    <dgm:cxn modelId="{33EA71E6-E217-44E5-A2B8-5B3642FBFB77}" type="presParOf" srcId="{EBFCDCF8-D3C3-422B-8EE1-09C2C59AA0C2}" destId="{34546597-4BC4-4789-9903-1B7D436EE63B}" srcOrd="6" destOrd="0" presId="urn:microsoft.com/office/officeart/2008/layout/VerticalCurvedList"/>
    <dgm:cxn modelId="{96C665A9-FCD2-432B-B659-20CA33C74D1B}" type="presParOf" srcId="{34546597-4BC4-4789-9903-1B7D436EE63B}" destId="{16E929F6-2D69-42E7-BFFA-C1D40E2461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4E18D54-1DB4-4955-A0DC-C10AD64454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DF273F-7B96-4480-AA9C-EBE481357274}">
      <dgm:prSet phldrT="[Text]"/>
      <dgm:spPr/>
      <dgm:t>
        <a:bodyPr/>
        <a:lstStyle/>
        <a:p>
          <a:r>
            <a:rPr lang="en-US" dirty="0" smtClean="0"/>
            <a:t>Inspect extent</a:t>
          </a:r>
          <a:endParaRPr lang="en-US" dirty="0"/>
        </a:p>
      </dgm:t>
    </dgm:pt>
    <dgm:pt modelId="{0293F5E8-4AFC-40AE-9B08-83A2690C8878}" type="parTrans" cxnId="{9FDCED69-1026-4815-AE14-AC3B1B907229}">
      <dgm:prSet/>
      <dgm:spPr/>
      <dgm:t>
        <a:bodyPr/>
        <a:lstStyle/>
        <a:p>
          <a:endParaRPr lang="en-US"/>
        </a:p>
      </dgm:t>
    </dgm:pt>
    <dgm:pt modelId="{33BCF4BD-154E-44C8-BD28-3175ADBA13F2}" type="sibTrans" cxnId="{9FDCED69-1026-4815-AE14-AC3B1B907229}">
      <dgm:prSet/>
      <dgm:spPr/>
      <dgm:t>
        <a:bodyPr/>
        <a:lstStyle/>
        <a:p>
          <a:endParaRPr lang="en-US"/>
        </a:p>
      </dgm:t>
    </dgm:pt>
    <dgm:pt modelId="{E12D4877-B9F3-4A54-ADB1-27FE325877D3}">
      <dgm:prSet phldrT="[Text]"/>
      <dgm:spPr/>
      <dgm:t>
        <a:bodyPr/>
        <a:lstStyle/>
        <a:p>
          <a:r>
            <a:rPr lang="en-US" dirty="0" smtClean="0"/>
            <a:t>Remove from service, destroy</a:t>
          </a:r>
          <a:endParaRPr lang="en-US" dirty="0"/>
        </a:p>
      </dgm:t>
    </dgm:pt>
    <dgm:pt modelId="{DA9659E2-11EC-4949-9F29-629A2FB15071}" type="parTrans" cxnId="{0A9348E1-2A06-49A0-BEF5-514BBBBD8C0C}">
      <dgm:prSet/>
      <dgm:spPr/>
      <dgm:t>
        <a:bodyPr/>
        <a:lstStyle/>
        <a:p>
          <a:endParaRPr lang="en-US"/>
        </a:p>
      </dgm:t>
    </dgm:pt>
    <dgm:pt modelId="{875A5FC0-2E4D-47F3-9E93-E0BACA434FF3}" type="sibTrans" cxnId="{0A9348E1-2A06-49A0-BEF5-514BBBBD8C0C}">
      <dgm:prSet/>
      <dgm:spPr/>
      <dgm:t>
        <a:bodyPr/>
        <a:lstStyle/>
        <a:p>
          <a:endParaRPr lang="en-US"/>
        </a:p>
      </dgm:t>
    </dgm:pt>
    <dgm:pt modelId="{869A0CAD-3322-4B1E-B32D-22EED86AF0AA}">
      <dgm:prSet phldrT="[Text]"/>
      <dgm:spPr/>
      <dgm:t>
        <a:bodyPr/>
        <a:lstStyle/>
        <a:p>
          <a:r>
            <a:rPr lang="en-US" dirty="0" smtClean="0"/>
            <a:t>If stain is halfway through rope, strength may be reduced</a:t>
          </a:r>
          <a:endParaRPr lang="en-US" dirty="0"/>
        </a:p>
      </dgm:t>
    </dgm:pt>
    <dgm:pt modelId="{59D3F0F8-3955-45D3-8465-F2DC67937053}" type="parTrans" cxnId="{C8500B5D-1F07-4C5B-9B7F-73A6A8751B8A}">
      <dgm:prSet/>
      <dgm:spPr/>
      <dgm:t>
        <a:bodyPr/>
        <a:lstStyle/>
        <a:p>
          <a:endParaRPr lang="en-US"/>
        </a:p>
      </dgm:t>
    </dgm:pt>
    <dgm:pt modelId="{53F49CE0-1FCE-4782-89C6-3F2E89381F8D}" type="sibTrans" cxnId="{C8500B5D-1F07-4C5B-9B7F-73A6A8751B8A}">
      <dgm:prSet/>
      <dgm:spPr/>
      <dgm:t>
        <a:bodyPr/>
        <a:lstStyle/>
        <a:p>
          <a:endParaRPr lang="en-US"/>
        </a:p>
      </dgm:t>
    </dgm:pt>
    <dgm:pt modelId="{2D2BEB35-3260-4D5D-8A84-3E030FA49B46}">
      <dgm:prSet phldrT="[Text]"/>
      <dgm:spPr/>
      <dgm:t>
        <a:bodyPr/>
        <a:lstStyle/>
        <a:p>
          <a:r>
            <a:rPr lang="en-US" dirty="0" smtClean="0"/>
            <a:t>If stain is minor, strength should not be diminished</a:t>
          </a:r>
          <a:endParaRPr lang="en-US" dirty="0"/>
        </a:p>
      </dgm:t>
    </dgm:pt>
    <dgm:pt modelId="{C47C3802-0DF7-4C73-A4F4-7FFCB656A22F}" type="parTrans" cxnId="{06DE2993-1648-4E08-9038-5700D30484D1}">
      <dgm:prSet/>
      <dgm:spPr/>
      <dgm:t>
        <a:bodyPr/>
        <a:lstStyle/>
        <a:p>
          <a:endParaRPr lang="en-US"/>
        </a:p>
      </dgm:t>
    </dgm:pt>
    <dgm:pt modelId="{F22CF9AE-C6F4-4C26-AEDC-C111FFA52CC5}" type="sibTrans" cxnId="{06DE2993-1648-4E08-9038-5700D30484D1}">
      <dgm:prSet/>
      <dgm:spPr/>
      <dgm:t>
        <a:bodyPr/>
        <a:lstStyle/>
        <a:p>
          <a:endParaRPr lang="en-US"/>
        </a:p>
      </dgm:t>
    </dgm:pt>
    <dgm:pt modelId="{E987BC50-DC45-40A9-8A19-2F3AD1DE5F2A}">
      <dgm:prSet phldrT="[Text]"/>
      <dgm:spPr/>
      <dgm:t>
        <a:bodyPr/>
        <a:lstStyle/>
        <a:p>
          <a:r>
            <a:rPr lang="en-US" dirty="0" smtClean="0"/>
            <a:t>Keep in service</a:t>
          </a:r>
          <a:endParaRPr lang="en-US" dirty="0"/>
        </a:p>
      </dgm:t>
    </dgm:pt>
    <dgm:pt modelId="{6A76A543-A35A-4CF8-ACD9-C476385ABCF6}" type="parTrans" cxnId="{F16BAED7-4A38-474C-858D-1DDC20C70D27}">
      <dgm:prSet/>
      <dgm:spPr/>
      <dgm:t>
        <a:bodyPr/>
        <a:lstStyle/>
        <a:p>
          <a:endParaRPr lang="en-US"/>
        </a:p>
      </dgm:t>
    </dgm:pt>
    <dgm:pt modelId="{E96CF711-44CD-4361-941C-50FD1D36DDD1}" type="sibTrans" cxnId="{F16BAED7-4A38-474C-858D-1DDC20C70D27}">
      <dgm:prSet/>
      <dgm:spPr/>
      <dgm:t>
        <a:bodyPr/>
        <a:lstStyle/>
        <a:p>
          <a:endParaRPr lang="en-US"/>
        </a:p>
      </dgm:t>
    </dgm:pt>
    <dgm:pt modelId="{4B7E155F-1FBE-4EA3-8E15-3204985D9B4C}" type="pres">
      <dgm:prSet presAssocID="{84E18D54-1DB4-4955-A0DC-C10AD64454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78328-E3AC-4413-BAB7-18FB242B890E}" type="pres">
      <dgm:prSet presAssocID="{5DDF273F-7B96-4480-AA9C-EBE481357274}" presName="root1" presStyleCnt="0"/>
      <dgm:spPr/>
    </dgm:pt>
    <dgm:pt modelId="{F666DAC5-23BF-4B0A-AC95-434D333DFCCC}" type="pres">
      <dgm:prSet presAssocID="{5DDF273F-7B96-4480-AA9C-EBE481357274}" presName="LevelOneTextNode" presStyleLbl="node0" presStyleIdx="0" presStyleCnt="1" custScaleY="93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6616D1-1420-4EFF-B074-027092207677}" type="pres">
      <dgm:prSet presAssocID="{5DDF273F-7B96-4480-AA9C-EBE481357274}" presName="level2hierChild" presStyleCnt="0"/>
      <dgm:spPr/>
    </dgm:pt>
    <dgm:pt modelId="{C9111198-C976-4CB7-BAB2-D218B994C8E0}" type="pres">
      <dgm:prSet presAssocID="{C47C3802-0DF7-4C73-A4F4-7FFCB656A22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3738FA-ACE1-455C-9240-49BDD41FC9F5}" type="pres">
      <dgm:prSet presAssocID="{C47C3802-0DF7-4C73-A4F4-7FFCB656A22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E1A80BF-70BD-4961-B801-2A0B170BCEF3}" type="pres">
      <dgm:prSet presAssocID="{2D2BEB35-3260-4D5D-8A84-3E030FA49B46}" presName="root2" presStyleCnt="0"/>
      <dgm:spPr/>
    </dgm:pt>
    <dgm:pt modelId="{84FC5F78-932A-4E09-BD7B-62B3BFAE9921}" type="pres">
      <dgm:prSet presAssocID="{2D2BEB35-3260-4D5D-8A84-3E030FA49B4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45281-411A-4E6A-9E67-6842014898D1}" type="pres">
      <dgm:prSet presAssocID="{2D2BEB35-3260-4D5D-8A84-3E030FA49B46}" presName="level3hierChild" presStyleCnt="0"/>
      <dgm:spPr/>
    </dgm:pt>
    <dgm:pt modelId="{6D7C3C7A-707B-4A3C-8E9E-6590EC238E03}" type="pres">
      <dgm:prSet presAssocID="{6A76A543-A35A-4CF8-ACD9-C476385ABCF6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0AC504E-20F5-4DBE-9848-60B22A8A237E}" type="pres">
      <dgm:prSet presAssocID="{6A76A543-A35A-4CF8-ACD9-C476385ABCF6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5EA116F-CF77-4A96-B648-05B4F8A5F977}" type="pres">
      <dgm:prSet presAssocID="{E987BC50-DC45-40A9-8A19-2F3AD1DE5F2A}" presName="root2" presStyleCnt="0"/>
      <dgm:spPr/>
    </dgm:pt>
    <dgm:pt modelId="{4A33C60A-E63F-46CE-8A2D-0049C589F98C}" type="pres">
      <dgm:prSet presAssocID="{E987BC50-DC45-40A9-8A19-2F3AD1DE5F2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08F81-D3B8-4A3D-AA00-B26F494C8A6C}" type="pres">
      <dgm:prSet presAssocID="{E987BC50-DC45-40A9-8A19-2F3AD1DE5F2A}" presName="level3hierChild" presStyleCnt="0"/>
      <dgm:spPr/>
    </dgm:pt>
    <dgm:pt modelId="{5832EBE1-7A86-4D9B-9834-1EDEA49E80DB}" type="pres">
      <dgm:prSet presAssocID="{59D3F0F8-3955-45D3-8465-F2DC6793705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1CC444-46D9-45A8-BC53-1C09BB9AB65F}" type="pres">
      <dgm:prSet presAssocID="{59D3F0F8-3955-45D3-8465-F2DC6793705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386A4C7-83B8-416B-A426-FE2DA3220EB8}" type="pres">
      <dgm:prSet presAssocID="{869A0CAD-3322-4B1E-B32D-22EED86AF0AA}" presName="root2" presStyleCnt="0"/>
      <dgm:spPr/>
    </dgm:pt>
    <dgm:pt modelId="{D78F4218-41D9-43EF-82A3-D6922CD8AE1A}" type="pres">
      <dgm:prSet presAssocID="{869A0CAD-3322-4B1E-B32D-22EED86AF0A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607B0-BD59-4C58-8488-E4DEC3E27D73}" type="pres">
      <dgm:prSet presAssocID="{869A0CAD-3322-4B1E-B32D-22EED86AF0AA}" presName="level3hierChild" presStyleCnt="0"/>
      <dgm:spPr/>
    </dgm:pt>
    <dgm:pt modelId="{7C60E11D-154C-4870-BC3C-F1F078D168EA}" type="pres">
      <dgm:prSet presAssocID="{DA9659E2-11EC-4949-9F29-629A2FB15071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8F21FC0-E43F-4464-8E89-BA9D5DF9F806}" type="pres">
      <dgm:prSet presAssocID="{DA9659E2-11EC-4949-9F29-629A2FB1507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88065A3-C311-4A63-B46E-C28B76AA41AB}" type="pres">
      <dgm:prSet presAssocID="{E12D4877-B9F3-4A54-ADB1-27FE325877D3}" presName="root2" presStyleCnt="0"/>
      <dgm:spPr/>
    </dgm:pt>
    <dgm:pt modelId="{D6D09F93-64F7-409D-ACF0-35E6B2DE1AB0}" type="pres">
      <dgm:prSet presAssocID="{E12D4877-B9F3-4A54-ADB1-27FE325877D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880A4-7843-433B-8C64-99206A7D3D36}" type="pres">
      <dgm:prSet presAssocID="{E12D4877-B9F3-4A54-ADB1-27FE325877D3}" presName="level3hierChild" presStyleCnt="0"/>
      <dgm:spPr/>
    </dgm:pt>
  </dgm:ptLst>
  <dgm:cxnLst>
    <dgm:cxn modelId="{8DEB9563-37C7-475E-9EB9-D75EC582D692}" type="presOf" srcId="{C47C3802-0DF7-4C73-A4F4-7FFCB656A22F}" destId="{9B3738FA-ACE1-455C-9240-49BDD41FC9F5}" srcOrd="1" destOrd="0" presId="urn:microsoft.com/office/officeart/2008/layout/HorizontalMultiLevelHierarchy"/>
    <dgm:cxn modelId="{F16BAED7-4A38-474C-858D-1DDC20C70D27}" srcId="{2D2BEB35-3260-4D5D-8A84-3E030FA49B46}" destId="{E987BC50-DC45-40A9-8A19-2F3AD1DE5F2A}" srcOrd="0" destOrd="0" parTransId="{6A76A543-A35A-4CF8-ACD9-C476385ABCF6}" sibTransId="{E96CF711-44CD-4361-941C-50FD1D36DDD1}"/>
    <dgm:cxn modelId="{06DE2993-1648-4E08-9038-5700D30484D1}" srcId="{5DDF273F-7B96-4480-AA9C-EBE481357274}" destId="{2D2BEB35-3260-4D5D-8A84-3E030FA49B46}" srcOrd="0" destOrd="0" parTransId="{C47C3802-0DF7-4C73-A4F4-7FFCB656A22F}" sibTransId="{F22CF9AE-C6F4-4C26-AEDC-C111FFA52CC5}"/>
    <dgm:cxn modelId="{05C5FE9A-7D1E-4FC3-9B7C-D5262073FDD3}" type="presOf" srcId="{C47C3802-0DF7-4C73-A4F4-7FFCB656A22F}" destId="{C9111198-C976-4CB7-BAB2-D218B994C8E0}" srcOrd="0" destOrd="0" presId="urn:microsoft.com/office/officeart/2008/layout/HorizontalMultiLevelHierarchy"/>
    <dgm:cxn modelId="{9FDCED69-1026-4815-AE14-AC3B1B907229}" srcId="{84E18D54-1DB4-4955-A0DC-C10AD64454B4}" destId="{5DDF273F-7B96-4480-AA9C-EBE481357274}" srcOrd="0" destOrd="0" parTransId="{0293F5E8-4AFC-40AE-9B08-83A2690C8878}" sibTransId="{33BCF4BD-154E-44C8-BD28-3175ADBA13F2}"/>
    <dgm:cxn modelId="{D702DF40-E905-4BC7-80EA-01511EBF16D2}" type="presOf" srcId="{6A76A543-A35A-4CF8-ACD9-C476385ABCF6}" destId="{6D7C3C7A-707B-4A3C-8E9E-6590EC238E03}" srcOrd="0" destOrd="0" presId="urn:microsoft.com/office/officeart/2008/layout/HorizontalMultiLevelHierarchy"/>
    <dgm:cxn modelId="{4A9C18CB-2A09-4715-9653-B2517980E7DC}" type="presOf" srcId="{E987BC50-DC45-40A9-8A19-2F3AD1DE5F2A}" destId="{4A33C60A-E63F-46CE-8A2D-0049C589F98C}" srcOrd="0" destOrd="0" presId="urn:microsoft.com/office/officeart/2008/layout/HorizontalMultiLevelHierarchy"/>
    <dgm:cxn modelId="{B6A541D3-1B82-491E-A258-5CC968FD8828}" type="presOf" srcId="{E12D4877-B9F3-4A54-ADB1-27FE325877D3}" destId="{D6D09F93-64F7-409D-ACF0-35E6B2DE1AB0}" srcOrd="0" destOrd="0" presId="urn:microsoft.com/office/officeart/2008/layout/HorizontalMultiLevelHierarchy"/>
    <dgm:cxn modelId="{732C0930-2206-45F1-8F7E-255F9F5933F6}" type="presOf" srcId="{6A76A543-A35A-4CF8-ACD9-C476385ABCF6}" destId="{D0AC504E-20F5-4DBE-9848-60B22A8A237E}" srcOrd="1" destOrd="0" presId="urn:microsoft.com/office/officeart/2008/layout/HorizontalMultiLevelHierarchy"/>
    <dgm:cxn modelId="{6D5339F1-6768-4E30-B2F7-A8908441A41F}" type="presOf" srcId="{84E18D54-1DB4-4955-A0DC-C10AD64454B4}" destId="{4B7E155F-1FBE-4EA3-8E15-3204985D9B4C}" srcOrd="0" destOrd="0" presId="urn:microsoft.com/office/officeart/2008/layout/HorizontalMultiLevelHierarchy"/>
    <dgm:cxn modelId="{D5B4D997-A280-41DB-8809-776DDEB3330B}" type="presOf" srcId="{59D3F0F8-3955-45D3-8465-F2DC67937053}" destId="{5832EBE1-7A86-4D9B-9834-1EDEA49E80DB}" srcOrd="0" destOrd="0" presId="urn:microsoft.com/office/officeart/2008/layout/HorizontalMultiLevelHierarchy"/>
    <dgm:cxn modelId="{70E383BC-8E5A-4AFD-82CF-F29EDEF8A001}" type="presOf" srcId="{2D2BEB35-3260-4D5D-8A84-3E030FA49B46}" destId="{84FC5F78-932A-4E09-BD7B-62B3BFAE9921}" srcOrd="0" destOrd="0" presId="urn:microsoft.com/office/officeart/2008/layout/HorizontalMultiLevelHierarchy"/>
    <dgm:cxn modelId="{4219B600-7C54-4012-AFEB-3CE6AF431DC7}" type="presOf" srcId="{869A0CAD-3322-4B1E-B32D-22EED86AF0AA}" destId="{D78F4218-41D9-43EF-82A3-D6922CD8AE1A}" srcOrd="0" destOrd="0" presId="urn:microsoft.com/office/officeart/2008/layout/HorizontalMultiLevelHierarchy"/>
    <dgm:cxn modelId="{2EB989E7-7F89-4FF2-A779-A0F8D01E31B8}" type="presOf" srcId="{DA9659E2-11EC-4949-9F29-629A2FB15071}" destId="{78F21FC0-E43F-4464-8E89-BA9D5DF9F806}" srcOrd="1" destOrd="0" presId="urn:microsoft.com/office/officeart/2008/layout/HorizontalMultiLevelHierarchy"/>
    <dgm:cxn modelId="{0A9348E1-2A06-49A0-BEF5-514BBBBD8C0C}" srcId="{869A0CAD-3322-4B1E-B32D-22EED86AF0AA}" destId="{E12D4877-B9F3-4A54-ADB1-27FE325877D3}" srcOrd="0" destOrd="0" parTransId="{DA9659E2-11EC-4949-9F29-629A2FB15071}" sibTransId="{875A5FC0-2E4D-47F3-9E93-E0BACA434FF3}"/>
    <dgm:cxn modelId="{62E076F1-A6CE-42B7-A97A-087983C38F30}" type="presOf" srcId="{59D3F0F8-3955-45D3-8465-F2DC67937053}" destId="{5F1CC444-46D9-45A8-BC53-1C09BB9AB65F}" srcOrd="1" destOrd="0" presId="urn:microsoft.com/office/officeart/2008/layout/HorizontalMultiLevelHierarchy"/>
    <dgm:cxn modelId="{C53DB890-01D3-44A2-A0EF-8D0565E806E4}" type="presOf" srcId="{DA9659E2-11EC-4949-9F29-629A2FB15071}" destId="{7C60E11D-154C-4870-BC3C-F1F078D168EA}" srcOrd="0" destOrd="0" presId="urn:microsoft.com/office/officeart/2008/layout/HorizontalMultiLevelHierarchy"/>
    <dgm:cxn modelId="{C8500B5D-1F07-4C5B-9B7F-73A6A8751B8A}" srcId="{5DDF273F-7B96-4480-AA9C-EBE481357274}" destId="{869A0CAD-3322-4B1E-B32D-22EED86AF0AA}" srcOrd="1" destOrd="0" parTransId="{59D3F0F8-3955-45D3-8465-F2DC67937053}" sibTransId="{53F49CE0-1FCE-4782-89C6-3F2E89381F8D}"/>
    <dgm:cxn modelId="{30F8CCB9-491F-4B01-B9C7-F6E20BC5E6E8}" type="presOf" srcId="{5DDF273F-7B96-4480-AA9C-EBE481357274}" destId="{F666DAC5-23BF-4B0A-AC95-434D333DFCCC}" srcOrd="0" destOrd="0" presId="urn:microsoft.com/office/officeart/2008/layout/HorizontalMultiLevelHierarchy"/>
    <dgm:cxn modelId="{24A26DD3-2FDB-457E-AA93-75C392A225F3}" type="presParOf" srcId="{4B7E155F-1FBE-4EA3-8E15-3204985D9B4C}" destId="{3AA78328-E3AC-4413-BAB7-18FB242B890E}" srcOrd="0" destOrd="0" presId="urn:microsoft.com/office/officeart/2008/layout/HorizontalMultiLevelHierarchy"/>
    <dgm:cxn modelId="{AC2F5C32-6B29-4DD0-94A8-288E092BF107}" type="presParOf" srcId="{3AA78328-E3AC-4413-BAB7-18FB242B890E}" destId="{F666DAC5-23BF-4B0A-AC95-434D333DFCCC}" srcOrd="0" destOrd="0" presId="urn:microsoft.com/office/officeart/2008/layout/HorizontalMultiLevelHierarchy"/>
    <dgm:cxn modelId="{619081CF-CFD3-4121-BC32-404CB8B67576}" type="presParOf" srcId="{3AA78328-E3AC-4413-BAB7-18FB242B890E}" destId="{8A6616D1-1420-4EFF-B074-027092207677}" srcOrd="1" destOrd="0" presId="urn:microsoft.com/office/officeart/2008/layout/HorizontalMultiLevelHierarchy"/>
    <dgm:cxn modelId="{62EA3832-FB51-4F42-AC48-B5384681897F}" type="presParOf" srcId="{8A6616D1-1420-4EFF-B074-027092207677}" destId="{C9111198-C976-4CB7-BAB2-D218B994C8E0}" srcOrd="0" destOrd="0" presId="urn:microsoft.com/office/officeart/2008/layout/HorizontalMultiLevelHierarchy"/>
    <dgm:cxn modelId="{45A03128-5EB2-4C24-A7B7-8CD50BECB593}" type="presParOf" srcId="{C9111198-C976-4CB7-BAB2-D218B994C8E0}" destId="{9B3738FA-ACE1-455C-9240-49BDD41FC9F5}" srcOrd="0" destOrd="0" presId="urn:microsoft.com/office/officeart/2008/layout/HorizontalMultiLevelHierarchy"/>
    <dgm:cxn modelId="{4D899B72-CB14-464E-A418-E7271B088CE3}" type="presParOf" srcId="{8A6616D1-1420-4EFF-B074-027092207677}" destId="{3E1A80BF-70BD-4961-B801-2A0B170BCEF3}" srcOrd="1" destOrd="0" presId="urn:microsoft.com/office/officeart/2008/layout/HorizontalMultiLevelHierarchy"/>
    <dgm:cxn modelId="{98E93B59-9C1C-430D-BC00-23B3090F183D}" type="presParOf" srcId="{3E1A80BF-70BD-4961-B801-2A0B170BCEF3}" destId="{84FC5F78-932A-4E09-BD7B-62B3BFAE9921}" srcOrd="0" destOrd="0" presId="urn:microsoft.com/office/officeart/2008/layout/HorizontalMultiLevelHierarchy"/>
    <dgm:cxn modelId="{AE87D9AC-7553-4BB6-8DB8-DC45582E4B1D}" type="presParOf" srcId="{3E1A80BF-70BD-4961-B801-2A0B170BCEF3}" destId="{5C645281-411A-4E6A-9E67-6842014898D1}" srcOrd="1" destOrd="0" presId="urn:microsoft.com/office/officeart/2008/layout/HorizontalMultiLevelHierarchy"/>
    <dgm:cxn modelId="{E6C6171A-AB19-48BE-BC55-D8AEDBBD184F}" type="presParOf" srcId="{5C645281-411A-4E6A-9E67-6842014898D1}" destId="{6D7C3C7A-707B-4A3C-8E9E-6590EC238E03}" srcOrd="0" destOrd="0" presId="urn:microsoft.com/office/officeart/2008/layout/HorizontalMultiLevelHierarchy"/>
    <dgm:cxn modelId="{D1FEBEDA-0AC2-4C78-9EF8-06776E19F58F}" type="presParOf" srcId="{6D7C3C7A-707B-4A3C-8E9E-6590EC238E03}" destId="{D0AC504E-20F5-4DBE-9848-60B22A8A237E}" srcOrd="0" destOrd="0" presId="urn:microsoft.com/office/officeart/2008/layout/HorizontalMultiLevelHierarchy"/>
    <dgm:cxn modelId="{E87E12BA-C86E-446F-80D5-B5E1F4819069}" type="presParOf" srcId="{5C645281-411A-4E6A-9E67-6842014898D1}" destId="{45EA116F-CF77-4A96-B648-05B4F8A5F977}" srcOrd="1" destOrd="0" presId="urn:microsoft.com/office/officeart/2008/layout/HorizontalMultiLevelHierarchy"/>
    <dgm:cxn modelId="{FB5D9852-30CA-498B-8EA7-B111FBDBD8AF}" type="presParOf" srcId="{45EA116F-CF77-4A96-B648-05B4F8A5F977}" destId="{4A33C60A-E63F-46CE-8A2D-0049C589F98C}" srcOrd="0" destOrd="0" presId="urn:microsoft.com/office/officeart/2008/layout/HorizontalMultiLevelHierarchy"/>
    <dgm:cxn modelId="{6F694C22-6F05-4ECC-812A-EA3A4FF4E8D1}" type="presParOf" srcId="{45EA116F-CF77-4A96-B648-05B4F8A5F977}" destId="{35208F81-D3B8-4A3D-AA00-B26F494C8A6C}" srcOrd="1" destOrd="0" presId="urn:microsoft.com/office/officeart/2008/layout/HorizontalMultiLevelHierarchy"/>
    <dgm:cxn modelId="{DEC7B755-C56B-492E-A68D-03B5AC91C472}" type="presParOf" srcId="{8A6616D1-1420-4EFF-B074-027092207677}" destId="{5832EBE1-7A86-4D9B-9834-1EDEA49E80DB}" srcOrd="2" destOrd="0" presId="urn:microsoft.com/office/officeart/2008/layout/HorizontalMultiLevelHierarchy"/>
    <dgm:cxn modelId="{45C6CB99-DCC1-41AC-BC15-50D0098E8A34}" type="presParOf" srcId="{5832EBE1-7A86-4D9B-9834-1EDEA49E80DB}" destId="{5F1CC444-46D9-45A8-BC53-1C09BB9AB65F}" srcOrd="0" destOrd="0" presId="urn:microsoft.com/office/officeart/2008/layout/HorizontalMultiLevelHierarchy"/>
    <dgm:cxn modelId="{EB0BC4DC-45C6-45E8-AAD4-EC1ADE2E41FF}" type="presParOf" srcId="{8A6616D1-1420-4EFF-B074-027092207677}" destId="{C386A4C7-83B8-416B-A426-FE2DA3220EB8}" srcOrd="3" destOrd="0" presId="urn:microsoft.com/office/officeart/2008/layout/HorizontalMultiLevelHierarchy"/>
    <dgm:cxn modelId="{624B3EEB-9708-4490-9641-53268B945D9C}" type="presParOf" srcId="{C386A4C7-83B8-416B-A426-FE2DA3220EB8}" destId="{D78F4218-41D9-43EF-82A3-D6922CD8AE1A}" srcOrd="0" destOrd="0" presId="urn:microsoft.com/office/officeart/2008/layout/HorizontalMultiLevelHierarchy"/>
    <dgm:cxn modelId="{89D6956C-5E88-48AE-A8C2-BC2CA34709D7}" type="presParOf" srcId="{C386A4C7-83B8-416B-A426-FE2DA3220EB8}" destId="{D39607B0-BD59-4C58-8488-E4DEC3E27D73}" srcOrd="1" destOrd="0" presId="urn:microsoft.com/office/officeart/2008/layout/HorizontalMultiLevelHierarchy"/>
    <dgm:cxn modelId="{B385B943-7358-40F5-B99B-613298E6C5CB}" type="presParOf" srcId="{D39607B0-BD59-4C58-8488-E4DEC3E27D73}" destId="{7C60E11D-154C-4870-BC3C-F1F078D168EA}" srcOrd="0" destOrd="0" presId="urn:microsoft.com/office/officeart/2008/layout/HorizontalMultiLevelHierarchy"/>
    <dgm:cxn modelId="{7B40A13E-342C-40F3-9A74-744C09235851}" type="presParOf" srcId="{7C60E11D-154C-4870-BC3C-F1F078D168EA}" destId="{78F21FC0-E43F-4464-8E89-BA9D5DF9F806}" srcOrd="0" destOrd="0" presId="urn:microsoft.com/office/officeart/2008/layout/HorizontalMultiLevelHierarchy"/>
    <dgm:cxn modelId="{26314367-2AAF-42FF-9A01-04E40FC03F8D}" type="presParOf" srcId="{D39607B0-BD59-4C58-8488-E4DEC3E27D73}" destId="{988065A3-C311-4A63-B46E-C28B76AA41AB}" srcOrd="1" destOrd="0" presId="urn:microsoft.com/office/officeart/2008/layout/HorizontalMultiLevelHierarchy"/>
    <dgm:cxn modelId="{05718730-9272-4CE1-A77D-2BBEB4C102EA}" type="presParOf" srcId="{988065A3-C311-4A63-B46E-C28B76AA41AB}" destId="{D6D09F93-64F7-409D-ACF0-35E6B2DE1AB0}" srcOrd="0" destOrd="0" presId="urn:microsoft.com/office/officeart/2008/layout/HorizontalMultiLevelHierarchy"/>
    <dgm:cxn modelId="{8EA2682D-F261-4FE2-AC9F-2AD025CFB546}" type="presParOf" srcId="{988065A3-C311-4A63-B46E-C28B76AA41AB}" destId="{BAA880A4-7843-433B-8C64-99206A7D3D3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CB3E357-B5C2-4918-9AA6-DB74E6CBB9A4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A532300-7ABC-4B98-9842-EF99D8130DD2}">
      <dgm:prSet phldrT="[Text]"/>
      <dgm:spPr/>
      <dgm:t>
        <a:bodyPr/>
        <a:lstStyle/>
        <a:p>
          <a:r>
            <a:rPr lang="en-US" dirty="0" smtClean="0"/>
            <a:t>Natural fiber extremely vulnerable</a:t>
          </a:r>
          <a:endParaRPr lang="en-US" dirty="0"/>
        </a:p>
      </dgm:t>
    </dgm:pt>
    <dgm:pt modelId="{0945EF73-66F5-4E15-B455-4306EA47FA14}" type="parTrans" cxnId="{52FF7FD2-358F-4397-A267-F2D5D0ABD5A8}">
      <dgm:prSet/>
      <dgm:spPr/>
      <dgm:t>
        <a:bodyPr/>
        <a:lstStyle/>
        <a:p>
          <a:endParaRPr lang="en-US"/>
        </a:p>
      </dgm:t>
    </dgm:pt>
    <dgm:pt modelId="{9BB7A46B-E1B3-4023-98BD-B81BA4ABF0AF}" type="sibTrans" cxnId="{52FF7FD2-358F-4397-A267-F2D5D0ABD5A8}">
      <dgm:prSet/>
      <dgm:spPr/>
      <dgm:t>
        <a:bodyPr/>
        <a:lstStyle/>
        <a:p>
          <a:endParaRPr lang="en-US"/>
        </a:p>
      </dgm:t>
    </dgm:pt>
    <dgm:pt modelId="{29F71181-12F6-44FE-A0A5-A50023E05C2B}">
      <dgm:prSet phldrT="[Text]"/>
      <dgm:spPr/>
      <dgm:t>
        <a:bodyPr/>
        <a:lstStyle/>
        <a:p>
          <a:r>
            <a:rPr lang="en-US" dirty="0" smtClean="0"/>
            <a:t>Synthetic fiber not entirely resistant </a:t>
          </a:r>
          <a:endParaRPr lang="en-US" dirty="0"/>
        </a:p>
      </dgm:t>
    </dgm:pt>
    <dgm:pt modelId="{AD0C8C8A-89CD-4AF7-9277-C762AE5680E2}" type="parTrans" cxnId="{F24C6BBF-194B-4B82-9C25-DCE8D19772AD}">
      <dgm:prSet/>
      <dgm:spPr/>
      <dgm:t>
        <a:bodyPr/>
        <a:lstStyle/>
        <a:p>
          <a:endParaRPr lang="en-US"/>
        </a:p>
      </dgm:t>
    </dgm:pt>
    <dgm:pt modelId="{4ED3D36D-328D-4474-BC23-DAB8851F2852}" type="sibTrans" cxnId="{F24C6BBF-194B-4B82-9C25-DCE8D19772AD}">
      <dgm:prSet/>
      <dgm:spPr/>
      <dgm:t>
        <a:bodyPr/>
        <a:lstStyle/>
        <a:p>
          <a:endParaRPr lang="en-US"/>
        </a:p>
      </dgm:t>
    </dgm:pt>
    <dgm:pt modelId="{239AF1D0-8581-4F9E-BE3D-4D1EC3695DE0}" type="pres">
      <dgm:prSet presAssocID="{2CB3E357-B5C2-4918-9AA6-DB74E6CBB9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BC3BA-E16B-4F44-81D3-2362E6822A5A}" type="pres">
      <dgm:prSet presAssocID="{1A532300-7ABC-4B98-9842-EF99D8130D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FC9F0-D9F0-492D-88B4-C54183D05E64}" type="pres">
      <dgm:prSet presAssocID="{1A532300-7ABC-4B98-9842-EF99D8130DD2}" presName="spNode" presStyleCnt="0"/>
      <dgm:spPr/>
    </dgm:pt>
    <dgm:pt modelId="{023DFEB7-072A-4E5B-A6DC-0DEC624E491D}" type="pres">
      <dgm:prSet presAssocID="{9BB7A46B-E1B3-4023-98BD-B81BA4ABF0AF}" presName="sibTrans" presStyleLbl="sibTrans1D1" presStyleIdx="0" presStyleCnt="2"/>
      <dgm:spPr/>
      <dgm:t>
        <a:bodyPr/>
        <a:lstStyle/>
        <a:p>
          <a:endParaRPr lang="en-US"/>
        </a:p>
      </dgm:t>
    </dgm:pt>
    <dgm:pt modelId="{05D84DC9-0A70-44E6-BAE1-15302B5D8854}" type="pres">
      <dgm:prSet presAssocID="{29F71181-12F6-44FE-A0A5-A50023E05C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4DA61-5A14-4540-A837-724DD75BCC3A}" type="pres">
      <dgm:prSet presAssocID="{29F71181-12F6-44FE-A0A5-A50023E05C2B}" presName="spNode" presStyleCnt="0"/>
      <dgm:spPr/>
    </dgm:pt>
    <dgm:pt modelId="{FE24BD0D-0BF3-466D-BEDA-25E380AA5C18}" type="pres">
      <dgm:prSet presAssocID="{4ED3D36D-328D-4474-BC23-DAB8851F2852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1E83C6E2-B746-49E7-88D1-2E0CDFBC8EB2}" type="presOf" srcId="{29F71181-12F6-44FE-A0A5-A50023E05C2B}" destId="{05D84DC9-0A70-44E6-BAE1-15302B5D8854}" srcOrd="0" destOrd="0" presId="urn:microsoft.com/office/officeart/2005/8/layout/cycle6"/>
    <dgm:cxn modelId="{EE4E6256-38BC-4B64-9981-223057CD3D30}" type="presOf" srcId="{9BB7A46B-E1B3-4023-98BD-B81BA4ABF0AF}" destId="{023DFEB7-072A-4E5B-A6DC-0DEC624E491D}" srcOrd="0" destOrd="0" presId="urn:microsoft.com/office/officeart/2005/8/layout/cycle6"/>
    <dgm:cxn modelId="{50B73F64-65DB-4914-9583-674827128886}" type="presOf" srcId="{2CB3E357-B5C2-4918-9AA6-DB74E6CBB9A4}" destId="{239AF1D0-8581-4F9E-BE3D-4D1EC3695DE0}" srcOrd="0" destOrd="0" presId="urn:microsoft.com/office/officeart/2005/8/layout/cycle6"/>
    <dgm:cxn modelId="{F24C6BBF-194B-4B82-9C25-DCE8D19772AD}" srcId="{2CB3E357-B5C2-4918-9AA6-DB74E6CBB9A4}" destId="{29F71181-12F6-44FE-A0A5-A50023E05C2B}" srcOrd="1" destOrd="0" parTransId="{AD0C8C8A-89CD-4AF7-9277-C762AE5680E2}" sibTransId="{4ED3D36D-328D-4474-BC23-DAB8851F2852}"/>
    <dgm:cxn modelId="{A0C01B2B-6AC2-4020-9340-A285C39A9DB7}" type="presOf" srcId="{4ED3D36D-328D-4474-BC23-DAB8851F2852}" destId="{FE24BD0D-0BF3-466D-BEDA-25E380AA5C18}" srcOrd="0" destOrd="0" presId="urn:microsoft.com/office/officeart/2005/8/layout/cycle6"/>
    <dgm:cxn modelId="{52FF7FD2-358F-4397-A267-F2D5D0ABD5A8}" srcId="{2CB3E357-B5C2-4918-9AA6-DB74E6CBB9A4}" destId="{1A532300-7ABC-4B98-9842-EF99D8130DD2}" srcOrd="0" destOrd="0" parTransId="{0945EF73-66F5-4E15-B455-4306EA47FA14}" sibTransId="{9BB7A46B-E1B3-4023-98BD-B81BA4ABF0AF}"/>
    <dgm:cxn modelId="{9B04FB17-C9DC-49EF-980E-207B0A66584A}" type="presOf" srcId="{1A532300-7ABC-4B98-9842-EF99D8130DD2}" destId="{FD1BC3BA-E16B-4F44-81D3-2362E6822A5A}" srcOrd="0" destOrd="0" presId="urn:microsoft.com/office/officeart/2005/8/layout/cycle6"/>
    <dgm:cxn modelId="{CB6FE29E-6DD6-4EA4-8F79-5CA7A173F7E2}" type="presParOf" srcId="{239AF1D0-8581-4F9E-BE3D-4D1EC3695DE0}" destId="{FD1BC3BA-E16B-4F44-81D3-2362E6822A5A}" srcOrd="0" destOrd="0" presId="urn:microsoft.com/office/officeart/2005/8/layout/cycle6"/>
    <dgm:cxn modelId="{7EB72726-B8D1-49AB-AA3C-62369E87F232}" type="presParOf" srcId="{239AF1D0-8581-4F9E-BE3D-4D1EC3695DE0}" destId="{AABFC9F0-D9F0-492D-88B4-C54183D05E64}" srcOrd="1" destOrd="0" presId="urn:microsoft.com/office/officeart/2005/8/layout/cycle6"/>
    <dgm:cxn modelId="{C1A80BB1-5293-4E97-B036-8CB182EB5499}" type="presParOf" srcId="{239AF1D0-8581-4F9E-BE3D-4D1EC3695DE0}" destId="{023DFEB7-072A-4E5B-A6DC-0DEC624E491D}" srcOrd="2" destOrd="0" presId="urn:microsoft.com/office/officeart/2005/8/layout/cycle6"/>
    <dgm:cxn modelId="{DC8604D7-1DD0-4501-8334-DA6FBA55216B}" type="presParOf" srcId="{239AF1D0-8581-4F9E-BE3D-4D1EC3695DE0}" destId="{05D84DC9-0A70-44E6-BAE1-15302B5D8854}" srcOrd="3" destOrd="0" presId="urn:microsoft.com/office/officeart/2005/8/layout/cycle6"/>
    <dgm:cxn modelId="{EBFAFAF0-F95F-49EB-BB97-F687495536C9}" type="presParOf" srcId="{239AF1D0-8581-4F9E-BE3D-4D1EC3695DE0}" destId="{AB14DA61-5A14-4540-A837-724DD75BCC3A}" srcOrd="4" destOrd="0" presId="urn:microsoft.com/office/officeart/2005/8/layout/cycle6"/>
    <dgm:cxn modelId="{6C5D9E80-B613-4AC4-B47B-C5062F76B6EB}" type="presParOf" srcId="{239AF1D0-8581-4F9E-BE3D-4D1EC3695DE0}" destId="{FE24BD0D-0BF3-466D-BEDA-25E380AA5C18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706C3B2-9F27-4303-A05F-1AF2BC71E9D0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44245B-C951-4687-B2AC-E2FFE340891B}">
      <dgm:prSet phldrT="[Text]"/>
      <dgm:spPr/>
      <dgm:t>
        <a:bodyPr/>
        <a:lstStyle/>
        <a:p>
          <a:r>
            <a:rPr lang="en-US" dirty="0" smtClean="0"/>
            <a:t>1. Visually inspect for soil and other contamination</a:t>
          </a:r>
          <a:endParaRPr lang="en-US" dirty="0"/>
        </a:p>
      </dgm:t>
    </dgm:pt>
    <dgm:pt modelId="{9554A053-93F6-4D28-82D8-7F04EA6AC90C}" type="parTrans" cxnId="{63C63DA5-F2A9-498B-BB1A-B63B153DC960}">
      <dgm:prSet/>
      <dgm:spPr/>
      <dgm:t>
        <a:bodyPr/>
        <a:lstStyle/>
        <a:p>
          <a:endParaRPr lang="en-US"/>
        </a:p>
      </dgm:t>
    </dgm:pt>
    <dgm:pt modelId="{666FE2D6-434F-4245-9495-499CDA0F1EEE}" type="sibTrans" cxnId="{63C63DA5-F2A9-498B-BB1A-B63B153DC960}">
      <dgm:prSet/>
      <dgm:spPr/>
      <dgm:t>
        <a:bodyPr/>
        <a:lstStyle/>
        <a:p>
          <a:endParaRPr lang="en-US"/>
        </a:p>
      </dgm:t>
    </dgm:pt>
    <dgm:pt modelId="{A5F22881-3BFB-4067-8996-DD89BE11A2E5}">
      <dgm:prSet phldrT="[Text]"/>
      <dgm:spPr/>
      <dgm:t>
        <a:bodyPr/>
        <a:lstStyle/>
        <a:p>
          <a:r>
            <a:rPr lang="en-US" dirty="0" smtClean="0"/>
            <a:t>2. Use stiff brush to remove</a:t>
          </a:r>
          <a:endParaRPr lang="en-US" dirty="0"/>
        </a:p>
      </dgm:t>
    </dgm:pt>
    <dgm:pt modelId="{463C0C5F-60CE-4769-AB72-B9C3AD97D43F}" type="parTrans" cxnId="{27CA52F7-6A2B-4078-87DC-7D31E1336329}">
      <dgm:prSet/>
      <dgm:spPr/>
      <dgm:t>
        <a:bodyPr/>
        <a:lstStyle/>
        <a:p>
          <a:endParaRPr lang="en-US"/>
        </a:p>
      </dgm:t>
    </dgm:pt>
    <dgm:pt modelId="{B34B5F33-4014-4FA8-B4A5-E38C6F76915F}" type="sibTrans" cxnId="{27CA52F7-6A2B-4078-87DC-7D31E1336329}">
      <dgm:prSet/>
      <dgm:spPr/>
      <dgm:t>
        <a:bodyPr/>
        <a:lstStyle/>
        <a:p>
          <a:endParaRPr lang="en-US"/>
        </a:p>
      </dgm:t>
    </dgm:pt>
    <dgm:pt modelId="{412177C1-0BDF-45F9-B5AF-A69C69660AF7}" type="pres">
      <dgm:prSet presAssocID="{C706C3B2-9F27-4303-A05F-1AF2BC71E9D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941C96-FF7B-44B4-A67F-5753DA98BE99}" type="pres">
      <dgm:prSet presAssocID="{C706C3B2-9F27-4303-A05F-1AF2BC71E9D0}" presName="arrow" presStyleLbl="bgShp" presStyleIdx="0" presStyleCnt="1"/>
      <dgm:spPr/>
    </dgm:pt>
    <dgm:pt modelId="{C65703B0-2702-47CD-9D13-63E42955F897}" type="pres">
      <dgm:prSet presAssocID="{C706C3B2-9F27-4303-A05F-1AF2BC71E9D0}" presName="linearProcess" presStyleCnt="0"/>
      <dgm:spPr/>
    </dgm:pt>
    <dgm:pt modelId="{AA87BD3F-2F78-4C3E-B5B7-F921A404FC00}" type="pres">
      <dgm:prSet presAssocID="{EB44245B-C951-4687-B2AC-E2FFE340891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A11E0-DE9A-4A43-A698-BF0F598BEE59}" type="pres">
      <dgm:prSet presAssocID="{666FE2D6-434F-4245-9495-499CDA0F1EEE}" presName="sibTrans" presStyleCnt="0"/>
      <dgm:spPr/>
    </dgm:pt>
    <dgm:pt modelId="{23A86F6D-7723-47C1-A7B9-BAAA1F6D0E50}" type="pres">
      <dgm:prSet presAssocID="{A5F22881-3BFB-4067-8996-DD89BE11A2E5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22D29-12AF-4CA6-B107-35FEB0E4D845}" type="presOf" srcId="{C706C3B2-9F27-4303-A05F-1AF2BC71E9D0}" destId="{412177C1-0BDF-45F9-B5AF-A69C69660AF7}" srcOrd="0" destOrd="0" presId="urn:microsoft.com/office/officeart/2005/8/layout/hProcess9"/>
    <dgm:cxn modelId="{63C63DA5-F2A9-498B-BB1A-B63B153DC960}" srcId="{C706C3B2-9F27-4303-A05F-1AF2BC71E9D0}" destId="{EB44245B-C951-4687-B2AC-E2FFE340891B}" srcOrd="0" destOrd="0" parTransId="{9554A053-93F6-4D28-82D8-7F04EA6AC90C}" sibTransId="{666FE2D6-434F-4245-9495-499CDA0F1EEE}"/>
    <dgm:cxn modelId="{27CA52F7-6A2B-4078-87DC-7D31E1336329}" srcId="{C706C3B2-9F27-4303-A05F-1AF2BC71E9D0}" destId="{A5F22881-3BFB-4067-8996-DD89BE11A2E5}" srcOrd="1" destOrd="0" parTransId="{463C0C5F-60CE-4769-AB72-B9C3AD97D43F}" sibTransId="{B34B5F33-4014-4FA8-B4A5-E38C6F76915F}"/>
    <dgm:cxn modelId="{05FD22C8-F6A5-43E4-B9C4-811EBDEFBB37}" type="presOf" srcId="{EB44245B-C951-4687-B2AC-E2FFE340891B}" destId="{AA87BD3F-2F78-4C3E-B5B7-F921A404FC00}" srcOrd="0" destOrd="0" presId="urn:microsoft.com/office/officeart/2005/8/layout/hProcess9"/>
    <dgm:cxn modelId="{941F5D3E-8D4B-47F5-9152-86C9CDC5AED5}" type="presOf" srcId="{A5F22881-3BFB-4067-8996-DD89BE11A2E5}" destId="{23A86F6D-7723-47C1-A7B9-BAAA1F6D0E50}" srcOrd="0" destOrd="0" presId="urn:microsoft.com/office/officeart/2005/8/layout/hProcess9"/>
    <dgm:cxn modelId="{F88F8146-CA43-45EB-B787-A6A6BD09A40C}" type="presParOf" srcId="{412177C1-0BDF-45F9-B5AF-A69C69660AF7}" destId="{36941C96-FF7B-44B4-A67F-5753DA98BE99}" srcOrd="0" destOrd="0" presId="urn:microsoft.com/office/officeart/2005/8/layout/hProcess9"/>
    <dgm:cxn modelId="{21D0BF6E-374F-4EE9-B020-E8EB9044C08A}" type="presParOf" srcId="{412177C1-0BDF-45F9-B5AF-A69C69660AF7}" destId="{C65703B0-2702-47CD-9D13-63E42955F897}" srcOrd="1" destOrd="0" presId="urn:microsoft.com/office/officeart/2005/8/layout/hProcess9"/>
    <dgm:cxn modelId="{B2C22052-7E11-4DD1-8998-91E08F377897}" type="presParOf" srcId="{C65703B0-2702-47CD-9D13-63E42955F897}" destId="{AA87BD3F-2F78-4C3E-B5B7-F921A404FC00}" srcOrd="0" destOrd="0" presId="urn:microsoft.com/office/officeart/2005/8/layout/hProcess9"/>
    <dgm:cxn modelId="{4ADE8840-3EB1-4867-9BE5-ED6074D68AAD}" type="presParOf" srcId="{C65703B0-2702-47CD-9D13-63E42955F897}" destId="{739A11E0-DE9A-4A43-A698-BF0F598BEE59}" srcOrd="1" destOrd="0" presId="urn:microsoft.com/office/officeart/2005/8/layout/hProcess9"/>
    <dgm:cxn modelId="{FC1AA7F6-A3F0-43C6-956A-C2C48EF960CD}" type="presParOf" srcId="{C65703B0-2702-47CD-9D13-63E42955F897}" destId="{23A86F6D-7723-47C1-A7B9-BAAA1F6D0E5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1EB5460-CA08-4F28-A283-B8586AC9865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DF91673-0C6F-4DB0-A1E4-8BEE5FD71462}">
      <dgm:prSet phldrT="[Text]"/>
      <dgm:spPr/>
      <dgm:t>
        <a:bodyPr/>
        <a:lstStyle/>
        <a:p>
          <a:r>
            <a:rPr lang="en-US" dirty="0" smtClean="0"/>
            <a:t>By hand</a:t>
          </a:r>
          <a:endParaRPr lang="en-US" dirty="0"/>
        </a:p>
      </dgm:t>
    </dgm:pt>
    <dgm:pt modelId="{961E140B-6AC0-4EAC-8E15-7657BE8D64B9}" type="parTrans" cxnId="{7ED48AB6-07B3-4C4F-9B4B-0850780E6894}">
      <dgm:prSet/>
      <dgm:spPr/>
      <dgm:t>
        <a:bodyPr/>
        <a:lstStyle/>
        <a:p>
          <a:endParaRPr lang="en-US"/>
        </a:p>
      </dgm:t>
    </dgm:pt>
    <dgm:pt modelId="{4585C296-BFBF-4055-80E8-D6544F2ABED4}" type="sibTrans" cxnId="{7ED48AB6-07B3-4C4F-9B4B-0850780E6894}">
      <dgm:prSet/>
      <dgm:spPr/>
      <dgm:t>
        <a:bodyPr/>
        <a:lstStyle/>
        <a:p>
          <a:endParaRPr lang="en-US"/>
        </a:p>
      </dgm:t>
    </dgm:pt>
    <dgm:pt modelId="{15368F82-FD57-4091-AC6E-478CF45DF953}">
      <dgm:prSet phldrT="[Text]"/>
      <dgm:spPr/>
      <dgm:t>
        <a:bodyPr/>
        <a:lstStyle/>
        <a:p>
          <a:r>
            <a:rPr lang="en-US" dirty="0" smtClean="0"/>
            <a:t>Rope washing device</a:t>
          </a:r>
          <a:endParaRPr lang="en-US" dirty="0"/>
        </a:p>
      </dgm:t>
    </dgm:pt>
    <dgm:pt modelId="{1E0AC3BE-48E5-47AD-BB7A-0A0068F617A6}" type="parTrans" cxnId="{0DBA50E9-17A9-49C9-AE57-A79A2A15F709}">
      <dgm:prSet/>
      <dgm:spPr/>
      <dgm:t>
        <a:bodyPr/>
        <a:lstStyle/>
        <a:p>
          <a:endParaRPr lang="en-US"/>
        </a:p>
      </dgm:t>
    </dgm:pt>
    <dgm:pt modelId="{3514FA1F-FB08-407D-AD87-53D321C8A217}" type="sibTrans" cxnId="{0DBA50E9-17A9-49C9-AE57-A79A2A15F709}">
      <dgm:prSet/>
      <dgm:spPr/>
      <dgm:t>
        <a:bodyPr/>
        <a:lstStyle/>
        <a:p>
          <a:endParaRPr lang="en-US"/>
        </a:p>
      </dgm:t>
    </dgm:pt>
    <dgm:pt modelId="{9A99212D-8D7F-4DBD-BBBD-80DAD990A8A3}">
      <dgm:prSet phldrT="[Text]"/>
      <dgm:spPr/>
      <dgm:t>
        <a:bodyPr/>
        <a:lstStyle/>
        <a:p>
          <a:r>
            <a:rPr lang="en-US" dirty="0" smtClean="0"/>
            <a:t>Washing machine</a:t>
          </a:r>
          <a:endParaRPr lang="en-US" dirty="0"/>
        </a:p>
      </dgm:t>
    </dgm:pt>
    <dgm:pt modelId="{1C6BD7B1-C9A3-47DA-BAA7-F2A1AEDF4F76}" type="parTrans" cxnId="{CE1C2E65-210E-4EA6-8E4D-D799447E20F5}">
      <dgm:prSet/>
      <dgm:spPr/>
      <dgm:t>
        <a:bodyPr/>
        <a:lstStyle/>
        <a:p>
          <a:endParaRPr lang="en-US"/>
        </a:p>
      </dgm:t>
    </dgm:pt>
    <dgm:pt modelId="{EC125570-6D7B-4A19-9DE1-699DB3842E99}" type="sibTrans" cxnId="{CE1C2E65-210E-4EA6-8E4D-D799447E20F5}">
      <dgm:prSet/>
      <dgm:spPr/>
      <dgm:t>
        <a:bodyPr/>
        <a:lstStyle/>
        <a:p>
          <a:endParaRPr lang="en-US"/>
        </a:p>
      </dgm:t>
    </dgm:pt>
    <dgm:pt modelId="{FD19AED8-4D85-4667-9A0A-7E1E7665BCFC}" type="pres">
      <dgm:prSet presAssocID="{01EB5460-CA08-4F28-A283-B8586AC986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DE459-9583-4551-B86A-930F8465404B}" type="pres">
      <dgm:prSet presAssocID="{9DF91673-0C6F-4DB0-A1E4-8BEE5FD71462}" presName="composite" presStyleCnt="0"/>
      <dgm:spPr/>
    </dgm:pt>
    <dgm:pt modelId="{649B0BEA-4D7C-4ECF-BA27-9ABF20B0F039}" type="pres">
      <dgm:prSet presAssocID="{9DF91673-0C6F-4DB0-A1E4-8BEE5FD71462}" presName="rect1" presStyleLbl="b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l="-10000" r="-10000"/>
          </a:stretch>
        </a:blipFill>
      </dgm:spPr>
    </dgm:pt>
    <dgm:pt modelId="{8338FBBF-80DD-479A-905A-252E0EFB2588}" type="pres">
      <dgm:prSet presAssocID="{9DF91673-0C6F-4DB0-A1E4-8BEE5FD71462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033C6-A13A-4ADA-A196-F93CB7001887}" type="pres">
      <dgm:prSet presAssocID="{4585C296-BFBF-4055-80E8-D6544F2ABED4}" presName="sibTrans" presStyleCnt="0"/>
      <dgm:spPr/>
    </dgm:pt>
    <dgm:pt modelId="{02E30948-7918-4702-98AB-4F155D254445}" type="pres">
      <dgm:prSet presAssocID="{15368F82-FD57-4091-AC6E-478CF45DF953}" presName="composite" presStyleCnt="0"/>
      <dgm:spPr/>
    </dgm:pt>
    <dgm:pt modelId="{11F2C730-CEA2-4799-A5A7-ED4F6B80D5AB}" type="pres">
      <dgm:prSet presAssocID="{15368F82-FD57-4091-AC6E-478CF45DF953}" presName="rect1" presStyleLbl="bgImgPlac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/>
          </a:stretch>
        </a:blipFill>
      </dgm:spPr>
    </dgm:pt>
    <dgm:pt modelId="{62787DDB-4791-483B-A39F-03C74351E896}" type="pres">
      <dgm:prSet presAssocID="{15368F82-FD57-4091-AC6E-478CF45DF953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FB1F1-A9E5-4293-9ECE-B2B2875A5B75}" type="pres">
      <dgm:prSet presAssocID="{3514FA1F-FB08-407D-AD87-53D321C8A217}" presName="sibTrans" presStyleCnt="0"/>
      <dgm:spPr/>
    </dgm:pt>
    <dgm:pt modelId="{B4520C23-39DA-4F67-8DE1-8C79B4E55B09}" type="pres">
      <dgm:prSet presAssocID="{9A99212D-8D7F-4DBD-BBBD-80DAD990A8A3}" presName="composite" presStyleCnt="0"/>
      <dgm:spPr/>
    </dgm:pt>
    <dgm:pt modelId="{E3CE5D68-48CB-4F10-8FCA-50145571E298}" type="pres">
      <dgm:prSet presAssocID="{9A99212D-8D7F-4DBD-BBBD-80DAD990A8A3}" presName="rect1" presStyleLbl="bgImgPlac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t="-1000" b="-1000"/>
          </a:stretch>
        </a:blipFill>
      </dgm:spPr>
    </dgm:pt>
    <dgm:pt modelId="{9D32C4D7-03B4-4DBD-A568-E3DBB2ACFB8D}" type="pres">
      <dgm:prSet presAssocID="{9A99212D-8D7F-4DBD-BBBD-80DAD990A8A3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33E3EA-CDCF-4E08-8E87-1882CA66F17E}" type="presOf" srcId="{01EB5460-CA08-4F28-A283-B8586AC98651}" destId="{FD19AED8-4D85-4667-9A0A-7E1E7665BCFC}" srcOrd="0" destOrd="0" presId="urn:microsoft.com/office/officeart/2008/layout/BendingPictureCaptionList"/>
    <dgm:cxn modelId="{7ED48AB6-07B3-4C4F-9B4B-0850780E6894}" srcId="{01EB5460-CA08-4F28-A283-B8586AC98651}" destId="{9DF91673-0C6F-4DB0-A1E4-8BEE5FD71462}" srcOrd="0" destOrd="0" parTransId="{961E140B-6AC0-4EAC-8E15-7657BE8D64B9}" sibTransId="{4585C296-BFBF-4055-80E8-D6544F2ABED4}"/>
    <dgm:cxn modelId="{8D0CC75A-2067-49F3-859C-755EA16AA2AF}" type="presOf" srcId="{15368F82-FD57-4091-AC6E-478CF45DF953}" destId="{62787DDB-4791-483B-A39F-03C74351E896}" srcOrd="0" destOrd="0" presId="urn:microsoft.com/office/officeart/2008/layout/BendingPictureCaptionList"/>
    <dgm:cxn modelId="{0DBA50E9-17A9-49C9-AE57-A79A2A15F709}" srcId="{01EB5460-CA08-4F28-A283-B8586AC98651}" destId="{15368F82-FD57-4091-AC6E-478CF45DF953}" srcOrd="1" destOrd="0" parTransId="{1E0AC3BE-48E5-47AD-BB7A-0A0068F617A6}" sibTransId="{3514FA1F-FB08-407D-AD87-53D321C8A217}"/>
    <dgm:cxn modelId="{CE1C2E65-210E-4EA6-8E4D-D799447E20F5}" srcId="{01EB5460-CA08-4F28-A283-B8586AC98651}" destId="{9A99212D-8D7F-4DBD-BBBD-80DAD990A8A3}" srcOrd="2" destOrd="0" parTransId="{1C6BD7B1-C9A3-47DA-BAA7-F2A1AEDF4F76}" sibTransId="{EC125570-6D7B-4A19-9DE1-699DB3842E99}"/>
    <dgm:cxn modelId="{75D60739-5D0D-44AF-80E8-1DD2BB47FE2C}" type="presOf" srcId="{9DF91673-0C6F-4DB0-A1E4-8BEE5FD71462}" destId="{8338FBBF-80DD-479A-905A-252E0EFB2588}" srcOrd="0" destOrd="0" presId="urn:microsoft.com/office/officeart/2008/layout/BendingPictureCaptionList"/>
    <dgm:cxn modelId="{2CD528AA-258D-4D58-B942-B00A786F6D5C}" type="presOf" srcId="{9A99212D-8D7F-4DBD-BBBD-80DAD990A8A3}" destId="{9D32C4D7-03B4-4DBD-A568-E3DBB2ACFB8D}" srcOrd="0" destOrd="0" presId="urn:microsoft.com/office/officeart/2008/layout/BendingPictureCaptionList"/>
    <dgm:cxn modelId="{88283512-0DE5-4E38-8735-76EF83E75CB3}" type="presParOf" srcId="{FD19AED8-4D85-4667-9A0A-7E1E7665BCFC}" destId="{8D0DE459-9583-4551-B86A-930F8465404B}" srcOrd="0" destOrd="0" presId="urn:microsoft.com/office/officeart/2008/layout/BendingPictureCaptionList"/>
    <dgm:cxn modelId="{2AFC9679-80EB-449E-8CCA-3B526F0C6114}" type="presParOf" srcId="{8D0DE459-9583-4551-B86A-930F8465404B}" destId="{649B0BEA-4D7C-4ECF-BA27-9ABF20B0F039}" srcOrd="0" destOrd="0" presId="urn:microsoft.com/office/officeart/2008/layout/BendingPictureCaptionList"/>
    <dgm:cxn modelId="{2DE4D2EB-8A24-40F4-BF4B-842F14C03D4A}" type="presParOf" srcId="{8D0DE459-9583-4551-B86A-930F8465404B}" destId="{8338FBBF-80DD-479A-905A-252E0EFB2588}" srcOrd="1" destOrd="0" presId="urn:microsoft.com/office/officeart/2008/layout/BendingPictureCaptionList"/>
    <dgm:cxn modelId="{C0763C73-D848-406F-B106-9E2C3F2E5716}" type="presParOf" srcId="{FD19AED8-4D85-4667-9A0A-7E1E7665BCFC}" destId="{9E8033C6-A13A-4ADA-A196-F93CB7001887}" srcOrd="1" destOrd="0" presId="urn:microsoft.com/office/officeart/2008/layout/BendingPictureCaptionList"/>
    <dgm:cxn modelId="{47CA03F2-40B6-4EFB-B483-71C58996949F}" type="presParOf" srcId="{FD19AED8-4D85-4667-9A0A-7E1E7665BCFC}" destId="{02E30948-7918-4702-98AB-4F155D254445}" srcOrd="2" destOrd="0" presId="urn:microsoft.com/office/officeart/2008/layout/BendingPictureCaptionList"/>
    <dgm:cxn modelId="{83534816-A6C5-4800-8AD9-72EF32D70830}" type="presParOf" srcId="{02E30948-7918-4702-98AB-4F155D254445}" destId="{11F2C730-CEA2-4799-A5A7-ED4F6B80D5AB}" srcOrd="0" destOrd="0" presId="urn:microsoft.com/office/officeart/2008/layout/BendingPictureCaptionList"/>
    <dgm:cxn modelId="{4C905179-0C8C-474D-B2DF-094579CADA1E}" type="presParOf" srcId="{02E30948-7918-4702-98AB-4F155D254445}" destId="{62787DDB-4791-483B-A39F-03C74351E896}" srcOrd="1" destOrd="0" presId="urn:microsoft.com/office/officeart/2008/layout/BendingPictureCaptionList"/>
    <dgm:cxn modelId="{06B5211F-6786-4881-909C-DB5FED73702A}" type="presParOf" srcId="{FD19AED8-4D85-4667-9A0A-7E1E7665BCFC}" destId="{271FB1F1-A9E5-4293-9ECE-B2B2875A5B75}" srcOrd="3" destOrd="0" presId="urn:microsoft.com/office/officeart/2008/layout/BendingPictureCaptionList"/>
    <dgm:cxn modelId="{F40F0B1C-DB00-45D6-81DD-D43F85D06B2B}" type="presParOf" srcId="{FD19AED8-4D85-4667-9A0A-7E1E7665BCFC}" destId="{B4520C23-39DA-4F67-8DE1-8C79B4E55B09}" srcOrd="4" destOrd="0" presId="urn:microsoft.com/office/officeart/2008/layout/BendingPictureCaptionList"/>
    <dgm:cxn modelId="{E8489991-C7C4-47CD-A7C5-ACAE57FAC217}" type="presParOf" srcId="{B4520C23-39DA-4F67-8DE1-8C79B4E55B09}" destId="{E3CE5D68-48CB-4F10-8FCA-50145571E298}" srcOrd="0" destOrd="0" presId="urn:microsoft.com/office/officeart/2008/layout/BendingPictureCaptionList"/>
    <dgm:cxn modelId="{93249C3E-C40D-4BFD-8274-BB969355BB51}" type="presParOf" srcId="{B4520C23-39DA-4F67-8DE1-8C79B4E55B09}" destId="{9D32C4D7-03B4-4DBD-A568-E3DBB2ACFB8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C7B31A8-76C3-4713-8C8F-AA2A62B87B3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ACC9C4-A675-4033-96FC-A5EDCA350748}">
      <dgm:prSet phldrT="[Text]"/>
      <dgm:spPr/>
      <dgm:t>
        <a:bodyPr/>
        <a:lstStyle/>
        <a:p>
          <a:r>
            <a:rPr lang="en-US" dirty="0" smtClean="0"/>
            <a:t>Do:</a:t>
          </a:r>
          <a:endParaRPr lang="en-US" dirty="0"/>
        </a:p>
      </dgm:t>
    </dgm:pt>
    <dgm:pt modelId="{EFC4E5CC-228D-42D7-BA55-A0BBBCC2D145}" type="parTrans" cxnId="{D4A165F1-F845-4895-A94C-E2B609C666E9}">
      <dgm:prSet/>
      <dgm:spPr/>
      <dgm:t>
        <a:bodyPr/>
        <a:lstStyle/>
        <a:p>
          <a:endParaRPr lang="en-US"/>
        </a:p>
      </dgm:t>
    </dgm:pt>
    <dgm:pt modelId="{4AA84665-F8F7-4E20-ADAD-BB2592DACACD}" type="sibTrans" cxnId="{D4A165F1-F845-4895-A94C-E2B609C666E9}">
      <dgm:prSet/>
      <dgm:spPr/>
      <dgm:t>
        <a:bodyPr/>
        <a:lstStyle/>
        <a:p>
          <a:endParaRPr lang="en-US"/>
        </a:p>
      </dgm:t>
    </dgm:pt>
    <dgm:pt modelId="{BEA68322-D821-4261-934C-A8A54D0C1F39}">
      <dgm:prSet phldrT="[Text]"/>
      <dgm:spPr/>
      <dgm:t>
        <a:bodyPr/>
        <a:lstStyle/>
        <a:p>
          <a:r>
            <a:rPr lang="en-US" dirty="0" smtClean="0"/>
            <a:t>Do Not:</a:t>
          </a:r>
          <a:endParaRPr lang="en-US" dirty="0"/>
        </a:p>
      </dgm:t>
    </dgm:pt>
    <dgm:pt modelId="{574953E8-E568-4610-9806-A219D56FCEF7}" type="parTrans" cxnId="{9471D7FA-6D48-47D9-BDB1-A6FFE9F936E0}">
      <dgm:prSet/>
      <dgm:spPr/>
      <dgm:t>
        <a:bodyPr/>
        <a:lstStyle/>
        <a:p>
          <a:endParaRPr lang="en-US"/>
        </a:p>
      </dgm:t>
    </dgm:pt>
    <dgm:pt modelId="{B7E1553E-971B-4019-BD48-E3680C31EAD3}" type="sibTrans" cxnId="{9471D7FA-6D48-47D9-BDB1-A6FFE9F936E0}">
      <dgm:prSet/>
      <dgm:spPr/>
      <dgm:t>
        <a:bodyPr/>
        <a:lstStyle/>
        <a:p>
          <a:endParaRPr lang="en-US"/>
        </a:p>
      </dgm:t>
    </dgm:pt>
    <dgm:pt modelId="{FF0535F3-9569-4A2D-AB47-2D9EBD1A0684}">
      <dgm:prSet phldrT="[Text]"/>
      <dgm:spPr/>
      <dgm:t>
        <a:bodyPr/>
        <a:lstStyle/>
        <a:p>
          <a:r>
            <a:rPr lang="en-US" dirty="0" smtClean="0"/>
            <a:t>Spread on hose drying rack</a:t>
          </a:r>
          <a:endParaRPr lang="en-US" dirty="0"/>
        </a:p>
      </dgm:t>
    </dgm:pt>
    <dgm:pt modelId="{C4B3250B-F2E5-4521-B0D8-76AB93FC01D1}" type="parTrans" cxnId="{D893D7EF-4D69-4AE0-922F-1E5CC284F193}">
      <dgm:prSet/>
      <dgm:spPr/>
      <dgm:t>
        <a:bodyPr/>
        <a:lstStyle/>
        <a:p>
          <a:endParaRPr lang="en-US"/>
        </a:p>
      </dgm:t>
    </dgm:pt>
    <dgm:pt modelId="{4BD8A34C-459C-4363-939D-9302ACD2EDF5}" type="sibTrans" cxnId="{D893D7EF-4D69-4AE0-922F-1E5CC284F193}">
      <dgm:prSet/>
      <dgm:spPr/>
      <dgm:t>
        <a:bodyPr/>
        <a:lstStyle/>
        <a:p>
          <a:endParaRPr lang="en-US"/>
        </a:p>
      </dgm:t>
    </dgm:pt>
    <dgm:pt modelId="{D22DEACE-91F8-4B09-95B3-42CEAC9EB761}">
      <dgm:prSet phldrT="[Text]"/>
      <dgm:spPr/>
      <dgm:t>
        <a:bodyPr/>
        <a:lstStyle/>
        <a:p>
          <a:r>
            <a:rPr lang="en-US" dirty="0" smtClean="0"/>
            <a:t>Suspend in hose tower</a:t>
          </a:r>
          <a:endParaRPr lang="en-US" dirty="0"/>
        </a:p>
      </dgm:t>
    </dgm:pt>
    <dgm:pt modelId="{8C91F7E5-7FBA-4E61-B4C2-FD1FCFEDFD56}" type="parTrans" cxnId="{14838FF4-1057-4FB0-9C18-05BB6F075D38}">
      <dgm:prSet/>
      <dgm:spPr/>
      <dgm:t>
        <a:bodyPr/>
        <a:lstStyle/>
        <a:p>
          <a:endParaRPr lang="en-US"/>
        </a:p>
      </dgm:t>
    </dgm:pt>
    <dgm:pt modelId="{D4BB0E14-71EF-4124-B621-3B476B8CCD36}" type="sibTrans" cxnId="{14838FF4-1057-4FB0-9C18-05BB6F075D38}">
      <dgm:prSet/>
      <dgm:spPr/>
      <dgm:t>
        <a:bodyPr/>
        <a:lstStyle/>
        <a:p>
          <a:endParaRPr lang="en-US"/>
        </a:p>
      </dgm:t>
    </dgm:pt>
    <dgm:pt modelId="{37DCD7E4-4F8E-4D7E-8D92-245CC17A00AC}">
      <dgm:prSet phldrT="[Text]"/>
      <dgm:spPr/>
      <dgm:t>
        <a:bodyPr/>
        <a:lstStyle/>
        <a:p>
          <a:r>
            <a:rPr lang="en-US" dirty="0" smtClean="0"/>
            <a:t>Coil loosely in hose dryer</a:t>
          </a:r>
          <a:endParaRPr lang="en-US" dirty="0"/>
        </a:p>
      </dgm:t>
    </dgm:pt>
    <dgm:pt modelId="{78937B9D-43D1-46BB-B5F5-B82E10E7BE31}" type="parTrans" cxnId="{9C895D74-40C9-4DBC-927A-FF1A364418C1}">
      <dgm:prSet/>
      <dgm:spPr/>
      <dgm:t>
        <a:bodyPr/>
        <a:lstStyle/>
        <a:p>
          <a:endParaRPr lang="en-US"/>
        </a:p>
      </dgm:t>
    </dgm:pt>
    <dgm:pt modelId="{C5D6098B-6C85-45B7-88F7-7F0697F31639}" type="sibTrans" cxnId="{9C895D74-40C9-4DBC-927A-FF1A364418C1}">
      <dgm:prSet/>
      <dgm:spPr/>
      <dgm:t>
        <a:bodyPr/>
        <a:lstStyle/>
        <a:p>
          <a:endParaRPr lang="en-US"/>
        </a:p>
      </dgm:t>
    </dgm:pt>
    <dgm:pt modelId="{292C83E1-CB4E-4DFC-B7D8-791F2E8141C3}">
      <dgm:prSet phldrT="[Text]"/>
      <dgm:spPr/>
      <dgm:t>
        <a:bodyPr/>
        <a:lstStyle/>
        <a:p>
          <a:r>
            <a:rPr lang="en-US" dirty="0" smtClean="0"/>
            <a:t>Let dry in direct sunlight</a:t>
          </a:r>
          <a:endParaRPr lang="en-US" dirty="0"/>
        </a:p>
      </dgm:t>
    </dgm:pt>
    <dgm:pt modelId="{FA3ED563-407D-449F-B5C9-6F3DC58301F6}" type="parTrans" cxnId="{D4A6BBCF-6CE2-4F1E-ACB2-D57E0FAE49F1}">
      <dgm:prSet/>
      <dgm:spPr/>
      <dgm:t>
        <a:bodyPr/>
        <a:lstStyle/>
        <a:p>
          <a:endParaRPr lang="en-US"/>
        </a:p>
      </dgm:t>
    </dgm:pt>
    <dgm:pt modelId="{E2803E9F-0004-41FA-9890-B2350E294EEA}" type="sibTrans" cxnId="{D4A6BBCF-6CE2-4F1E-ACB2-D57E0FAE49F1}">
      <dgm:prSet/>
      <dgm:spPr/>
      <dgm:t>
        <a:bodyPr/>
        <a:lstStyle/>
        <a:p>
          <a:endParaRPr lang="en-US"/>
        </a:p>
      </dgm:t>
    </dgm:pt>
    <dgm:pt modelId="{D2B3EE97-0FA0-48CB-8D35-6C11AE4E15D4}">
      <dgm:prSet phldrT="[Text]"/>
      <dgm:spPr/>
      <dgm:t>
        <a:bodyPr/>
        <a:lstStyle/>
        <a:p>
          <a:r>
            <a:rPr lang="en-US" dirty="0" smtClean="0"/>
            <a:t>Place near heat source</a:t>
          </a:r>
          <a:endParaRPr lang="en-US" dirty="0"/>
        </a:p>
      </dgm:t>
    </dgm:pt>
    <dgm:pt modelId="{24D33FA0-A595-4D5E-B416-8A1C31B1DFFC}" type="parTrans" cxnId="{D1C375DD-112F-4A8D-8D65-650398EFD92E}">
      <dgm:prSet/>
      <dgm:spPr/>
      <dgm:t>
        <a:bodyPr/>
        <a:lstStyle/>
        <a:p>
          <a:endParaRPr lang="en-US"/>
        </a:p>
      </dgm:t>
    </dgm:pt>
    <dgm:pt modelId="{A8BFE1A0-B107-4DF6-B784-A40F9A76C5F8}" type="sibTrans" cxnId="{D1C375DD-112F-4A8D-8D65-650398EFD92E}">
      <dgm:prSet/>
      <dgm:spPr/>
      <dgm:t>
        <a:bodyPr/>
        <a:lstStyle/>
        <a:p>
          <a:endParaRPr lang="en-US"/>
        </a:p>
      </dgm:t>
    </dgm:pt>
    <dgm:pt modelId="{CAF9E323-8231-44E0-A375-7D81D9CABA07}" type="pres">
      <dgm:prSet presAssocID="{9C7B31A8-76C3-4713-8C8F-AA2A62B87B3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38CDC-335D-4C72-A3F4-7455759B39FE}" type="pres">
      <dgm:prSet presAssocID="{9C7B31A8-76C3-4713-8C8F-AA2A62B87B3F}" presName="Background" presStyleLbl="bgImgPlace1" presStyleIdx="0" presStyleCnt="1"/>
      <dgm:spPr/>
    </dgm:pt>
    <dgm:pt modelId="{4D21852B-8312-45B2-BF49-68BF94F4F917}" type="pres">
      <dgm:prSet presAssocID="{9C7B31A8-76C3-4713-8C8F-AA2A62B87B3F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1A748-FCCA-427C-847E-AAF3CA1B6C16}" type="pres">
      <dgm:prSet presAssocID="{9C7B31A8-76C3-4713-8C8F-AA2A62B87B3F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50E37-9CFB-4640-87E1-CF1A87949E37}" type="pres">
      <dgm:prSet presAssocID="{9C7B31A8-76C3-4713-8C8F-AA2A62B87B3F}" presName="Plus" presStyleLbl="alignNode1" presStyleIdx="0" presStyleCnt="2"/>
      <dgm:spPr/>
    </dgm:pt>
    <dgm:pt modelId="{472C55C1-8FE9-4BE2-97A4-F5316B38DC04}" type="pres">
      <dgm:prSet presAssocID="{9C7B31A8-76C3-4713-8C8F-AA2A62B87B3F}" presName="Minus" presStyleLbl="alignNode1" presStyleIdx="1" presStyleCnt="2"/>
      <dgm:spPr/>
    </dgm:pt>
    <dgm:pt modelId="{B5000CE3-A973-4E7D-A1E7-C9A4CD144AE0}" type="pres">
      <dgm:prSet presAssocID="{9C7B31A8-76C3-4713-8C8F-AA2A62B87B3F}" presName="Divider" presStyleLbl="parChTrans1D1" presStyleIdx="0" presStyleCnt="1"/>
      <dgm:spPr/>
    </dgm:pt>
  </dgm:ptLst>
  <dgm:cxnLst>
    <dgm:cxn modelId="{D893D7EF-4D69-4AE0-922F-1E5CC284F193}" srcId="{C9ACC9C4-A675-4033-96FC-A5EDCA350748}" destId="{FF0535F3-9569-4A2D-AB47-2D9EBD1A0684}" srcOrd="0" destOrd="0" parTransId="{C4B3250B-F2E5-4521-B0D8-76AB93FC01D1}" sibTransId="{4BD8A34C-459C-4363-939D-9302ACD2EDF5}"/>
    <dgm:cxn modelId="{9C895D74-40C9-4DBC-927A-FF1A364418C1}" srcId="{C9ACC9C4-A675-4033-96FC-A5EDCA350748}" destId="{37DCD7E4-4F8E-4D7E-8D92-245CC17A00AC}" srcOrd="2" destOrd="0" parTransId="{78937B9D-43D1-46BB-B5F5-B82E10E7BE31}" sibTransId="{C5D6098B-6C85-45B7-88F7-7F0697F31639}"/>
    <dgm:cxn modelId="{D4A6BBCF-6CE2-4F1E-ACB2-D57E0FAE49F1}" srcId="{BEA68322-D821-4261-934C-A8A54D0C1F39}" destId="{292C83E1-CB4E-4DFC-B7D8-791F2E8141C3}" srcOrd="1" destOrd="0" parTransId="{FA3ED563-407D-449F-B5C9-6F3DC58301F6}" sibTransId="{E2803E9F-0004-41FA-9890-B2350E294EEA}"/>
    <dgm:cxn modelId="{B6AE9C08-D9BA-4279-B895-EB2AC131E7FA}" type="presOf" srcId="{D22DEACE-91F8-4B09-95B3-42CEAC9EB761}" destId="{4D21852B-8312-45B2-BF49-68BF94F4F917}" srcOrd="0" destOrd="2" presId="urn:microsoft.com/office/officeart/2009/3/layout/PlusandMinus"/>
    <dgm:cxn modelId="{A20EA172-F689-4BB8-8B78-045A8B3C6F1A}" type="presOf" srcId="{D2B3EE97-0FA0-48CB-8D35-6C11AE4E15D4}" destId="{2061A748-FCCA-427C-847E-AAF3CA1B6C16}" srcOrd="0" destOrd="1" presId="urn:microsoft.com/office/officeart/2009/3/layout/PlusandMinus"/>
    <dgm:cxn modelId="{D4A165F1-F845-4895-A94C-E2B609C666E9}" srcId="{9C7B31A8-76C3-4713-8C8F-AA2A62B87B3F}" destId="{C9ACC9C4-A675-4033-96FC-A5EDCA350748}" srcOrd="0" destOrd="0" parTransId="{EFC4E5CC-228D-42D7-BA55-A0BBBCC2D145}" sibTransId="{4AA84665-F8F7-4E20-ADAD-BB2592DACACD}"/>
    <dgm:cxn modelId="{14838FF4-1057-4FB0-9C18-05BB6F075D38}" srcId="{C9ACC9C4-A675-4033-96FC-A5EDCA350748}" destId="{D22DEACE-91F8-4B09-95B3-42CEAC9EB761}" srcOrd="1" destOrd="0" parTransId="{8C91F7E5-7FBA-4E61-B4C2-FD1FCFEDFD56}" sibTransId="{D4BB0E14-71EF-4124-B621-3B476B8CCD36}"/>
    <dgm:cxn modelId="{7FD5AF6A-5BF0-4C0D-AA7A-B3171B5D27A5}" type="presOf" srcId="{C9ACC9C4-A675-4033-96FC-A5EDCA350748}" destId="{4D21852B-8312-45B2-BF49-68BF94F4F917}" srcOrd="0" destOrd="0" presId="urn:microsoft.com/office/officeart/2009/3/layout/PlusandMinus"/>
    <dgm:cxn modelId="{160C46A7-9637-4A56-ACB3-771B82EFE6FC}" type="presOf" srcId="{BEA68322-D821-4261-934C-A8A54D0C1F39}" destId="{2061A748-FCCA-427C-847E-AAF3CA1B6C16}" srcOrd="0" destOrd="0" presId="urn:microsoft.com/office/officeart/2009/3/layout/PlusandMinus"/>
    <dgm:cxn modelId="{C5F0603E-E8D0-4F44-9D7C-3CB519CA78AF}" type="presOf" srcId="{292C83E1-CB4E-4DFC-B7D8-791F2E8141C3}" destId="{2061A748-FCCA-427C-847E-AAF3CA1B6C16}" srcOrd="0" destOrd="2" presId="urn:microsoft.com/office/officeart/2009/3/layout/PlusandMinus"/>
    <dgm:cxn modelId="{95B3A4C0-C54E-478C-B8EF-51E409560414}" type="presOf" srcId="{37DCD7E4-4F8E-4D7E-8D92-245CC17A00AC}" destId="{4D21852B-8312-45B2-BF49-68BF94F4F917}" srcOrd="0" destOrd="3" presId="urn:microsoft.com/office/officeart/2009/3/layout/PlusandMinus"/>
    <dgm:cxn modelId="{9471D7FA-6D48-47D9-BDB1-A6FFE9F936E0}" srcId="{9C7B31A8-76C3-4713-8C8F-AA2A62B87B3F}" destId="{BEA68322-D821-4261-934C-A8A54D0C1F39}" srcOrd="1" destOrd="0" parTransId="{574953E8-E568-4610-9806-A219D56FCEF7}" sibTransId="{B7E1553E-971B-4019-BD48-E3680C31EAD3}"/>
    <dgm:cxn modelId="{AB51E7FA-0649-46AF-B65B-4125275F7427}" type="presOf" srcId="{9C7B31A8-76C3-4713-8C8F-AA2A62B87B3F}" destId="{CAF9E323-8231-44E0-A375-7D81D9CABA07}" srcOrd="0" destOrd="0" presId="urn:microsoft.com/office/officeart/2009/3/layout/PlusandMinus"/>
    <dgm:cxn modelId="{6E05C90A-9133-4CEB-9E1A-ED5F927E862A}" type="presOf" srcId="{FF0535F3-9569-4A2D-AB47-2D9EBD1A0684}" destId="{4D21852B-8312-45B2-BF49-68BF94F4F917}" srcOrd="0" destOrd="1" presId="urn:microsoft.com/office/officeart/2009/3/layout/PlusandMinus"/>
    <dgm:cxn modelId="{D1C375DD-112F-4A8D-8D65-650398EFD92E}" srcId="{BEA68322-D821-4261-934C-A8A54D0C1F39}" destId="{D2B3EE97-0FA0-48CB-8D35-6C11AE4E15D4}" srcOrd="0" destOrd="0" parTransId="{24D33FA0-A595-4D5E-B416-8A1C31B1DFFC}" sibTransId="{A8BFE1A0-B107-4DF6-B784-A40F9A76C5F8}"/>
    <dgm:cxn modelId="{AD868358-E964-4EB9-BCD1-DBA5998C9E02}" type="presParOf" srcId="{CAF9E323-8231-44E0-A375-7D81D9CABA07}" destId="{03C38CDC-335D-4C72-A3F4-7455759B39FE}" srcOrd="0" destOrd="0" presId="urn:microsoft.com/office/officeart/2009/3/layout/PlusandMinus"/>
    <dgm:cxn modelId="{A660F769-19BD-4EBB-A152-35F903B79726}" type="presParOf" srcId="{CAF9E323-8231-44E0-A375-7D81D9CABA07}" destId="{4D21852B-8312-45B2-BF49-68BF94F4F917}" srcOrd="1" destOrd="0" presId="urn:microsoft.com/office/officeart/2009/3/layout/PlusandMinus"/>
    <dgm:cxn modelId="{2F7AF249-C7E2-4AAA-B07B-D70A59458102}" type="presParOf" srcId="{CAF9E323-8231-44E0-A375-7D81D9CABA07}" destId="{2061A748-FCCA-427C-847E-AAF3CA1B6C16}" srcOrd="2" destOrd="0" presId="urn:microsoft.com/office/officeart/2009/3/layout/PlusandMinus"/>
    <dgm:cxn modelId="{D1571784-258D-4676-BFBF-32AE5ED41CD9}" type="presParOf" srcId="{CAF9E323-8231-44E0-A375-7D81D9CABA07}" destId="{E7350E37-9CFB-4640-87E1-CF1A87949E37}" srcOrd="3" destOrd="0" presId="urn:microsoft.com/office/officeart/2009/3/layout/PlusandMinus"/>
    <dgm:cxn modelId="{C967B36B-0331-4A0F-B8DA-3BFB1460EE09}" type="presParOf" srcId="{CAF9E323-8231-44E0-A375-7D81D9CABA07}" destId="{472C55C1-8FE9-4BE2-97A4-F5316B38DC04}" srcOrd="4" destOrd="0" presId="urn:microsoft.com/office/officeart/2009/3/layout/PlusandMinus"/>
    <dgm:cxn modelId="{2CEDFF97-1230-45CA-B8B1-4B8E069D13B6}" type="presParOf" srcId="{CAF9E323-8231-44E0-A375-7D81D9CABA07}" destId="{B5000CE3-A973-4E7D-A1E7-C9A4CD144AE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331F8B7-A802-4676-A054-88AEFE979345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9651201-0972-4DFB-9CDC-A678AA438CF8}">
      <dgm:prSet phldrT="[Text]"/>
      <dgm:spPr/>
      <dgm:t>
        <a:bodyPr/>
        <a:lstStyle/>
        <a:p>
          <a:r>
            <a:rPr lang="en-US" dirty="0" smtClean="0"/>
            <a:t>Mark ends</a:t>
          </a:r>
          <a:endParaRPr lang="en-US" dirty="0"/>
        </a:p>
      </dgm:t>
    </dgm:pt>
    <dgm:pt modelId="{10B37591-1798-4119-B81F-A2D97DDFCFF8}" type="parTrans" cxnId="{FF80D566-26C1-4564-91BF-3C137A28D9A1}">
      <dgm:prSet/>
      <dgm:spPr/>
      <dgm:t>
        <a:bodyPr/>
        <a:lstStyle/>
        <a:p>
          <a:endParaRPr lang="en-US"/>
        </a:p>
      </dgm:t>
    </dgm:pt>
    <dgm:pt modelId="{E60992BD-BDE0-40CB-8EF6-CF6FCDD180E3}" type="sibTrans" cxnId="{FF80D566-26C1-4564-91BF-3C137A28D9A1}">
      <dgm:prSet/>
      <dgm:spPr/>
      <dgm:t>
        <a:bodyPr/>
        <a:lstStyle/>
        <a:p>
          <a:endParaRPr lang="en-US"/>
        </a:p>
      </dgm:t>
    </dgm:pt>
    <dgm:pt modelId="{0475ED2A-8E3A-4876-9A6F-D3CC40D9710B}">
      <dgm:prSet phldrT="[Text]"/>
      <dgm:spPr/>
      <dgm:t>
        <a:bodyPr/>
        <a:lstStyle/>
        <a:p>
          <a:r>
            <a:rPr lang="en-US" dirty="0" smtClean="0"/>
            <a:t>Print on label, seal to ends with liquid compound</a:t>
          </a:r>
          <a:endParaRPr lang="en-US" dirty="0"/>
        </a:p>
      </dgm:t>
    </dgm:pt>
    <dgm:pt modelId="{C1AE0F55-ACAB-4B6F-A666-123142651B15}" type="parTrans" cxnId="{F7ECF9BE-45A0-4F71-97D6-24A7EA2833B8}">
      <dgm:prSet/>
      <dgm:spPr/>
      <dgm:t>
        <a:bodyPr/>
        <a:lstStyle/>
        <a:p>
          <a:endParaRPr lang="en-US"/>
        </a:p>
      </dgm:t>
    </dgm:pt>
    <dgm:pt modelId="{4294888A-C2D3-4627-8BCF-67AD279854F2}" type="sibTrans" cxnId="{F7ECF9BE-45A0-4F71-97D6-24A7EA2833B8}">
      <dgm:prSet/>
      <dgm:spPr/>
      <dgm:t>
        <a:bodyPr/>
        <a:lstStyle/>
        <a:p>
          <a:endParaRPr lang="en-US"/>
        </a:p>
      </dgm:t>
    </dgm:pt>
    <dgm:pt modelId="{AF88329B-9292-4B50-8009-61DAAC14E60A}">
      <dgm:prSet phldrT="[Text]"/>
      <dgm:spPr/>
      <dgm:t>
        <a:bodyPr/>
        <a:lstStyle/>
        <a:p>
          <a:r>
            <a:rPr lang="en-US" dirty="0" smtClean="0"/>
            <a:t>Log is kept for working life</a:t>
          </a:r>
          <a:endParaRPr lang="en-US" dirty="0"/>
        </a:p>
      </dgm:t>
    </dgm:pt>
    <dgm:pt modelId="{4CBD8098-6CD9-4966-AA2D-3E593B6B647E}" type="parTrans" cxnId="{07267906-B05A-48B8-B0D4-A0FEBB081D0D}">
      <dgm:prSet/>
      <dgm:spPr/>
      <dgm:t>
        <a:bodyPr/>
        <a:lstStyle/>
        <a:p>
          <a:endParaRPr lang="en-US"/>
        </a:p>
      </dgm:t>
    </dgm:pt>
    <dgm:pt modelId="{4E98F90D-244C-4DC5-80BD-DE529808B38E}" type="sibTrans" cxnId="{07267906-B05A-48B8-B0D4-A0FEBB081D0D}">
      <dgm:prSet/>
      <dgm:spPr/>
      <dgm:t>
        <a:bodyPr/>
        <a:lstStyle/>
        <a:p>
          <a:endParaRPr lang="en-US"/>
        </a:p>
      </dgm:t>
    </dgm:pt>
    <dgm:pt modelId="{01068F6B-88BC-4D25-B1DB-FD794239521A}">
      <dgm:prSet phldrT="[Text]"/>
      <dgm:spPr/>
      <dgm:t>
        <a:bodyPr/>
        <a:lstStyle/>
        <a:p>
          <a:r>
            <a:rPr lang="en-US" dirty="0" smtClean="0"/>
            <a:t>With unit number and service start date</a:t>
          </a:r>
          <a:endParaRPr lang="en-US" dirty="0"/>
        </a:p>
      </dgm:t>
    </dgm:pt>
    <dgm:pt modelId="{0416463F-93D5-4302-A747-C9BCD575F78F}" type="parTrans" cxnId="{8B5AA9A1-B801-440C-86DB-B105CA3FB2EF}">
      <dgm:prSet/>
      <dgm:spPr/>
      <dgm:t>
        <a:bodyPr/>
        <a:lstStyle/>
        <a:p>
          <a:endParaRPr lang="en-US"/>
        </a:p>
      </dgm:t>
    </dgm:pt>
    <dgm:pt modelId="{9AA47F76-E24A-47C8-80C8-4F7F5AC99FCD}" type="sibTrans" cxnId="{8B5AA9A1-B801-440C-86DB-B105CA3FB2EF}">
      <dgm:prSet/>
      <dgm:spPr/>
      <dgm:t>
        <a:bodyPr/>
        <a:lstStyle/>
        <a:p>
          <a:endParaRPr lang="en-US"/>
        </a:p>
      </dgm:t>
    </dgm:pt>
    <dgm:pt modelId="{0E74F2FD-136A-4DCF-A1E9-75E1952D7EA1}" type="pres">
      <dgm:prSet presAssocID="{0331F8B7-A802-4676-A054-88AEFE979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B906F-02CA-40CF-BD4D-3CB3ABB539FD}" type="pres">
      <dgm:prSet presAssocID="{19651201-0972-4DFB-9CDC-A678AA438CF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E59D1-73C9-45A2-87D3-39A599AC393E}" type="pres">
      <dgm:prSet presAssocID="{19651201-0972-4DFB-9CDC-A678AA438CF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B60BD-CA29-4C85-ACEE-51AC52A68105}" type="pres">
      <dgm:prSet presAssocID="{AF88329B-9292-4B50-8009-61DAAC14E6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237BE-740F-49D1-A530-501D9AB29D10}" type="presOf" srcId="{01068F6B-88BC-4D25-B1DB-FD794239521A}" destId="{C7FE59D1-73C9-45A2-87D3-39A599AC393E}" srcOrd="0" destOrd="0" presId="urn:microsoft.com/office/officeart/2005/8/layout/vList2"/>
    <dgm:cxn modelId="{F7ECF9BE-45A0-4F71-97D6-24A7EA2833B8}" srcId="{19651201-0972-4DFB-9CDC-A678AA438CF8}" destId="{0475ED2A-8E3A-4876-9A6F-D3CC40D9710B}" srcOrd="1" destOrd="0" parTransId="{C1AE0F55-ACAB-4B6F-A666-123142651B15}" sibTransId="{4294888A-C2D3-4627-8BCF-67AD279854F2}"/>
    <dgm:cxn modelId="{8B5AA9A1-B801-440C-86DB-B105CA3FB2EF}" srcId="{19651201-0972-4DFB-9CDC-A678AA438CF8}" destId="{01068F6B-88BC-4D25-B1DB-FD794239521A}" srcOrd="0" destOrd="0" parTransId="{0416463F-93D5-4302-A747-C9BCD575F78F}" sibTransId="{9AA47F76-E24A-47C8-80C8-4F7F5AC99FCD}"/>
    <dgm:cxn modelId="{FF80D566-26C1-4564-91BF-3C137A28D9A1}" srcId="{0331F8B7-A802-4676-A054-88AEFE979345}" destId="{19651201-0972-4DFB-9CDC-A678AA438CF8}" srcOrd="0" destOrd="0" parTransId="{10B37591-1798-4119-B81F-A2D97DDFCFF8}" sibTransId="{E60992BD-BDE0-40CB-8EF6-CF6FCDD180E3}"/>
    <dgm:cxn modelId="{41EF45E9-0C7F-4056-847F-3FE4FE6ED3DA}" type="presOf" srcId="{0475ED2A-8E3A-4876-9A6F-D3CC40D9710B}" destId="{C7FE59D1-73C9-45A2-87D3-39A599AC393E}" srcOrd="0" destOrd="1" presId="urn:microsoft.com/office/officeart/2005/8/layout/vList2"/>
    <dgm:cxn modelId="{215B19FA-B02B-4865-A2A7-AC9EDAB3592B}" type="presOf" srcId="{AF88329B-9292-4B50-8009-61DAAC14E60A}" destId="{C84B60BD-CA29-4C85-ACEE-51AC52A68105}" srcOrd="0" destOrd="0" presId="urn:microsoft.com/office/officeart/2005/8/layout/vList2"/>
    <dgm:cxn modelId="{07267906-B05A-48B8-B0D4-A0FEBB081D0D}" srcId="{0331F8B7-A802-4676-A054-88AEFE979345}" destId="{AF88329B-9292-4B50-8009-61DAAC14E60A}" srcOrd="1" destOrd="0" parTransId="{4CBD8098-6CD9-4966-AA2D-3E593B6B647E}" sibTransId="{4E98F90D-244C-4DC5-80BD-DE529808B38E}"/>
    <dgm:cxn modelId="{209C4740-C9A1-4EAD-A573-B8489A68FD52}" type="presOf" srcId="{0331F8B7-A802-4676-A054-88AEFE979345}" destId="{0E74F2FD-136A-4DCF-A1E9-75E1952D7EA1}" srcOrd="0" destOrd="0" presId="urn:microsoft.com/office/officeart/2005/8/layout/vList2"/>
    <dgm:cxn modelId="{36388D3C-960B-4C4C-A6A5-D41D1D8C35A2}" type="presOf" srcId="{19651201-0972-4DFB-9CDC-A678AA438CF8}" destId="{D94B906F-02CA-40CF-BD4D-3CB3ABB539FD}" srcOrd="0" destOrd="0" presId="urn:microsoft.com/office/officeart/2005/8/layout/vList2"/>
    <dgm:cxn modelId="{FC68EBBB-02CC-449B-BAB5-EDE5CA3CB674}" type="presParOf" srcId="{0E74F2FD-136A-4DCF-A1E9-75E1952D7EA1}" destId="{D94B906F-02CA-40CF-BD4D-3CB3ABB539FD}" srcOrd="0" destOrd="0" presId="urn:microsoft.com/office/officeart/2005/8/layout/vList2"/>
    <dgm:cxn modelId="{48B7A765-503E-4811-8F5D-790D2DCAA628}" type="presParOf" srcId="{0E74F2FD-136A-4DCF-A1E9-75E1952D7EA1}" destId="{C7FE59D1-73C9-45A2-87D3-39A599AC393E}" srcOrd="1" destOrd="0" presId="urn:microsoft.com/office/officeart/2005/8/layout/vList2"/>
    <dgm:cxn modelId="{B9059948-C441-47B3-B77D-3CB628DC7538}" type="presParOf" srcId="{0E74F2FD-136A-4DCF-A1E9-75E1952D7EA1}" destId="{C84B60BD-CA29-4C85-ACEE-51AC52A681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331F8B7-A802-4676-A054-88AEFE979345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9651201-0972-4DFB-9CDC-A678AA438CF8}">
      <dgm:prSet phldrT="[Text]"/>
      <dgm:spPr/>
      <dgm:t>
        <a:bodyPr/>
        <a:lstStyle/>
        <a:p>
          <a:r>
            <a:rPr lang="en-US" dirty="0" smtClean="0"/>
            <a:t>Records dates every use, maintenance, inspection</a:t>
          </a:r>
          <a:endParaRPr lang="en-US" dirty="0"/>
        </a:p>
      </dgm:t>
    </dgm:pt>
    <dgm:pt modelId="{10B37591-1798-4119-B81F-A2D97DDFCFF8}" type="parTrans" cxnId="{FF80D566-26C1-4564-91BF-3C137A28D9A1}">
      <dgm:prSet/>
      <dgm:spPr/>
      <dgm:t>
        <a:bodyPr/>
        <a:lstStyle/>
        <a:p>
          <a:endParaRPr lang="en-US"/>
        </a:p>
      </dgm:t>
    </dgm:pt>
    <dgm:pt modelId="{E60992BD-BDE0-40CB-8EF6-CF6FCDD180E3}" type="sibTrans" cxnId="{FF80D566-26C1-4564-91BF-3C137A28D9A1}">
      <dgm:prSet/>
      <dgm:spPr/>
      <dgm:t>
        <a:bodyPr/>
        <a:lstStyle/>
        <a:p>
          <a:endParaRPr lang="en-US"/>
        </a:p>
      </dgm:t>
    </dgm:pt>
    <dgm:pt modelId="{0475ED2A-8E3A-4876-9A6F-D3CC40D9710B}">
      <dgm:prSet phldrT="[Text]"/>
      <dgm:spPr/>
      <dgm:t>
        <a:bodyPr/>
        <a:lstStyle/>
        <a:p>
          <a:r>
            <a:rPr lang="en-US" dirty="0" smtClean="0"/>
            <a:t>Info helps determine when to remove from service</a:t>
          </a:r>
          <a:endParaRPr lang="en-US" dirty="0"/>
        </a:p>
      </dgm:t>
    </dgm:pt>
    <dgm:pt modelId="{C1AE0F55-ACAB-4B6F-A666-123142651B15}" type="parTrans" cxnId="{F7ECF9BE-45A0-4F71-97D6-24A7EA2833B8}">
      <dgm:prSet/>
      <dgm:spPr/>
      <dgm:t>
        <a:bodyPr/>
        <a:lstStyle/>
        <a:p>
          <a:endParaRPr lang="en-US"/>
        </a:p>
      </dgm:t>
    </dgm:pt>
    <dgm:pt modelId="{4294888A-C2D3-4627-8BCF-67AD279854F2}" type="sibTrans" cxnId="{F7ECF9BE-45A0-4F71-97D6-24A7EA2833B8}">
      <dgm:prSet/>
      <dgm:spPr/>
      <dgm:t>
        <a:bodyPr/>
        <a:lstStyle/>
        <a:p>
          <a:endParaRPr lang="en-US"/>
        </a:p>
      </dgm:t>
    </dgm:pt>
    <dgm:pt modelId="{AF88329B-9292-4B50-8009-61DAAC14E60A}">
      <dgm:prSet phldrT="[Text]"/>
      <dgm:spPr/>
      <dgm:t>
        <a:bodyPr/>
        <a:lstStyle/>
        <a:p>
          <a:r>
            <a:rPr lang="en-US" dirty="0" smtClean="0"/>
            <a:t>Log is kept in waterproof envelope in pocket on side of bag</a:t>
          </a:r>
          <a:endParaRPr lang="en-US" dirty="0"/>
        </a:p>
      </dgm:t>
    </dgm:pt>
    <dgm:pt modelId="{4CBD8098-6CD9-4966-AA2D-3E593B6B647E}" type="parTrans" cxnId="{07267906-B05A-48B8-B0D4-A0FEBB081D0D}">
      <dgm:prSet/>
      <dgm:spPr/>
      <dgm:t>
        <a:bodyPr/>
        <a:lstStyle/>
        <a:p>
          <a:endParaRPr lang="en-US"/>
        </a:p>
      </dgm:t>
    </dgm:pt>
    <dgm:pt modelId="{4E98F90D-244C-4DC5-80BD-DE529808B38E}" type="sibTrans" cxnId="{07267906-B05A-48B8-B0D4-A0FEBB081D0D}">
      <dgm:prSet/>
      <dgm:spPr/>
      <dgm:t>
        <a:bodyPr/>
        <a:lstStyle/>
        <a:p>
          <a:endParaRPr lang="en-US"/>
        </a:p>
      </dgm:t>
    </dgm:pt>
    <dgm:pt modelId="{9DFF88D7-F637-4D4F-B7FA-8B3B12E1C4D7}" type="pres">
      <dgm:prSet presAssocID="{0331F8B7-A802-4676-A054-88AEFE979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3E132-264A-4F51-A412-CB996940117A}" type="pres">
      <dgm:prSet presAssocID="{19651201-0972-4DFB-9CDC-A678AA438C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AB2F8-C5BE-40F0-A83A-1A4A9B2C7705}" type="pres">
      <dgm:prSet presAssocID="{E60992BD-BDE0-40CB-8EF6-CF6FCDD180E3}" presName="spacer" presStyleCnt="0"/>
      <dgm:spPr/>
      <dgm:t>
        <a:bodyPr/>
        <a:lstStyle/>
        <a:p>
          <a:endParaRPr lang="en-US"/>
        </a:p>
      </dgm:t>
    </dgm:pt>
    <dgm:pt modelId="{C9405C59-29AD-4762-9304-7FC98FE04E7C}" type="pres">
      <dgm:prSet presAssocID="{0475ED2A-8E3A-4876-9A6F-D3CC40D971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752D0-9689-466B-B0E4-B99292D055EE}" type="pres">
      <dgm:prSet presAssocID="{4294888A-C2D3-4627-8BCF-67AD279854F2}" presName="spacer" presStyleCnt="0"/>
      <dgm:spPr/>
      <dgm:t>
        <a:bodyPr/>
        <a:lstStyle/>
        <a:p>
          <a:endParaRPr lang="en-US"/>
        </a:p>
      </dgm:t>
    </dgm:pt>
    <dgm:pt modelId="{F854089C-07A1-4D37-AE1E-E2DD8932B9D9}" type="pres">
      <dgm:prSet presAssocID="{AF88329B-9292-4B50-8009-61DAAC14E6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0D566-26C1-4564-91BF-3C137A28D9A1}" srcId="{0331F8B7-A802-4676-A054-88AEFE979345}" destId="{19651201-0972-4DFB-9CDC-A678AA438CF8}" srcOrd="0" destOrd="0" parTransId="{10B37591-1798-4119-B81F-A2D97DDFCFF8}" sibTransId="{E60992BD-BDE0-40CB-8EF6-CF6FCDD180E3}"/>
    <dgm:cxn modelId="{8E9D370A-8ED1-4D94-BA3F-8AD8607F4490}" type="presOf" srcId="{19651201-0972-4DFB-9CDC-A678AA438CF8}" destId="{C0D3E132-264A-4F51-A412-CB996940117A}" srcOrd="0" destOrd="0" presId="urn:microsoft.com/office/officeart/2005/8/layout/vList2"/>
    <dgm:cxn modelId="{F7ECF9BE-45A0-4F71-97D6-24A7EA2833B8}" srcId="{0331F8B7-A802-4676-A054-88AEFE979345}" destId="{0475ED2A-8E3A-4876-9A6F-D3CC40D9710B}" srcOrd="1" destOrd="0" parTransId="{C1AE0F55-ACAB-4B6F-A666-123142651B15}" sibTransId="{4294888A-C2D3-4627-8BCF-67AD279854F2}"/>
    <dgm:cxn modelId="{2AD865A4-B341-4773-B660-A15B4DB96ECD}" type="presOf" srcId="{0331F8B7-A802-4676-A054-88AEFE979345}" destId="{9DFF88D7-F637-4D4F-B7FA-8B3B12E1C4D7}" srcOrd="0" destOrd="0" presId="urn:microsoft.com/office/officeart/2005/8/layout/vList2"/>
    <dgm:cxn modelId="{EFDAD6A7-3315-486D-97DD-8114E1FFA359}" type="presOf" srcId="{0475ED2A-8E3A-4876-9A6F-D3CC40D9710B}" destId="{C9405C59-29AD-4762-9304-7FC98FE04E7C}" srcOrd="0" destOrd="0" presId="urn:microsoft.com/office/officeart/2005/8/layout/vList2"/>
    <dgm:cxn modelId="{B6669FC7-859A-468A-9968-AEF26BD920E8}" type="presOf" srcId="{AF88329B-9292-4B50-8009-61DAAC14E60A}" destId="{F854089C-07A1-4D37-AE1E-E2DD8932B9D9}" srcOrd="0" destOrd="0" presId="urn:microsoft.com/office/officeart/2005/8/layout/vList2"/>
    <dgm:cxn modelId="{07267906-B05A-48B8-B0D4-A0FEBB081D0D}" srcId="{0331F8B7-A802-4676-A054-88AEFE979345}" destId="{AF88329B-9292-4B50-8009-61DAAC14E60A}" srcOrd="2" destOrd="0" parTransId="{4CBD8098-6CD9-4966-AA2D-3E593B6B647E}" sibTransId="{4E98F90D-244C-4DC5-80BD-DE529808B38E}"/>
    <dgm:cxn modelId="{4DBC9BD6-EE95-4608-9845-B4DBF09E1625}" type="presParOf" srcId="{9DFF88D7-F637-4D4F-B7FA-8B3B12E1C4D7}" destId="{C0D3E132-264A-4F51-A412-CB996940117A}" srcOrd="0" destOrd="0" presId="urn:microsoft.com/office/officeart/2005/8/layout/vList2"/>
    <dgm:cxn modelId="{37406AA4-73D9-4E59-8CA4-5F6C5145FAD9}" type="presParOf" srcId="{9DFF88D7-F637-4D4F-B7FA-8B3B12E1C4D7}" destId="{B1EAB2F8-C5BE-40F0-A83A-1A4A9B2C7705}" srcOrd="1" destOrd="0" presId="urn:microsoft.com/office/officeart/2005/8/layout/vList2"/>
    <dgm:cxn modelId="{34621F7C-CC32-48DA-A99C-ACC6D3FF5A3C}" type="presParOf" srcId="{9DFF88D7-F637-4D4F-B7FA-8B3B12E1C4D7}" destId="{C9405C59-29AD-4762-9304-7FC98FE04E7C}" srcOrd="2" destOrd="0" presId="urn:microsoft.com/office/officeart/2005/8/layout/vList2"/>
    <dgm:cxn modelId="{1FC6974D-0CD1-4E64-8CFC-AA444932258D}" type="presParOf" srcId="{9DFF88D7-F637-4D4F-B7FA-8B3B12E1C4D7}" destId="{ED0752D0-9689-466B-B0E4-B99292D055EE}" srcOrd="3" destOrd="0" presId="urn:microsoft.com/office/officeart/2005/8/layout/vList2"/>
    <dgm:cxn modelId="{8094D34B-2653-45E2-A474-8E92F458147B}" type="presParOf" srcId="{9DFF88D7-F637-4D4F-B7FA-8B3B12E1C4D7}" destId="{F854089C-07A1-4D37-AE1E-E2DD8932B9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DB227E6-3004-4782-A948-7B826BB41345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6E3E5B-5877-4110-AAB5-0A989122F7A0}">
      <dgm:prSet phldrT="[Text]"/>
      <dgm:spPr/>
      <dgm:t>
        <a:bodyPr/>
        <a:lstStyle/>
        <a:p>
          <a:r>
            <a:rPr lang="en-US" dirty="0" smtClean="0"/>
            <a:t>- Clean, dry, unheated area</a:t>
          </a:r>
        </a:p>
        <a:p>
          <a:r>
            <a:rPr lang="en-US" dirty="0" smtClean="0"/>
            <a:t>- Freely circulating air</a:t>
          </a:r>
          <a:endParaRPr lang="en-US" dirty="0"/>
        </a:p>
      </dgm:t>
    </dgm:pt>
    <dgm:pt modelId="{710B26C2-6813-46BF-9DC4-026C1FA1E9C9}" type="parTrans" cxnId="{46997BC2-D795-485A-9244-23B292105FA3}">
      <dgm:prSet/>
      <dgm:spPr/>
      <dgm:t>
        <a:bodyPr/>
        <a:lstStyle/>
        <a:p>
          <a:endParaRPr lang="en-US"/>
        </a:p>
      </dgm:t>
    </dgm:pt>
    <dgm:pt modelId="{7C183BD0-0B2F-4879-8944-27DC9F09192E}" type="sibTrans" cxnId="{46997BC2-D795-485A-9244-23B292105FA3}">
      <dgm:prSet/>
      <dgm:spPr/>
      <dgm:t>
        <a:bodyPr/>
        <a:lstStyle/>
        <a:p>
          <a:endParaRPr lang="en-US"/>
        </a:p>
      </dgm:t>
    </dgm:pt>
    <dgm:pt modelId="{0EC22CB6-D50F-40EF-A36C-5C68A5E36605}">
      <dgm:prSet phldrT="[Text]"/>
      <dgm:spPr/>
      <dgm:t>
        <a:bodyPr/>
        <a:lstStyle/>
        <a:p>
          <a:r>
            <a:rPr lang="en-US" dirty="0" smtClean="0"/>
            <a:t>- Protect from weather, direct sunlight, chemicals, fumes, vapors</a:t>
          </a:r>
        </a:p>
        <a:p>
          <a:r>
            <a:rPr lang="en-US" dirty="0" smtClean="0"/>
            <a:t>- Keep in separate compartment from fuels</a:t>
          </a:r>
          <a:endParaRPr lang="en-US" dirty="0"/>
        </a:p>
      </dgm:t>
    </dgm:pt>
    <dgm:pt modelId="{242251C1-1A5B-413A-AD5C-73863A3C5487}" type="parTrans" cxnId="{5086426A-345A-417A-86EB-3D3D0FD5C76B}">
      <dgm:prSet/>
      <dgm:spPr/>
      <dgm:t>
        <a:bodyPr/>
        <a:lstStyle/>
        <a:p>
          <a:endParaRPr lang="en-US"/>
        </a:p>
      </dgm:t>
    </dgm:pt>
    <dgm:pt modelId="{5F98B357-35DE-4633-B346-C3E288F6E7CE}" type="sibTrans" cxnId="{5086426A-345A-417A-86EB-3D3D0FD5C76B}">
      <dgm:prSet/>
      <dgm:spPr/>
      <dgm:t>
        <a:bodyPr/>
        <a:lstStyle/>
        <a:p>
          <a:endParaRPr lang="en-US"/>
        </a:p>
      </dgm:t>
    </dgm:pt>
    <dgm:pt modelId="{F61838F7-B431-4DA3-8EC7-BDFC543FC2AA}" type="pres">
      <dgm:prSet presAssocID="{9DB227E6-3004-4782-A948-7B826BB4134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2BCE50-9540-40D8-8505-82A87004195F}" type="pres">
      <dgm:prSet presAssocID="{9DB227E6-3004-4782-A948-7B826BB41345}" presName="Background" presStyleLbl="bgImgPlace1" presStyleIdx="0" presStyleCnt="1"/>
      <dgm:spPr/>
    </dgm:pt>
    <dgm:pt modelId="{9D65C02A-5D27-4CCC-86D0-5426899BECDB}" type="pres">
      <dgm:prSet presAssocID="{9DB227E6-3004-4782-A948-7B826BB4134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043A6-0920-482D-AA17-91489C5D4E24}" type="pres">
      <dgm:prSet presAssocID="{9DB227E6-3004-4782-A948-7B826BB4134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D10DD-8BCC-46DD-A16A-F35ACC951D26}" type="pres">
      <dgm:prSet presAssocID="{9DB227E6-3004-4782-A948-7B826BB41345}" presName="Plus" presStyleLbl="alignNode1" presStyleIdx="0" presStyleCnt="2"/>
      <dgm:spPr/>
    </dgm:pt>
    <dgm:pt modelId="{AE17C16E-E7FF-4FEF-BD7D-F7875064B449}" type="pres">
      <dgm:prSet presAssocID="{9DB227E6-3004-4782-A948-7B826BB41345}" presName="Minus" presStyleLbl="alignNode1" presStyleIdx="1" presStyleCnt="2"/>
      <dgm:spPr/>
    </dgm:pt>
    <dgm:pt modelId="{237A2763-E411-414E-9AA9-F6FB29A9ADAF}" type="pres">
      <dgm:prSet presAssocID="{9DB227E6-3004-4782-A948-7B826BB41345}" presName="Divider" presStyleLbl="parChTrans1D1" presStyleIdx="0" presStyleCnt="1"/>
      <dgm:spPr/>
    </dgm:pt>
  </dgm:ptLst>
  <dgm:cxnLst>
    <dgm:cxn modelId="{991CCDCE-A454-40BA-8093-6335009F0E3F}" type="presOf" srcId="{EF6E3E5B-5877-4110-AAB5-0A989122F7A0}" destId="{9D65C02A-5D27-4CCC-86D0-5426899BECDB}" srcOrd="0" destOrd="0" presId="urn:microsoft.com/office/officeart/2009/3/layout/PlusandMinus"/>
    <dgm:cxn modelId="{5086426A-345A-417A-86EB-3D3D0FD5C76B}" srcId="{9DB227E6-3004-4782-A948-7B826BB41345}" destId="{0EC22CB6-D50F-40EF-A36C-5C68A5E36605}" srcOrd="1" destOrd="0" parTransId="{242251C1-1A5B-413A-AD5C-73863A3C5487}" sibTransId="{5F98B357-35DE-4633-B346-C3E288F6E7CE}"/>
    <dgm:cxn modelId="{5266A8BB-A3A8-430B-B1B8-F5C78DC7FA22}" type="presOf" srcId="{0EC22CB6-D50F-40EF-A36C-5C68A5E36605}" destId="{CCD043A6-0920-482D-AA17-91489C5D4E24}" srcOrd="0" destOrd="0" presId="urn:microsoft.com/office/officeart/2009/3/layout/PlusandMinus"/>
    <dgm:cxn modelId="{46997BC2-D795-485A-9244-23B292105FA3}" srcId="{9DB227E6-3004-4782-A948-7B826BB41345}" destId="{EF6E3E5B-5877-4110-AAB5-0A989122F7A0}" srcOrd="0" destOrd="0" parTransId="{710B26C2-6813-46BF-9DC4-026C1FA1E9C9}" sibTransId="{7C183BD0-0B2F-4879-8944-27DC9F09192E}"/>
    <dgm:cxn modelId="{57D376C2-8FA7-42C0-8E5C-0D946BEC5975}" type="presOf" srcId="{9DB227E6-3004-4782-A948-7B826BB41345}" destId="{F61838F7-B431-4DA3-8EC7-BDFC543FC2AA}" srcOrd="0" destOrd="0" presId="urn:microsoft.com/office/officeart/2009/3/layout/PlusandMinus"/>
    <dgm:cxn modelId="{2F5BEB08-CCF3-4FCD-8B7F-BD0602948DC1}" type="presParOf" srcId="{F61838F7-B431-4DA3-8EC7-BDFC543FC2AA}" destId="{C12BCE50-9540-40D8-8505-82A87004195F}" srcOrd="0" destOrd="0" presId="urn:microsoft.com/office/officeart/2009/3/layout/PlusandMinus"/>
    <dgm:cxn modelId="{9E4A87DA-9102-46D0-AAFE-9D932EE91BA4}" type="presParOf" srcId="{F61838F7-B431-4DA3-8EC7-BDFC543FC2AA}" destId="{9D65C02A-5D27-4CCC-86D0-5426899BECDB}" srcOrd="1" destOrd="0" presId="urn:microsoft.com/office/officeart/2009/3/layout/PlusandMinus"/>
    <dgm:cxn modelId="{C0D4BF30-7535-4BB5-A4B3-E6D8629FB3F3}" type="presParOf" srcId="{F61838F7-B431-4DA3-8EC7-BDFC543FC2AA}" destId="{CCD043A6-0920-482D-AA17-91489C5D4E24}" srcOrd="2" destOrd="0" presId="urn:microsoft.com/office/officeart/2009/3/layout/PlusandMinus"/>
    <dgm:cxn modelId="{476B6D1A-1FAF-4D77-B99B-5C6F298924C0}" type="presParOf" srcId="{F61838F7-B431-4DA3-8EC7-BDFC543FC2AA}" destId="{853D10DD-8BCC-46DD-A16A-F35ACC951D26}" srcOrd="3" destOrd="0" presId="urn:microsoft.com/office/officeart/2009/3/layout/PlusandMinus"/>
    <dgm:cxn modelId="{F19D405C-68D3-4895-A5EE-1A67E8B30C46}" type="presParOf" srcId="{F61838F7-B431-4DA3-8EC7-BDFC543FC2AA}" destId="{AE17C16E-E7FF-4FEF-BD7D-F7875064B449}" srcOrd="4" destOrd="0" presId="urn:microsoft.com/office/officeart/2009/3/layout/PlusandMinus"/>
    <dgm:cxn modelId="{1B0E7B1B-FD67-498C-82ED-CF29CA24C351}" type="presParOf" srcId="{F61838F7-B431-4DA3-8EC7-BDFC543FC2AA}" destId="{237A2763-E411-414E-9AA9-F6FB29A9ADA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331F8B7-A802-4676-A054-88AEFE97934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651201-0972-4DFB-9CDC-A678AA438CF8}">
      <dgm:prSet phldrT="[Text]"/>
      <dgm:spPr/>
      <dgm:t>
        <a:bodyPr/>
        <a:lstStyle/>
        <a:p>
          <a:r>
            <a:rPr lang="en-US" dirty="0" smtClean="0"/>
            <a:t>Easy to transport</a:t>
          </a:r>
          <a:endParaRPr lang="en-US" dirty="0"/>
        </a:p>
      </dgm:t>
    </dgm:pt>
    <dgm:pt modelId="{10B37591-1798-4119-B81F-A2D97DDFCFF8}" type="parTrans" cxnId="{FF80D566-26C1-4564-91BF-3C137A28D9A1}">
      <dgm:prSet/>
      <dgm:spPr/>
      <dgm:t>
        <a:bodyPr/>
        <a:lstStyle/>
        <a:p>
          <a:endParaRPr lang="en-US"/>
        </a:p>
      </dgm:t>
    </dgm:pt>
    <dgm:pt modelId="{E60992BD-BDE0-40CB-8EF6-CF6FCDD180E3}" type="sibTrans" cxnId="{FF80D566-26C1-4564-91BF-3C137A28D9A1}">
      <dgm:prSet/>
      <dgm:spPr/>
      <dgm:t>
        <a:bodyPr/>
        <a:lstStyle/>
        <a:p>
          <a:endParaRPr lang="en-US"/>
        </a:p>
      </dgm:t>
    </dgm:pt>
    <dgm:pt modelId="{0475ED2A-8E3A-4876-9A6F-D3CC40D9710B}">
      <dgm:prSet phldrT="[Text]"/>
      <dgm:spPr/>
      <dgm:t>
        <a:bodyPr/>
        <a:lstStyle/>
        <a:p>
          <a:r>
            <a:rPr lang="en-US" dirty="0" smtClean="0"/>
            <a:t>Can be easily marked, with rope log attached</a:t>
          </a:r>
          <a:endParaRPr lang="en-US" dirty="0"/>
        </a:p>
      </dgm:t>
    </dgm:pt>
    <dgm:pt modelId="{C1AE0F55-ACAB-4B6F-A666-123142651B15}" type="parTrans" cxnId="{F7ECF9BE-45A0-4F71-97D6-24A7EA2833B8}">
      <dgm:prSet/>
      <dgm:spPr/>
      <dgm:t>
        <a:bodyPr/>
        <a:lstStyle/>
        <a:p>
          <a:endParaRPr lang="en-US"/>
        </a:p>
      </dgm:t>
    </dgm:pt>
    <dgm:pt modelId="{4294888A-C2D3-4627-8BCF-67AD279854F2}" type="sibTrans" cxnId="{F7ECF9BE-45A0-4F71-97D6-24A7EA2833B8}">
      <dgm:prSet/>
      <dgm:spPr/>
      <dgm:t>
        <a:bodyPr/>
        <a:lstStyle/>
        <a:p>
          <a:endParaRPr lang="en-US"/>
        </a:p>
      </dgm:t>
    </dgm:pt>
    <dgm:pt modelId="{AF88329B-9292-4B50-8009-61DAAC14E60A}">
      <dgm:prSet phldrT="[Text]"/>
      <dgm:spPr/>
      <dgm:t>
        <a:bodyPr/>
        <a:lstStyle/>
        <a:p>
          <a:r>
            <a:rPr lang="en-US" dirty="0" smtClean="0"/>
            <a:t>May be dropped, thrown to be deployed quickly</a:t>
          </a:r>
          <a:endParaRPr lang="en-US" dirty="0"/>
        </a:p>
      </dgm:t>
    </dgm:pt>
    <dgm:pt modelId="{4CBD8098-6CD9-4966-AA2D-3E593B6B647E}" type="parTrans" cxnId="{07267906-B05A-48B8-B0D4-A0FEBB081D0D}">
      <dgm:prSet/>
      <dgm:spPr/>
      <dgm:t>
        <a:bodyPr/>
        <a:lstStyle/>
        <a:p>
          <a:endParaRPr lang="en-US"/>
        </a:p>
      </dgm:t>
    </dgm:pt>
    <dgm:pt modelId="{4E98F90D-244C-4DC5-80BD-DE529808B38E}" type="sibTrans" cxnId="{07267906-B05A-48B8-B0D4-A0FEBB081D0D}">
      <dgm:prSet/>
      <dgm:spPr/>
      <dgm:t>
        <a:bodyPr/>
        <a:lstStyle/>
        <a:p>
          <a:endParaRPr lang="en-US"/>
        </a:p>
      </dgm:t>
    </dgm:pt>
    <dgm:pt modelId="{FBAA28A0-F134-422B-A5BD-E997C82D0726}">
      <dgm:prSet phldrT="[Text]"/>
      <dgm:spPr/>
      <dgm:t>
        <a:bodyPr/>
        <a:lstStyle/>
        <a:p>
          <a:r>
            <a:rPr lang="en-US" dirty="0" smtClean="0"/>
            <a:t>Protects against contamination, abrasion</a:t>
          </a:r>
          <a:endParaRPr lang="en-US" dirty="0"/>
        </a:p>
      </dgm:t>
    </dgm:pt>
    <dgm:pt modelId="{734ABF80-FDE9-4D9F-8AAC-0621115987C2}" type="parTrans" cxnId="{BFE07DB0-7B96-4FE2-8FA6-4463C0BDFAF7}">
      <dgm:prSet/>
      <dgm:spPr/>
    </dgm:pt>
    <dgm:pt modelId="{5EF002C7-710F-4DA7-A0C6-22A216A2A030}" type="sibTrans" cxnId="{BFE07DB0-7B96-4FE2-8FA6-4463C0BDFAF7}">
      <dgm:prSet/>
      <dgm:spPr/>
    </dgm:pt>
    <dgm:pt modelId="{19D76DE5-6373-4C33-A13A-5F561C1315E6}" type="pres">
      <dgm:prSet presAssocID="{0331F8B7-A802-4676-A054-88AEFE9793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D801ED-D594-45FD-98CC-F9A50B617BD8}" type="pres">
      <dgm:prSet presAssocID="{19651201-0972-4DFB-9CDC-A678AA438CF8}" presName="thickLine" presStyleLbl="alignNode1" presStyleIdx="0" presStyleCnt="4"/>
      <dgm:spPr/>
    </dgm:pt>
    <dgm:pt modelId="{699E32B2-2449-4ED6-8FAC-5E943F7EE517}" type="pres">
      <dgm:prSet presAssocID="{19651201-0972-4DFB-9CDC-A678AA438CF8}" presName="horz1" presStyleCnt="0"/>
      <dgm:spPr/>
    </dgm:pt>
    <dgm:pt modelId="{94EDF96F-CCBF-428A-B4D6-C32C17E01BD7}" type="pres">
      <dgm:prSet presAssocID="{19651201-0972-4DFB-9CDC-A678AA438CF8}" presName="tx1" presStyleLbl="revTx" presStyleIdx="0" presStyleCnt="4"/>
      <dgm:spPr/>
      <dgm:t>
        <a:bodyPr/>
        <a:lstStyle/>
        <a:p>
          <a:endParaRPr lang="en-US"/>
        </a:p>
      </dgm:t>
    </dgm:pt>
    <dgm:pt modelId="{5F464E65-FC26-4151-8A19-A398A62E9DFB}" type="pres">
      <dgm:prSet presAssocID="{19651201-0972-4DFB-9CDC-A678AA438CF8}" presName="vert1" presStyleCnt="0"/>
      <dgm:spPr/>
    </dgm:pt>
    <dgm:pt modelId="{7FCDC775-3D4F-4E07-8963-69560E76EF4F}" type="pres">
      <dgm:prSet presAssocID="{FBAA28A0-F134-422B-A5BD-E997C82D0726}" presName="thickLine" presStyleLbl="alignNode1" presStyleIdx="1" presStyleCnt="4"/>
      <dgm:spPr/>
    </dgm:pt>
    <dgm:pt modelId="{D9C7D670-A7CC-4D6C-BEFA-490E99803C1A}" type="pres">
      <dgm:prSet presAssocID="{FBAA28A0-F134-422B-A5BD-E997C82D0726}" presName="horz1" presStyleCnt="0"/>
      <dgm:spPr/>
    </dgm:pt>
    <dgm:pt modelId="{F3A1E655-B863-4A2C-8010-8B82BDE53637}" type="pres">
      <dgm:prSet presAssocID="{FBAA28A0-F134-422B-A5BD-E997C82D0726}" presName="tx1" presStyleLbl="revTx" presStyleIdx="1" presStyleCnt="4"/>
      <dgm:spPr/>
      <dgm:t>
        <a:bodyPr/>
        <a:lstStyle/>
        <a:p>
          <a:endParaRPr lang="en-US"/>
        </a:p>
      </dgm:t>
    </dgm:pt>
    <dgm:pt modelId="{35BB101E-B19B-4B5A-A257-ECD3564C01D9}" type="pres">
      <dgm:prSet presAssocID="{FBAA28A0-F134-422B-A5BD-E997C82D0726}" presName="vert1" presStyleCnt="0"/>
      <dgm:spPr/>
    </dgm:pt>
    <dgm:pt modelId="{84671FEA-75CC-4355-86C0-5C9D6E773CCA}" type="pres">
      <dgm:prSet presAssocID="{0475ED2A-8E3A-4876-9A6F-D3CC40D9710B}" presName="thickLine" presStyleLbl="alignNode1" presStyleIdx="2" presStyleCnt="4"/>
      <dgm:spPr/>
    </dgm:pt>
    <dgm:pt modelId="{8025C8D0-AD07-4C99-AF03-B50BEE8FCEB1}" type="pres">
      <dgm:prSet presAssocID="{0475ED2A-8E3A-4876-9A6F-D3CC40D9710B}" presName="horz1" presStyleCnt="0"/>
      <dgm:spPr/>
    </dgm:pt>
    <dgm:pt modelId="{06CC8DB6-2CE4-4BCE-88B1-901954E1F22A}" type="pres">
      <dgm:prSet presAssocID="{0475ED2A-8E3A-4876-9A6F-D3CC40D9710B}" presName="tx1" presStyleLbl="revTx" presStyleIdx="2" presStyleCnt="4"/>
      <dgm:spPr/>
      <dgm:t>
        <a:bodyPr/>
        <a:lstStyle/>
        <a:p>
          <a:endParaRPr lang="en-US"/>
        </a:p>
      </dgm:t>
    </dgm:pt>
    <dgm:pt modelId="{83782283-19D1-4EBE-B0ED-501B23B52CB5}" type="pres">
      <dgm:prSet presAssocID="{0475ED2A-8E3A-4876-9A6F-D3CC40D9710B}" presName="vert1" presStyleCnt="0"/>
      <dgm:spPr/>
    </dgm:pt>
    <dgm:pt modelId="{8FAA3154-AD5D-47CF-9D0B-0F9919D689DC}" type="pres">
      <dgm:prSet presAssocID="{AF88329B-9292-4B50-8009-61DAAC14E60A}" presName="thickLine" presStyleLbl="alignNode1" presStyleIdx="3" presStyleCnt="4"/>
      <dgm:spPr/>
    </dgm:pt>
    <dgm:pt modelId="{589BAB40-487E-4DC7-8B28-866F26DB6A5F}" type="pres">
      <dgm:prSet presAssocID="{AF88329B-9292-4B50-8009-61DAAC14E60A}" presName="horz1" presStyleCnt="0"/>
      <dgm:spPr/>
    </dgm:pt>
    <dgm:pt modelId="{2B8336C3-75B1-4DF0-B619-7E8737AD5C82}" type="pres">
      <dgm:prSet presAssocID="{AF88329B-9292-4B50-8009-61DAAC14E60A}" presName="tx1" presStyleLbl="revTx" presStyleIdx="3" presStyleCnt="4"/>
      <dgm:spPr/>
      <dgm:t>
        <a:bodyPr/>
        <a:lstStyle/>
        <a:p>
          <a:endParaRPr lang="en-US"/>
        </a:p>
      </dgm:t>
    </dgm:pt>
    <dgm:pt modelId="{5320F84F-BAAB-4395-A653-EEC108661CA1}" type="pres">
      <dgm:prSet presAssocID="{AF88329B-9292-4B50-8009-61DAAC14E60A}" presName="vert1" presStyleCnt="0"/>
      <dgm:spPr/>
    </dgm:pt>
  </dgm:ptLst>
  <dgm:cxnLst>
    <dgm:cxn modelId="{E84BBD80-CBCB-4A34-914B-C8358632F348}" type="presOf" srcId="{FBAA28A0-F134-422B-A5BD-E997C82D0726}" destId="{F3A1E655-B863-4A2C-8010-8B82BDE53637}" srcOrd="0" destOrd="0" presId="urn:microsoft.com/office/officeart/2008/layout/LinedList"/>
    <dgm:cxn modelId="{FF283AC5-6254-49FA-B429-4315E78C6035}" type="presOf" srcId="{19651201-0972-4DFB-9CDC-A678AA438CF8}" destId="{94EDF96F-CCBF-428A-B4D6-C32C17E01BD7}" srcOrd="0" destOrd="0" presId="urn:microsoft.com/office/officeart/2008/layout/LinedList"/>
    <dgm:cxn modelId="{AB0D6F31-2A12-4FDD-A632-0AF3807806B3}" type="presOf" srcId="{AF88329B-9292-4B50-8009-61DAAC14E60A}" destId="{2B8336C3-75B1-4DF0-B619-7E8737AD5C82}" srcOrd="0" destOrd="0" presId="urn:microsoft.com/office/officeart/2008/layout/LinedList"/>
    <dgm:cxn modelId="{BFE07DB0-7B96-4FE2-8FA6-4463C0BDFAF7}" srcId="{0331F8B7-A802-4676-A054-88AEFE979345}" destId="{FBAA28A0-F134-422B-A5BD-E997C82D0726}" srcOrd="1" destOrd="0" parTransId="{734ABF80-FDE9-4D9F-8AAC-0621115987C2}" sibTransId="{5EF002C7-710F-4DA7-A0C6-22A216A2A030}"/>
    <dgm:cxn modelId="{A0B7EF97-31B3-4A54-84BF-03D0CAF2FE5B}" type="presOf" srcId="{0475ED2A-8E3A-4876-9A6F-D3CC40D9710B}" destId="{06CC8DB6-2CE4-4BCE-88B1-901954E1F22A}" srcOrd="0" destOrd="0" presId="urn:microsoft.com/office/officeart/2008/layout/LinedList"/>
    <dgm:cxn modelId="{07267906-B05A-48B8-B0D4-A0FEBB081D0D}" srcId="{0331F8B7-A802-4676-A054-88AEFE979345}" destId="{AF88329B-9292-4B50-8009-61DAAC14E60A}" srcOrd="3" destOrd="0" parTransId="{4CBD8098-6CD9-4966-AA2D-3E593B6B647E}" sibTransId="{4E98F90D-244C-4DC5-80BD-DE529808B38E}"/>
    <dgm:cxn modelId="{F7ECF9BE-45A0-4F71-97D6-24A7EA2833B8}" srcId="{0331F8B7-A802-4676-A054-88AEFE979345}" destId="{0475ED2A-8E3A-4876-9A6F-D3CC40D9710B}" srcOrd="2" destOrd="0" parTransId="{C1AE0F55-ACAB-4B6F-A666-123142651B15}" sibTransId="{4294888A-C2D3-4627-8BCF-67AD279854F2}"/>
    <dgm:cxn modelId="{FF80D566-26C1-4564-91BF-3C137A28D9A1}" srcId="{0331F8B7-A802-4676-A054-88AEFE979345}" destId="{19651201-0972-4DFB-9CDC-A678AA438CF8}" srcOrd="0" destOrd="0" parTransId="{10B37591-1798-4119-B81F-A2D97DDFCFF8}" sibTransId="{E60992BD-BDE0-40CB-8EF6-CF6FCDD180E3}"/>
    <dgm:cxn modelId="{F536F073-D1E3-437A-9E54-F0BDCD0DCCB6}" type="presOf" srcId="{0331F8B7-A802-4676-A054-88AEFE979345}" destId="{19D76DE5-6373-4C33-A13A-5F561C1315E6}" srcOrd="0" destOrd="0" presId="urn:microsoft.com/office/officeart/2008/layout/LinedList"/>
    <dgm:cxn modelId="{81EAD220-FF3C-401A-947B-B865B0CBEEE3}" type="presParOf" srcId="{19D76DE5-6373-4C33-A13A-5F561C1315E6}" destId="{AED801ED-D594-45FD-98CC-F9A50B617BD8}" srcOrd="0" destOrd="0" presId="urn:microsoft.com/office/officeart/2008/layout/LinedList"/>
    <dgm:cxn modelId="{2E41F344-FE99-4ABE-8CD4-86462CEAD7BD}" type="presParOf" srcId="{19D76DE5-6373-4C33-A13A-5F561C1315E6}" destId="{699E32B2-2449-4ED6-8FAC-5E943F7EE517}" srcOrd="1" destOrd="0" presId="urn:microsoft.com/office/officeart/2008/layout/LinedList"/>
    <dgm:cxn modelId="{9C38B158-E343-4768-B549-101FED4252B6}" type="presParOf" srcId="{699E32B2-2449-4ED6-8FAC-5E943F7EE517}" destId="{94EDF96F-CCBF-428A-B4D6-C32C17E01BD7}" srcOrd="0" destOrd="0" presId="urn:microsoft.com/office/officeart/2008/layout/LinedList"/>
    <dgm:cxn modelId="{07768631-9132-4BBF-AA11-611049BA3DB6}" type="presParOf" srcId="{699E32B2-2449-4ED6-8FAC-5E943F7EE517}" destId="{5F464E65-FC26-4151-8A19-A398A62E9DFB}" srcOrd="1" destOrd="0" presId="urn:microsoft.com/office/officeart/2008/layout/LinedList"/>
    <dgm:cxn modelId="{0554E508-ADC7-4643-AE4E-AD60087057DF}" type="presParOf" srcId="{19D76DE5-6373-4C33-A13A-5F561C1315E6}" destId="{7FCDC775-3D4F-4E07-8963-69560E76EF4F}" srcOrd="2" destOrd="0" presId="urn:microsoft.com/office/officeart/2008/layout/LinedList"/>
    <dgm:cxn modelId="{17762DC0-9B0D-481C-A6FD-BF171A4E9E12}" type="presParOf" srcId="{19D76DE5-6373-4C33-A13A-5F561C1315E6}" destId="{D9C7D670-A7CC-4D6C-BEFA-490E99803C1A}" srcOrd="3" destOrd="0" presId="urn:microsoft.com/office/officeart/2008/layout/LinedList"/>
    <dgm:cxn modelId="{B8836E66-E531-4E68-9E41-264427AFD63F}" type="presParOf" srcId="{D9C7D670-A7CC-4D6C-BEFA-490E99803C1A}" destId="{F3A1E655-B863-4A2C-8010-8B82BDE53637}" srcOrd="0" destOrd="0" presId="urn:microsoft.com/office/officeart/2008/layout/LinedList"/>
    <dgm:cxn modelId="{58B55A75-D554-4290-90A4-67AAE6E63BB7}" type="presParOf" srcId="{D9C7D670-A7CC-4D6C-BEFA-490E99803C1A}" destId="{35BB101E-B19B-4B5A-A257-ECD3564C01D9}" srcOrd="1" destOrd="0" presId="urn:microsoft.com/office/officeart/2008/layout/LinedList"/>
    <dgm:cxn modelId="{829CE01F-4772-4A78-846F-D0B2276F2A8F}" type="presParOf" srcId="{19D76DE5-6373-4C33-A13A-5F561C1315E6}" destId="{84671FEA-75CC-4355-86C0-5C9D6E773CCA}" srcOrd="4" destOrd="0" presId="urn:microsoft.com/office/officeart/2008/layout/LinedList"/>
    <dgm:cxn modelId="{BDB49FC1-D99B-40A5-A00C-8E8F7010A3BC}" type="presParOf" srcId="{19D76DE5-6373-4C33-A13A-5F561C1315E6}" destId="{8025C8D0-AD07-4C99-AF03-B50BEE8FCEB1}" srcOrd="5" destOrd="0" presId="urn:microsoft.com/office/officeart/2008/layout/LinedList"/>
    <dgm:cxn modelId="{DFDC3BEB-5E99-4967-8D26-D7ABC0D90829}" type="presParOf" srcId="{8025C8D0-AD07-4C99-AF03-B50BEE8FCEB1}" destId="{06CC8DB6-2CE4-4BCE-88B1-901954E1F22A}" srcOrd="0" destOrd="0" presId="urn:microsoft.com/office/officeart/2008/layout/LinedList"/>
    <dgm:cxn modelId="{605F9FA5-5CFD-4546-ACE9-7F85C4FEDC75}" type="presParOf" srcId="{8025C8D0-AD07-4C99-AF03-B50BEE8FCEB1}" destId="{83782283-19D1-4EBE-B0ED-501B23B52CB5}" srcOrd="1" destOrd="0" presId="urn:microsoft.com/office/officeart/2008/layout/LinedList"/>
    <dgm:cxn modelId="{F876F427-699C-4F64-960E-975436BBCFF8}" type="presParOf" srcId="{19D76DE5-6373-4C33-A13A-5F561C1315E6}" destId="{8FAA3154-AD5D-47CF-9D0B-0F9919D689DC}" srcOrd="6" destOrd="0" presId="urn:microsoft.com/office/officeart/2008/layout/LinedList"/>
    <dgm:cxn modelId="{F5806B33-2449-44FD-A0BA-A966062F2C61}" type="presParOf" srcId="{19D76DE5-6373-4C33-A13A-5F561C1315E6}" destId="{589BAB40-487E-4DC7-8B28-866F26DB6A5F}" srcOrd="7" destOrd="0" presId="urn:microsoft.com/office/officeart/2008/layout/LinedList"/>
    <dgm:cxn modelId="{07E23B52-BD34-4D71-8E24-58427FD75641}" type="presParOf" srcId="{589BAB40-487E-4DC7-8B28-866F26DB6A5F}" destId="{2B8336C3-75B1-4DF0-B619-7E8737AD5C82}" srcOrd="0" destOrd="0" presId="urn:microsoft.com/office/officeart/2008/layout/LinedList"/>
    <dgm:cxn modelId="{B63F261D-511E-4FC9-B1B8-046687360E93}" type="presParOf" srcId="{589BAB40-487E-4DC7-8B28-866F26DB6A5F}" destId="{5320F84F-BAAB-4395-A653-EEC108661C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3A03D-30E6-433D-9DBC-BBF0D5DBC204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74FE35D-6A0A-45C5-B339-F2D059ECCB5B}">
      <dgm:prSet phldrT="[Text]"/>
      <dgm:spPr/>
      <dgm:t>
        <a:bodyPr/>
        <a:lstStyle/>
        <a:p>
          <a:r>
            <a:rPr lang="en-US" dirty="0" smtClean="0"/>
            <a:t>Continuous filament virgin fiber</a:t>
          </a:r>
          <a:endParaRPr lang="en-US" dirty="0"/>
        </a:p>
      </dgm:t>
    </dgm:pt>
    <dgm:pt modelId="{DFE52BD0-39B3-49A0-91CC-264315379518}" type="parTrans" cxnId="{2D7BFC7F-CE01-473A-A435-E5FEEDE62FA0}">
      <dgm:prSet/>
      <dgm:spPr/>
      <dgm:t>
        <a:bodyPr/>
        <a:lstStyle/>
        <a:p>
          <a:endParaRPr lang="en-US"/>
        </a:p>
      </dgm:t>
    </dgm:pt>
    <dgm:pt modelId="{F13A0739-3311-4BEC-B6E4-C182A99A3E90}" type="sibTrans" cxnId="{2D7BFC7F-CE01-473A-A435-E5FEEDE62FA0}">
      <dgm:prSet/>
      <dgm:spPr/>
      <dgm:t>
        <a:bodyPr/>
        <a:lstStyle/>
        <a:p>
          <a:endParaRPr lang="en-US"/>
        </a:p>
      </dgm:t>
    </dgm:pt>
    <dgm:pt modelId="{C94E6F03-4F7E-4A19-A248-AAD2E4D2AD45}">
      <dgm:prSet phldrT="[Text]"/>
      <dgm:spPr/>
      <dgm:t>
        <a:bodyPr/>
        <a:lstStyle/>
        <a:p>
          <a:r>
            <a:rPr lang="en-US" dirty="0" smtClean="0"/>
            <a:t>Required manufacturer information</a:t>
          </a:r>
          <a:endParaRPr lang="en-US" dirty="0"/>
        </a:p>
      </dgm:t>
    </dgm:pt>
    <dgm:pt modelId="{467BA794-A4A8-4E3C-AFD3-5EDD38A9D73F}" type="parTrans" cxnId="{BD9A43EA-B2CC-41A0-AF6F-700648BF4091}">
      <dgm:prSet/>
      <dgm:spPr/>
      <dgm:t>
        <a:bodyPr/>
        <a:lstStyle/>
        <a:p>
          <a:endParaRPr lang="en-US"/>
        </a:p>
      </dgm:t>
    </dgm:pt>
    <dgm:pt modelId="{0A3B792D-A5EE-4C28-B145-B94CD2870CA3}" type="sibTrans" cxnId="{BD9A43EA-B2CC-41A0-AF6F-700648BF4091}">
      <dgm:prSet/>
      <dgm:spPr/>
      <dgm:t>
        <a:bodyPr/>
        <a:lstStyle/>
        <a:p>
          <a:endParaRPr lang="en-US"/>
        </a:p>
      </dgm:t>
    </dgm:pt>
    <dgm:pt modelId="{32F2D44E-BAA4-43B9-BF92-BE47241A6777}">
      <dgm:prSet phldrT="[Text]"/>
      <dgm:spPr/>
      <dgm:t>
        <a:bodyPr/>
        <a:lstStyle/>
        <a:p>
          <a:r>
            <a:rPr lang="en-US" dirty="0" smtClean="0"/>
            <a:t>Block creel construction</a:t>
          </a:r>
          <a:endParaRPr lang="en-US" dirty="0"/>
        </a:p>
      </dgm:t>
    </dgm:pt>
    <dgm:pt modelId="{51699F41-9F4A-4089-8A10-75A0C9FF388D}" type="parTrans" cxnId="{380DC4AB-B995-43E7-9F16-7FF67DED8AD9}">
      <dgm:prSet/>
      <dgm:spPr/>
      <dgm:t>
        <a:bodyPr/>
        <a:lstStyle/>
        <a:p>
          <a:endParaRPr lang="en-US"/>
        </a:p>
      </dgm:t>
    </dgm:pt>
    <dgm:pt modelId="{ECC69385-FB5E-46FB-B38E-DF66343FA659}" type="sibTrans" cxnId="{380DC4AB-B995-43E7-9F16-7FF67DED8AD9}">
      <dgm:prSet/>
      <dgm:spPr/>
      <dgm:t>
        <a:bodyPr/>
        <a:lstStyle/>
        <a:p>
          <a:endParaRPr lang="en-US"/>
        </a:p>
      </dgm:t>
    </dgm:pt>
    <dgm:pt modelId="{BAC192B2-6364-4E90-9458-71FFBEE36C91}">
      <dgm:prSet phldrT="[Text]"/>
      <dgm:spPr/>
      <dgm:t>
        <a:bodyPr/>
        <a:lstStyle/>
        <a:p>
          <a:r>
            <a:rPr lang="en-US" dirty="0" smtClean="0"/>
            <a:t>For load-bearing elements</a:t>
          </a:r>
          <a:endParaRPr lang="en-US" dirty="0"/>
        </a:p>
      </dgm:t>
    </dgm:pt>
    <dgm:pt modelId="{BCFA10A2-749D-478F-BFB9-7305C3BCDB15}" type="parTrans" cxnId="{2F435895-27A3-4616-9F5F-A6C33A7DC435}">
      <dgm:prSet/>
      <dgm:spPr/>
      <dgm:t>
        <a:bodyPr/>
        <a:lstStyle/>
        <a:p>
          <a:endParaRPr lang="en-US"/>
        </a:p>
      </dgm:t>
    </dgm:pt>
    <dgm:pt modelId="{3FED9828-46FC-4EB9-A6B3-ED0E94EBBBC5}" type="sibTrans" cxnId="{2F435895-27A3-4616-9F5F-A6C33A7DC435}">
      <dgm:prSet/>
      <dgm:spPr/>
      <dgm:t>
        <a:bodyPr/>
        <a:lstStyle/>
        <a:p>
          <a:endParaRPr lang="en-US"/>
        </a:p>
      </dgm:t>
    </dgm:pt>
    <dgm:pt modelId="{EBBDE3B3-F3DD-46D1-A9F3-F0658D09BE27}" type="pres">
      <dgm:prSet presAssocID="{0923A03D-30E6-433D-9DBC-BBF0D5DBC2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AD725-0B36-4C6C-A1C4-B659547618E6}" type="pres">
      <dgm:prSet presAssocID="{0923A03D-30E6-433D-9DBC-BBF0D5DBC204}" presName="arrow" presStyleLbl="bgShp" presStyleIdx="0" presStyleCnt="1"/>
      <dgm:spPr/>
    </dgm:pt>
    <dgm:pt modelId="{275B3A89-7845-41AC-94EA-03D92D249C00}" type="pres">
      <dgm:prSet presAssocID="{0923A03D-30E6-433D-9DBC-BBF0D5DBC204}" presName="linearProcess" presStyleCnt="0"/>
      <dgm:spPr/>
    </dgm:pt>
    <dgm:pt modelId="{B52088EB-E544-4EBB-B836-6B85DEAE680B}" type="pres">
      <dgm:prSet presAssocID="{32F2D44E-BAA4-43B9-BF92-BE47241A677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ABF8E-BF49-4088-B914-0C53DABA0B44}" type="pres">
      <dgm:prSet presAssocID="{ECC69385-FB5E-46FB-B38E-DF66343FA659}" presName="sibTrans" presStyleCnt="0"/>
      <dgm:spPr/>
    </dgm:pt>
    <dgm:pt modelId="{9D20F8B7-FA82-428C-8D60-5E703607101D}" type="pres">
      <dgm:prSet presAssocID="{A74FE35D-6A0A-45C5-B339-F2D059ECCB5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7E380-BE65-4D97-87DE-A507502EC330}" type="pres">
      <dgm:prSet presAssocID="{F13A0739-3311-4BEC-B6E4-C182A99A3E90}" presName="sibTrans" presStyleCnt="0"/>
      <dgm:spPr/>
    </dgm:pt>
    <dgm:pt modelId="{EE4FF273-659E-40AD-BE54-BABB71BEDE05}" type="pres">
      <dgm:prSet presAssocID="{BAC192B2-6364-4E90-9458-71FFBEE36C9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5E75A-E2A6-418D-81F0-E2C0002C2F71}" type="pres">
      <dgm:prSet presAssocID="{3FED9828-46FC-4EB9-A6B3-ED0E94EBBBC5}" presName="sibTrans" presStyleCnt="0"/>
      <dgm:spPr/>
    </dgm:pt>
    <dgm:pt modelId="{E6EDCA3D-FCB1-4E1A-8215-948B59A1B2F3}" type="pres">
      <dgm:prSet presAssocID="{C94E6F03-4F7E-4A19-A248-AAD2E4D2AD4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BFC7F-CE01-473A-A435-E5FEEDE62FA0}" srcId="{0923A03D-30E6-433D-9DBC-BBF0D5DBC204}" destId="{A74FE35D-6A0A-45C5-B339-F2D059ECCB5B}" srcOrd="1" destOrd="0" parTransId="{DFE52BD0-39B3-49A0-91CC-264315379518}" sibTransId="{F13A0739-3311-4BEC-B6E4-C182A99A3E90}"/>
    <dgm:cxn modelId="{A70B4598-11FB-402C-B50D-7660F843B99B}" type="presOf" srcId="{BAC192B2-6364-4E90-9458-71FFBEE36C91}" destId="{EE4FF273-659E-40AD-BE54-BABB71BEDE05}" srcOrd="0" destOrd="0" presId="urn:microsoft.com/office/officeart/2005/8/layout/hProcess9"/>
    <dgm:cxn modelId="{2F435895-27A3-4616-9F5F-A6C33A7DC435}" srcId="{0923A03D-30E6-433D-9DBC-BBF0D5DBC204}" destId="{BAC192B2-6364-4E90-9458-71FFBEE36C91}" srcOrd="2" destOrd="0" parTransId="{BCFA10A2-749D-478F-BFB9-7305C3BCDB15}" sibTransId="{3FED9828-46FC-4EB9-A6B3-ED0E94EBBBC5}"/>
    <dgm:cxn modelId="{A7F1ADE9-7144-4EBF-9488-700F1D0BD65E}" type="presOf" srcId="{C94E6F03-4F7E-4A19-A248-AAD2E4D2AD45}" destId="{E6EDCA3D-FCB1-4E1A-8215-948B59A1B2F3}" srcOrd="0" destOrd="0" presId="urn:microsoft.com/office/officeart/2005/8/layout/hProcess9"/>
    <dgm:cxn modelId="{BEA888CE-9160-4533-8E12-400ECDAC0A5B}" type="presOf" srcId="{32F2D44E-BAA4-43B9-BF92-BE47241A6777}" destId="{B52088EB-E544-4EBB-B836-6B85DEAE680B}" srcOrd="0" destOrd="0" presId="urn:microsoft.com/office/officeart/2005/8/layout/hProcess9"/>
    <dgm:cxn modelId="{A54B1FF5-1C60-4618-8280-DF596413BCCE}" type="presOf" srcId="{0923A03D-30E6-433D-9DBC-BBF0D5DBC204}" destId="{EBBDE3B3-F3DD-46D1-A9F3-F0658D09BE27}" srcOrd="0" destOrd="0" presId="urn:microsoft.com/office/officeart/2005/8/layout/hProcess9"/>
    <dgm:cxn modelId="{BD9A43EA-B2CC-41A0-AF6F-700648BF4091}" srcId="{0923A03D-30E6-433D-9DBC-BBF0D5DBC204}" destId="{C94E6F03-4F7E-4A19-A248-AAD2E4D2AD45}" srcOrd="3" destOrd="0" parTransId="{467BA794-A4A8-4E3C-AFD3-5EDD38A9D73F}" sibTransId="{0A3B792D-A5EE-4C28-B145-B94CD2870CA3}"/>
    <dgm:cxn modelId="{DAFE500A-4C4C-4699-9FD4-B8EFDB6DA4FD}" type="presOf" srcId="{A74FE35D-6A0A-45C5-B339-F2D059ECCB5B}" destId="{9D20F8B7-FA82-428C-8D60-5E703607101D}" srcOrd="0" destOrd="0" presId="urn:microsoft.com/office/officeart/2005/8/layout/hProcess9"/>
    <dgm:cxn modelId="{380DC4AB-B995-43E7-9F16-7FF67DED8AD9}" srcId="{0923A03D-30E6-433D-9DBC-BBF0D5DBC204}" destId="{32F2D44E-BAA4-43B9-BF92-BE47241A6777}" srcOrd="0" destOrd="0" parTransId="{51699F41-9F4A-4089-8A10-75A0C9FF388D}" sibTransId="{ECC69385-FB5E-46FB-B38E-DF66343FA659}"/>
    <dgm:cxn modelId="{CD2F822F-2002-41F1-90AB-814E961649D2}" type="presParOf" srcId="{EBBDE3B3-F3DD-46D1-A9F3-F0658D09BE27}" destId="{A76AD725-0B36-4C6C-A1C4-B659547618E6}" srcOrd="0" destOrd="0" presId="urn:microsoft.com/office/officeart/2005/8/layout/hProcess9"/>
    <dgm:cxn modelId="{816C8983-FA6A-44C6-8E9B-7D72517A5002}" type="presParOf" srcId="{EBBDE3B3-F3DD-46D1-A9F3-F0658D09BE27}" destId="{275B3A89-7845-41AC-94EA-03D92D249C00}" srcOrd="1" destOrd="0" presId="urn:microsoft.com/office/officeart/2005/8/layout/hProcess9"/>
    <dgm:cxn modelId="{E839AACA-0262-4EE8-B926-B9F7E8F02D29}" type="presParOf" srcId="{275B3A89-7845-41AC-94EA-03D92D249C00}" destId="{B52088EB-E544-4EBB-B836-6B85DEAE680B}" srcOrd="0" destOrd="0" presId="urn:microsoft.com/office/officeart/2005/8/layout/hProcess9"/>
    <dgm:cxn modelId="{5F40C761-448C-453F-B37A-49DEA0C56C3C}" type="presParOf" srcId="{275B3A89-7845-41AC-94EA-03D92D249C00}" destId="{8FDABF8E-BF49-4088-B914-0C53DABA0B44}" srcOrd="1" destOrd="0" presId="urn:microsoft.com/office/officeart/2005/8/layout/hProcess9"/>
    <dgm:cxn modelId="{6BBFA613-C326-45FD-93E4-FEEB33296ECD}" type="presParOf" srcId="{275B3A89-7845-41AC-94EA-03D92D249C00}" destId="{9D20F8B7-FA82-428C-8D60-5E703607101D}" srcOrd="2" destOrd="0" presId="urn:microsoft.com/office/officeart/2005/8/layout/hProcess9"/>
    <dgm:cxn modelId="{E32993D1-5A02-4CAB-9BCD-D6BEA21075A9}" type="presParOf" srcId="{275B3A89-7845-41AC-94EA-03D92D249C00}" destId="{F7F7E380-BE65-4D97-87DE-A507502EC330}" srcOrd="3" destOrd="0" presId="urn:microsoft.com/office/officeart/2005/8/layout/hProcess9"/>
    <dgm:cxn modelId="{6B489E9B-4083-4323-9011-DD78FC545E63}" type="presParOf" srcId="{275B3A89-7845-41AC-94EA-03D92D249C00}" destId="{EE4FF273-659E-40AD-BE54-BABB71BEDE05}" srcOrd="4" destOrd="0" presId="urn:microsoft.com/office/officeart/2005/8/layout/hProcess9"/>
    <dgm:cxn modelId="{1C8EFA13-7464-4DAB-8D00-5FC15422F919}" type="presParOf" srcId="{275B3A89-7845-41AC-94EA-03D92D249C00}" destId="{8D75E75A-E2A6-418D-81F0-E2C0002C2F71}" srcOrd="5" destOrd="0" presId="urn:microsoft.com/office/officeart/2005/8/layout/hProcess9"/>
    <dgm:cxn modelId="{19F15EBB-CC1D-4714-A163-24F01A8D7BE3}" type="presParOf" srcId="{275B3A89-7845-41AC-94EA-03D92D249C00}" destId="{E6EDCA3D-FCB1-4E1A-8215-948B59A1B2F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92D26F-EA8B-458C-A84B-7AC6C0566ECD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FC3E149-3FE2-429E-8947-B7CBDA54F4FC}">
      <dgm:prSet phldrT="[Text]"/>
      <dgm:spPr/>
      <dgm:t>
        <a:bodyPr/>
        <a:lstStyle/>
        <a:p>
          <a:r>
            <a:rPr lang="en-US" dirty="0" smtClean="0"/>
            <a:t>Criteria for re-use</a:t>
          </a:r>
          <a:endParaRPr lang="en-US" dirty="0"/>
        </a:p>
      </dgm:t>
    </dgm:pt>
    <dgm:pt modelId="{F33E1EB4-19AB-4E2B-88F9-18B3E692CAFB}" type="parTrans" cxnId="{35A6CDF9-8061-4BCC-A3E9-8D580097F03F}">
      <dgm:prSet/>
      <dgm:spPr/>
      <dgm:t>
        <a:bodyPr/>
        <a:lstStyle/>
        <a:p>
          <a:endParaRPr lang="en-US"/>
        </a:p>
      </dgm:t>
    </dgm:pt>
    <dgm:pt modelId="{67E3AB0E-242D-4D16-898B-A07257C7B409}" type="sibTrans" cxnId="{35A6CDF9-8061-4BCC-A3E9-8D580097F03F}">
      <dgm:prSet/>
      <dgm:spPr/>
      <dgm:t>
        <a:bodyPr/>
        <a:lstStyle/>
        <a:p>
          <a:endParaRPr lang="en-US"/>
        </a:p>
      </dgm:t>
    </dgm:pt>
    <dgm:pt modelId="{A22A1F20-24F9-4924-B873-D18C42486F42}">
      <dgm:prSet phldrT="[Text]"/>
      <dgm:spPr/>
      <dgm:t>
        <a:bodyPr/>
        <a:lstStyle/>
        <a:p>
          <a:r>
            <a:rPr lang="en-US" dirty="0" smtClean="0"/>
            <a:t>Requires rope log</a:t>
          </a:r>
          <a:endParaRPr lang="en-US" dirty="0"/>
        </a:p>
      </dgm:t>
    </dgm:pt>
    <dgm:pt modelId="{B5888426-8060-46C8-8175-4FB0A39C9E23}" type="parTrans" cxnId="{6528A38F-E557-43D9-A1EA-8CC0A832C0A6}">
      <dgm:prSet/>
      <dgm:spPr/>
      <dgm:t>
        <a:bodyPr/>
        <a:lstStyle/>
        <a:p>
          <a:endParaRPr lang="en-US"/>
        </a:p>
      </dgm:t>
    </dgm:pt>
    <dgm:pt modelId="{F6CD980B-C6B1-4055-B824-10BB820F7D05}" type="sibTrans" cxnId="{6528A38F-E557-43D9-A1EA-8CC0A832C0A6}">
      <dgm:prSet/>
      <dgm:spPr/>
      <dgm:t>
        <a:bodyPr/>
        <a:lstStyle/>
        <a:p>
          <a:endParaRPr lang="en-US"/>
        </a:p>
      </dgm:t>
    </dgm:pt>
    <dgm:pt modelId="{139E116D-8CB3-4083-8714-DC382022D70F}">
      <dgm:prSet phldrT="[Text]"/>
      <dgm:spPr/>
      <dgm:t>
        <a:bodyPr/>
        <a:lstStyle/>
        <a:p>
          <a:r>
            <a:rPr lang="en-US" dirty="0" smtClean="0"/>
            <a:t>Designates options for rope removed from service</a:t>
          </a:r>
          <a:endParaRPr lang="en-US" dirty="0"/>
        </a:p>
      </dgm:t>
    </dgm:pt>
    <dgm:pt modelId="{C19FA03A-27E2-4633-8BE6-45CE39C6F694}" type="parTrans" cxnId="{4E971FE8-BF16-4BB0-AF81-9504730932FC}">
      <dgm:prSet/>
      <dgm:spPr/>
      <dgm:t>
        <a:bodyPr/>
        <a:lstStyle/>
        <a:p>
          <a:endParaRPr lang="en-US"/>
        </a:p>
      </dgm:t>
    </dgm:pt>
    <dgm:pt modelId="{BC0203B6-2A3B-4DDB-A20F-67F2CFF39FDE}" type="sibTrans" cxnId="{4E971FE8-BF16-4BB0-AF81-9504730932FC}">
      <dgm:prSet/>
      <dgm:spPr/>
      <dgm:t>
        <a:bodyPr/>
        <a:lstStyle/>
        <a:p>
          <a:endParaRPr lang="en-US"/>
        </a:p>
      </dgm:t>
    </dgm:pt>
    <dgm:pt modelId="{6DC4EF24-520A-45A4-8D52-43ABD8326614}" type="pres">
      <dgm:prSet presAssocID="{F892D26F-EA8B-458C-A84B-7AC6C0566E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0D2586-8A5D-47BD-93B1-316F713AB957}" type="pres">
      <dgm:prSet presAssocID="{F892D26F-EA8B-458C-A84B-7AC6C0566ECD}" presName="dummyMaxCanvas" presStyleCnt="0">
        <dgm:presLayoutVars/>
      </dgm:prSet>
      <dgm:spPr/>
    </dgm:pt>
    <dgm:pt modelId="{4C09E4E1-693C-4667-9BC6-2DA50E370D2A}" type="pres">
      <dgm:prSet presAssocID="{F892D26F-EA8B-458C-A84B-7AC6C0566EC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5E640-94D3-4536-A249-DABC7BF1AA70}" type="pres">
      <dgm:prSet presAssocID="{F892D26F-EA8B-458C-A84B-7AC6C0566EC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D54B6-A4F0-4BB5-AEE0-E84043771C10}" type="pres">
      <dgm:prSet presAssocID="{F892D26F-EA8B-458C-A84B-7AC6C0566EC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423C0-F124-4509-92C1-6A705B2477A6}" type="pres">
      <dgm:prSet presAssocID="{F892D26F-EA8B-458C-A84B-7AC6C0566EC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F2B72-826F-42A2-8E76-397C2737A106}" type="pres">
      <dgm:prSet presAssocID="{F892D26F-EA8B-458C-A84B-7AC6C0566EC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31003-D16B-4A37-B911-FEA7E9D3F8E1}" type="pres">
      <dgm:prSet presAssocID="{F892D26F-EA8B-458C-A84B-7AC6C0566EC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5924C-8D1F-414F-B3AA-713BA2634FC2}" type="pres">
      <dgm:prSet presAssocID="{F892D26F-EA8B-458C-A84B-7AC6C0566EC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E2C3D-FE6C-40EA-8615-C194CE4DA8E7}" type="pres">
      <dgm:prSet presAssocID="{F892D26F-EA8B-458C-A84B-7AC6C0566EC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45395-70F5-48A7-A7EA-B4B632226483}" type="presOf" srcId="{139E116D-8CB3-4083-8714-DC382022D70F}" destId="{769E2C3D-FE6C-40EA-8615-C194CE4DA8E7}" srcOrd="1" destOrd="0" presId="urn:microsoft.com/office/officeart/2005/8/layout/vProcess5"/>
    <dgm:cxn modelId="{0B34803B-7FCE-4C00-B2C9-06ED59008139}" type="presOf" srcId="{A22A1F20-24F9-4924-B873-D18C42486F42}" destId="{3E75E640-94D3-4536-A249-DABC7BF1AA70}" srcOrd="0" destOrd="0" presId="urn:microsoft.com/office/officeart/2005/8/layout/vProcess5"/>
    <dgm:cxn modelId="{30A507BB-12BF-4CF3-8687-B6BED778239E}" type="presOf" srcId="{AFC3E149-3FE2-429E-8947-B7CBDA54F4FC}" destId="{4C09E4E1-693C-4667-9BC6-2DA50E370D2A}" srcOrd="0" destOrd="0" presId="urn:microsoft.com/office/officeart/2005/8/layout/vProcess5"/>
    <dgm:cxn modelId="{4E971FE8-BF16-4BB0-AF81-9504730932FC}" srcId="{F892D26F-EA8B-458C-A84B-7AC6C0566ECD}" destId="{139E116D-8CB3-4083-8714-DC382022D70F}" srcOrd="2" destOrd="0" parTransId="{C19FA03A-27E2-4633-8BE6-45CE39C6F694}" sibTransId="{BC0203B6-2A3B-4DDB-A20F-67F2CFF39FDE}"/>
    <dgm:cxn modelId="{2EB8FF52-CF79-41E2-9A48-80603DCCBB17}" type="presOf" srcId="{AFC3E149-3FE2-429E-8947-B7CBDA54F4FC}" destId="{DA531003-D16B-4A37-B911-FEA7E9D3F8E1}" srcOrd="1" destOrd="0" presId="urn:microsoft.com/office/officeart/2005/8/layout/vProcess5"/>
    <dgm:cxn modelId="{6DA21CDD-3C1B-4683-9502-102051F5780A}" type="presOf" srcId="{A22A1F20-24F9-4924-B873-D18C42486F42}" destId="{5675924C-8D1F-414F-B3AA-713BA2634FC2}" srcOrd="1" destOrd="0" presId="urn:microsoft.com/office/officeart/2005/8/layout/vProcess5"/>
    <dgm:cxn modelId="{6528A38F-E557-43D9-A1EA-8CC0A832C0A6}" srcId="{F892D26F-EA8B-458C-A84B-7AC6C0566ECD}" destId="{A22A1F20-24F9-4924-B873-D18C42486F42}" srcOrd="1" destOrd="0" parTransId="{B5888426-8060-46C8-8175-4FB0A39C9E23}" sibTransId="{F6CD980B-C6B1-4055-B824-10BB820F7D05}"/>
    <dgm:cxn modelId="{01BEC362-4AFF-4A40-98CD-F962322EA379}" type="presOf" srcId="{139E116D-8CB3-4083-8714-DC382022D70F}" destId="{C62D54B6-A4F0-4BB5-AEE0-E84043771C10}" srcOrd="0" destOrd="0" presId="urn:microsoft.com/office/officeart/2005/8/layout/vProcess5"/>
    <dgm:cxn modelId="{E5D56F78-8A2A-4EE9-9A0C-A4689F8FFD45}" type="presOf" srcId="{F6CD980B-C6B1-4055-B824-10BB820F7D05}" destId="{C08F2B72-826F-42A2-8E76-397C2737A106}" srcOrd="0" destOrd="0" presId="urn:microsoft.com/office/officeart/2005/8/layout/vProcess5"/>
    <dgm:cxn modelId="{B4457C48-898E-4E9C-9930-A84803F09D7B}" type="presOf" srcId="{F892D26F-EA8B-458C-A84B-7AC6C0566ECD}" destId="{6DC4EF24-520A-45A4-8D52-43ABD8326614}" srcOrd="0" destOrd="0" presId="urn:microsoft.com/office/officeart/2005/8/layout/vProcess5"/>
    <dgm:cxn modelId="{35A6CDF9-8061-4BCC-A3E9-8D580097F03F}" srcId="{F892D26F-EA8B-458C-A84B-7AC6C0566ECD}" destId="{AFC3E149-3FE2-429E-8947-B7CBDA54F4FC}" srcOrd="0" destOrd="0" parTransId="{F33E1EB4-19AB-4E2B-88F9-18B3E692CAFB}" sibTransId="{67E3AB0E-242D-4D16-898B-A07257C7B409}"/>
    <dgm:cxn modelId="{B7CC5BB8-0468-453C-944A-A1800BA364DA}" type="presOf" srcId="{67E3AB0E-242D-4D16-898B-A07257C7B409}" destId="{5F9423C0-F124-4509-92C1-6A705B2477A6}" srcOrd="0" destOrd="0" presId="urn:microsoft.com/office/officeart/2005/8/layout/vProcess5"/>
    <dgm:cxn modelId="{F93BDB20-50C9-4213-BB4E-CEF7E423CF2C}" type="presParOf" srcId="{6DC4EF24-520A-45A4-8D52-43ABD8326614}" destId="{820D2586-8A5D-47BD-93B1-316F713AB957}" srcOrd="0" destOrd="0" presId="urn:microsoft.com/office/officeart/2005/8/layout/vProcess5"/>
    <dgm:cxn modelId="{601D691E-7033-4A45-813A-7D3285115DB2}" type="presParOf" srcId="{6DC4EF24-520A-45A4-8D52-43ABD8326614}" destId="{4C09E4E1-693C-4667-9BC6-2DA50E370D2A}" srcOrd="1" destOrd="0" presId="urn:microsoft.com/office/officeart/2005/8/layout/vProcess5"/>
    <dgm:cxn modelId="{0B4BC3F4-F682-49E5-88AB-15220602E5D1}" type="presParOf" srcId="{6DC4EF24-520A-45A4-8D52-43ABD8326614}" destId="{3E75E640-94D3-4536-A249-DABC7BF1AA70}" srcOrd="2" destOrd="0" presId="urn:microsoft.com/office/officeart/2005/8/layout/vProcess5"/>
    <dgm:cxn modelId="{B1A5CD01-A199-4375-86CC-032E50939C75}" type="presParOf" srcId="{6DC4EF24-520A-45A4-8D52-43ABD8326614}" destId="{C62D54B6-A4F0-4BB5-AEE0-E84043771C10}" srcOrd="3" destOrd="0" presId="urn:microsoft.com/office/officeart/2005/8/layout/vProcess5"/>
    <dgm:cxn modelId="{ADD7639F-ECD0-4D40-BB75-61AE8D1CB9FD}" type="presParOf" srcId="{6DC4EF24-520A-45A4-8D52-43ABD8326614}" destId="{5F9423C0-F124-4509-92C1-6A705B2477A6}" srcOrd="4" destOrd="0" presId="urn:microsoft.com/office/officeart/2005/8/layout/vProcess5"/>
    <dgm:cxn modelId="{D96E4DEA-B186-4CC0-BE7F-7A90A08B9968}" type="presParOf" srcId="{6DC4EF24-520A-45A4-8D52-43ABD8326614}" destId="{C08F2B72-826F-42A2-8E76-397C2737A106}" srcOrd="5" destOrd="0" presId="urn:microsoft.com/office/officeart/2005/8/layout/vProcess5"/>
    <dgm:cxn modelId="{40B43213-D987-40F5-8D6C-87E993BC0999}" type="presParOf" srcId="{6DC4EF24-520A-45A4-8D52-43ABD8326614}" destId="{DA531003-D16B-4A37-B911-FEA7E9D3F8E1}" srcOrd="6" destOrd="0" presId="urn:microsoft.com/office/officeart/2005/8/layout/vProcess5"/>
    <dgm:cxn modelId="{58E1BAC0-741C-40D6-AE35-46AA804FB714}" type="presParOf" srcId="{6DC4EF24-520A-45A4-8D52-43ABD8326614}" destId="{5675924C-8D1F-414F-B3AA-713BA2634FC2}" srcOrd="7" destOrd="0" presId="urn:microsoft.com/office/officeart/2005/8/layout/vProcess5"/>
    <dgm:cxn modelId="{9EDFA24C-1EF9-4093-99F5-620215B3BC5B}" type="presParOf" srcId="{6DC4EF24-520A-45A4-8D52-43ABD8326614}" destId="{769E2C3D-FE6C-40EA-8615-C194CE4DA8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C5569-11CE-4E55-8B2A-DD1746CE01F7}" type="doc">
      <dgm:prSet loTypeId="urn:microsoft.com/office/officeart/2005/8/layout/cycle6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397FDFC-74B6-48B7-9A85-A384179B0763}">
      <dgm:prSet phldrT="[Text]"/>
      <dgm:spPr/>
      <dgm:t>
        <a:bodyPr/>
        <a:lstStyle/>
        <a:p>
          <a:r>
            <a:rPr lang="en-US" dirty="0" smtClean="0"/>
            <a:t>Material effects use, longevity</a:t>
          </a:r>
          <a:endParaRPr lang="en-US" dirty="0"/>
        </a:p>
      </dgm:t>
    </dgm:pt>
    <dgm:pt modelId="{0E313ECA-EAE9-443A-A4D9-402C5D3A30DA}" type="parTrans" cxnId="{8DDDD008-8DF9-41B4-BE33-CF21E06A1B6D}">
      <dgm:prSet/>
      <dgm:spPr/>
      <dgm:t>
        <a:bodyPr/>
        <a:lstStyle/>
        <a:p>
          <a:endParaRPr lang="en-US"/>
        </a:p>
      </dgm:t>
    </dgm:pt>
    <dgm:pt modelId="{DA11A44A-452E-42B7-8BC2-DF161624125A}" type="sibTrans" cxnId="{8DDDD008-8DF9-41B4-BE33-CF21E06A1B6D}">
      <dgm:prSet/>
      <dgm:spPr/>
      <dgm:t>
        <a:bodyPr/>
        <a:lstStyle/>
        <a:p>
          <a:endParaRPr lang="en-US"/>
        </a:p>
      </dgm:t>
    </dgm:pt>
    <dgm:pt modelId="{4632BDBE-ED8E-4A55-A053-7EBB2D371823}">
      <dgm:prSet phldrT="[Text]"/>
      <dgm:spPr/>
      <dgm:t>
        <a:bodyPr/>
        <a:lstStyle/>
        <a:p>
          <a:r>
            <a:rPr lang="en-US" dirty="0" smtClean="0"/>
            <a:t>Natural fiber weakens when wet, rots</a:t>
          </a:r>
          <a:endParaRPr lang="en-US" dirty="0"/>
        </a:p>
      </dgm:t>
    </dgm:pt>
    <dgm:pt modelId="{0B430301-881F-473B-AB8A-E531788AE85F}" type="parTrans" cxnId="{3F10A59E-59D9-48BA-8597-CAF13DB8BECD}">
      <dgm:prSet/>
      <dgm:spPr/>
      <dgm:t>
        <a:bodyPr/>
        <a:lstStyle/>
        <a:p>
          <a:endParaRPr lang="en-US"/>
        </a:p>
      </dgm:t>
    </dgm:pt>
    <dgm:pt modelId="{B1ADA8F2-C9AF-45C3-95FA-6268D80CD773}" type="sibTrans" cxnId="{3F10A59E-59D9-48BA-8597-CAF13DB8BECD}">
      <dgm:prSet/>
      <dgm:spPr/>
      <dgm:t>
        <a:bodyPr/>
        <a:lstStyle/>
        <a:p>
          <a:endParaRPr lang="en-US"/>
        </a:p>
      </dgm:t>
    </dgm:pt>
    <dgm:pt modelId="{1C87E8B7-C0CD-436D-B8EB-5CB3A053FED7}">
      <dgm:prSet phldrT="[Text]"/>
      <dgm:spPr/>
      <dgm:t>
        <a:bodyPr/>
        <a:lstStyle/>
        <a:p>
          <a:r>
            <a:rPr lang="en-US" dirty="0" smtClean="0"/>
            <a:t>Replaced with synthetic</a:t>
          </a:r>
          <a:endParaRPr lang="en-US" dirty="0"/>
        </a:p>
      </dgm:t>
    </dgm:pt>
    <dgm:pt modelId="{2234244F-F78C-4555-9EDB-4A10FF28A3D9}" type="parTrans" cxnId="{4D20B47B-D2B0-48B3-BE00-344A033C13C9}">
      <dgm:prSet/>
      <dgm:spPr/>
      <dgm:t>
        <a:bodyPr/>
        <a:lstStyle/>
        <a:p>
          <a:endParaRPr lang="en-US"/>
        </a:p>
      </dgm:t>
    </dgm:pt>
    <dgm:pt modelId="{F29EDA98-3812-4AF8-9C21-0C99459C99D8}" type="sibTrans" cxnId="{4D20B47B-D2B0-48B3-BE00-344A033C13C9}">
      <dgm:prSet/>
      <dgm:spPr/>
      <dgm:t>
        <a:bodyPr/>
        <a:lstStyle/>
        <a:p>
          <a:endParaRPr lang="en-US"/>
        </a:p>
      </dgm:t>
    </dgm:pt>
    <dgm:pt modelId="{916B085B-AA91-4FEC-B2C7-96827B203576}" type="pres">
      <dgm:prSet presAssocID="{848C5569-11CE-4E55-8B2A-DD1746CE01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7CC1-F879-4358-B8B0-DC88E6BBD4A7}" type="pres">
      <dgm:prSet presAssocID="{0397FDFC-74B6-48B7-9A85-A384179B07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88972-A735-4D03-ACD4-676F9946C1CF}" type="pres">
      <dgm:prSet presAssocID="{0397FDFC-74B6-48B7-9A85-A384179B0763}" presName="spNode" presStyleCnt="0"/>
      <dgm:spPr/>
    </dgm:pt>
    <dgm:pt modelId="{FB503CDD-9F33-4F6A-BE55-7057C65C3AE5}" type="pres">
      <dgm:prSet presAssocID="{DA11A44A-452E-42B7-8BC2-DF161624125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4BA77EB-3D17-452A-A7C2-EEE9A1B032CB}" type="pres">
      <dgm:prSet presAssocID="{4632BDBE-ED8E-4A55-A053-7EBB2D3718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3CC0D-8844-4DD4-B213-599F6A7D7314}" type="pres">
      <dgm:prSet presAssocID="{4632BDBE-ED8E-4A55-A053-7EBB2D371823}" presName="spNode" presStyleCnt="0"/>
      <dgm:spPr/>
    </dgm:pt>
    <dgm:pt modelId="{2D20007B-CD1F-4D21-95B1-D95F30F94E80}" type="pres">
      <dgm:prSet presAssocID="{B1ADA8F2-C9AF-45C3-95FA-6268D80CD77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E640432-EBD5-4915-81CC-B5AEDA217345}" type="pres">
      <dgm:prSet presAssocID="{1C87E8B7-C0CD-436D-B8EB-5CB3A053FE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B972A-2A78-4F28-9CF6-FCDA2D57AA79}" type="pres">
      <dgm:prSet presAssocID="{1C87E8B7-C0CD-436D-B8EB-5CB3A053FED7}" presName="spNode" presStyleCnt="0"/>
      <dgm:spPr/>
    </dgm:pt>
    <dgm:pt modelId="{5518D85B-EDB8-41FA-9B6C-BB73FB20FEF3}" type="pres">
      <dgm:prSet presAssocID="{F29EDA98-3812-4AF8-9C21-0C99459C99D8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D09F780-F6F1-477B-AAD3-37AB664611CA}" type="presOf" srcId="{848C5569-11CE-4E55-8B2A-DD1746CE01F7}" destId="{916B085B-AA91-4FEC-B2C7-96827B203576}" srcOrd="0" destOrd="0" presId="urn:microsoft.com/office/officeart/2005/8/layout/cycle6"/>
    <dgm:cxn modelId="{8DDDD008-8DF9-41B4-BE33-CF21E06A1B6D}" srcId="{848C5569-11CE-4E55-8B2A-DD1746CE01F7}" destId="{0397FDFC-74B6-48B7-9A85-A384179B0763}" srcOrd="0" destOrd="0" parTransId="{0E313ECA-EAE9-443A-A4D9-402C5D3A30DA}" sibTransId="{DA11A44A-452E-42B7-8BC2-DF161624125A}"/>
    <dgm:cxn modelId="{3211A922-F540-474E-AC5F-EE014A5BACAC}" type="presOf" srcId="{B1ADA8F2-C9AF-45C3-95FA-6268D80CD773}" destId="{2D20007B-CD1F-4D21-95B1-D95F30F94E80}" srcOrd="0" destOrd="0" presId="urn:microsoft.com/office/officeart/2005/8/layout/cycle6"/>
    <dgm:cxn modelId="{3F10A59E-59D9-48BA-8597-CAF13DB8BECD}" srcId="{848C5569-11CE-4E55-8B2A-DD1746CE01F7}" destId="{4632BDBE-ED8E-4A55-A053-7EBB2D371823}" srcOrd="1" destOrd="0" parTransId="{0B430301-881F-473B-AB8A-E531788AE85F}" sibTransId="{B1ADA8F2-C9AF-45C3-95FA-6268D80CD773}"/>
    <dgm:cxn modelId="{99330AE0-994E-4869-B6E7-BC3319FA8328}" type="presOf" srcId="{1C87E8B7-C0CD-436D-B8EB-5CB3A053FED7}" destId="{3E640432-EBD5-4915-81CC-B5AEDA217345}" srcOrd="0" destOrd="0" presId="urn:microsoft.com/office/officeart/2005/8/layout/cycle6"/>
    <dgm:cxn modelId="{87D4226A-EA26-4542-B307-BDB76265D212}" type="presOf" srcId="{F29EDA98-3812-4AF8-9C21-0C99459C99D8}" destId="{5518D85B-EDB8-41FA-9B6C-BB73FB20FEF3}" srcOrd="0" destOrd="0" presId="urn:microsoft.com/office/officeart/2005/8/layout/cycle6"/>
    <dgm:cxn modelId="{4D20B47B-D2B0-48B3-BE00-344A033C13C9}" srcId="{848C5569-11CE-4E55-8B2A-DD1746CE01F7}" destId="{1C87E8B7-C0CD-436D-B8EB-5CB3A053FED7}" srcOrd="2" destOrd="0" parTransId="{2234244F-F78C-4555-9EDB-4A10FF28A3D9}" sibTransId="{F29EDA98-3812-4AF8-9C21-0C99459C99D8}"/>
    <dgm:cxn modelId="{B53F0F0A-6C8E-4FC5-9365-0F6F5501AE5C}" type="presOf" srcId="{4632BDBE-ED8E-4A55-A053-7EBB2D371823}" destId="{F4BA77EB-3D17-452A-A7C2-EEE9A1B032CB}" srcOrd="0" destOrd="0" presId="urn:microsoft.com/office/officeart/2005/8/layout/cycle6"/>
    <dgm:cxn modelId="{7259BE26-5EF6-42A8-A4D8-6EA03A489796}" type="presOf" srcId="{DA11A44A-452E-42B7-8BC2-DF161624125A}" destId="{FB503CDD-9F33-4F6A-BE55-7057C65C3AE5}" srcOrd="0" destOrd="0" presId="urn:microsoft.com/office/officeart/2005/8/layout/cycle6"/>
    <dgm:cxn modelId="{1C8A0136-1250-41BA-B1A6-0C67AB07A4C8}" type="presOf" srcId="{0397FDFC-74B6-48B7-9A85-A384179B0763}" destId="{DF067CC1-F879-4358-B8B0-DC88E6BBD4A7}" srcOrd="0" destOrd="0" presId="urn:microsoft.com/office/officeart/2005/8/layout/cycle6"/>
    <dgm:cxn modelId="{C71100EA-52C7-45CF-8D79-C8991E76A4BD}" type="presParOf" srcId="{916B085B-AA91-4FEC-B2C7-96827B203576}" destId="{DF067CC1-F879-4358-B8B0-DC88E6BBD4A7}" srcOrd="0" destOrd="0" presId="urn:microsoft.com/office/officeart/2005/8/layout/cycle6"/>
    <dgm:cxn modelId="{966276DD-F21D-45BE-A219-CA94D471FC2C}" type="presParOf" srcId="{916B085B-AA91-4FEC-B2C7-96827B203576}" destId="{1F988972-A735-4D03-ACD4-676F9946C1CF}" srcOrd="1" destOrd="0" presId="urn:microsoft.com/office/officeart/2005/8/layout/cycle6"/>
    <dgm:cxn modelId="{914F0225-875A-4521-A243-6358D078CC96}" type="presParOf" srcId="{916B085B-AA91-4FEC-B2C7-96827B203576}" destId="{FB503CDD-9F33-4F6A-BE55-7057C65C3AE5}" srcOrd="2" destOrd="0" presId="urn:microsoft.com/office/officeart/2005/8/layout/cycle6"/>
    <dgm:cxn modelId="{350CDBF3-D339-4FC9-B7C9-D00D143ED7F1}" type="presParOf" srcId="{916B085B-AA91-4FEC-B2C7-96827B203576}" destId="{F4BA77EB-3D17-452A-A7C2-EEE9A1B032CB}" srcOrd="3" destOrd="0" presId="urn:microsoft.com/office/officeart/2005/8/layout/cycle6"/>
    <dgm:cxn modelId="{ADF04983-C691-4042-835C-030106FCA4FB}" type="presParOf" srcId="{916B085B-AA91-4FEC-B2C7-96827B203576}" destId="{6EB3CC0D-8844-4DD4-B213-599F6A7D7314}" srcOrd="4" destOrd="0" presId="urn:microsoft.com/office/officeart/2005/8/layout/cycle6"/>
    <dgm:cxn modelId="{46BE59B2-7DEC-4E63-A487-FB232D3C8152}" type="presParOf" srcId="{916B085B-AA91-4FEC-B2C7-96827B203576}" destId="{2D20007B-CD1F-4D21-95B1-D95F30F94E80}" srcOrd="5" destOrd="0" presId="urn:microsoft.com/office/officeart/2005/8/layout/cycle6"/>
    <dgm:cxn modelId="{415E5AE9-0F28-42C0-8DB4-F3FF4DD92249}" type="presParOf" srcId="{916B085B-AA91-4FEC-B2C7-96827B203576}" destId="{3E640432-EBD5-4915-81CC-B5AEDA217345}" srcOrd="6" destOrd="0" presId="urn:microsoft.com/office/officeart/2005/8/layout/cycle6"/>
    <dgm:cxn modelId="{44A065DA-C444-4FA3-B112-D3A394DD069D}" type="presParOf" srcId="{916B085B-AA91-4FEC-B2C7-96827B203576}" destId="{ADFB972A-2A78-4F28-9CF6-FCDA2D57AA79}" srcOrd="7" destOrd="0" presId="urn:microsoft.com/office/officeart/2005/8/layout/cycle6"/>
    <dgm:cxn modelId="{0AE507A6-5519-4E48-9F27-9038178D23E6}" type="presParOf" srcId="{916B085B-AA91-4FEC-B2C7-96827B203576}" destId="{5518D85B-EDB8-41FA-9B6C-BB73FB20FEF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CBFEE-4A9E-40D9-B66A-0F25724B4C27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403B78-65E4-42B1-BA91-1C470EE5CA3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A1DCA89-23C7-4273-AC01-20904A51BBAF}" type="parTrans" cxnId="{917EFC6E-7DB8-4A81-955A-9A097EB3FF96}">
      <dgm:prSet/>
      <dgm:spPr/>
      <dgm:t>
        <a:bodyPr/>
        <a:lstStyle/>
        <a:p>
          <a:endParaRPr lang="en-US"/>
        </a:p>
      </dgm:t>
    </dgm:pt>
    <dgm:pt modelId="{4B21C202-6005-460F-AA99-43B7EA7316C9}" type="sibTrans" cxnId="{917EFC6E-7DB8-4A81-955A-9A097EB3FF96}">
      <dgm:prSet/>
      <dgm:spPr/>
      <dgm:t>
        <a:bodyPr/>
        <a:lstStyle/>
        <a:p>
          <a:endParaRPr lang="en-US"/>
        </a:p>
      </dgm:t>
    </dgm:pt>
    <dgm:pt modelId="{02D8EDF3-BFE7-42FD-9E35-F54C105A7B7A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- Resistance to water, mildew, mold, rotting, shrinkage, ultraviolet (UV) light</a:t>
          </a:r>
          <a:endParaRPr lang="en-US" sz="2000" dirty="0">
            <a:solidFill>
              <a:schemeClr val="bg1"/>
            </a:solidFill>
          </a:endParaRPr>
        </a:p>
      </dgm:t>
    </dgm:pt>
    <dgm:pt modelId="{1C4E9E58-6FE3-4E6D-BCD0-4EC7CD19A990}" type="parTrans" cxnId="{C3625842-6300-46C6-AD3D-3D4F6FF59DE7}">
      <dgm:prSet/>
      <dgm:spPr/>
      <dgm:t>
        <a:bodyPr/>
        <a:lstStyle/>
        <a:p>
          <a:endParaRPr lang="en-US"/>
        </a:p>
      </dgm:t>
    </dgm:pt>
    <dgm:pt modelId="{6E2B5B26-0FA2-4CF1-81D1-768806AC82DF}" type="sibTrans" cxnId="{C3625842-6300-46C6-AD3D-3D4F6FF59DE7}">
      <dgm:prSet/>
      <dgm:spPr/>
      <dgm:t>
        <a:bodyPr/>
        <a:lstStyle/>
        <a:p>
          <a:endParaRPr lang="en-US"/>
        </a:p>
      </dgm:t>
    </dgm:pt>
    <dgm:pt modelId="{67823138-7876-4B02-80C3-E7361BC2A1C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EBAEB0D-EB01-492E-A069-15B65225310F}" type="parTrans" cxnId="{56B3756C-E079-428B-A592-AD728A360B6C}">
      <dgm:prSet/>
      <dgm:spPr/>
      <dgm:t>
        <a:bodyPr/>
        <a:lstStyle/>
        <a:p>
          <a:endParaRPr lang="en-US"/>
        </a:p>
      </dgm:t>
    </dgm:pt>
    <dgm:pt modelId="{BCDEB2B9-8FFC-452C-88AE-10EE4ACDF286}" type="sibTrans" cxnId="{56B3756C-E079-428B-A592-AD728A360B6C}">
      <dgm:prSet/>
      <dgm:spPr/>
      <dgm:t>
        <a:bodyPr/>
        <a:lstStyle/>
        <a:p>
          <a:endParaRPr lang="en-US"/>
        </a:p>
      </dgm:t>
    </dgm:pt>
    <dgm:pt modelId="{A736F61E-9575-40A0-A059-8D8B63104B8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- Melts when exposed to heat</a:t>
          </a:r>
          <a:endParaRPr lang="en-US" sz="2000" dirty="0">
            <a:solidFill>
              <a:schemeClr val="bg1"/>
            </a:solidFill>
          </a:endParaRPr>
        </a:p>
      </dgm:t>
    </dgm:pt>
    <dgm:pt modelId="{CAE2C572-046F-458C-A5B5-89C5A3AD92DB}" type="parTrans" cxnId="{D92B93D4-4838-43FB-98DA-00BD3CFE2458}">
      <dgm:prSet/>
      <dgm:spPr/>
      <dgm:t>
        <a:bodyPr/>
        <a:lstStyle/>
        <a:p>
          <a:endParaRPr lang="en-US"/>
        </a:p>
      </dgm:t>
    </dgm:pt>
    <dgm:pt modelId="{BF046AD4-B708-48A5-83AC-561C0B39969F}" type="sibTrans" cxnId="{D92B93D4-4838-43FB-98DA-00BD3CFE2458}">
      <dgm:prSet/>
      <dgm:spPr/>
      <dgm:t>
        <a:bodyPr/>
        <a:lstStyle/>
        <a:p>
          <a:endParaRPr lang="en-US"/>
        </a:p>
      </dgm:t>
    </dgm:pt>
    <dgm:pt modelId="{4C55C228-062E-4BEA-AA5C-1FD9C85FBA90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- Long lifespan</a:t>
          </a:r>
        </a:p>
        <a:p>
          <a:r>
            <a:rPr lang="en-US" sz="2000" dirty="0" smtClean="0">
              <a:solidFill>
                <a:schemeClr val="bg1"/>
              </a:solidFill>
            </a:rPr>
            <a:t>- Strong/lightweight</a:t>
          </a:r>
        </a:p>
        <a:p>
          <a:r>
            <a:rPr lang="en-US" sz="2000" dirty="0" smtClean="0">
              <a:solidFill>
                <a:schemeClr val="bg1"/>
              </a:solidFill>
            </a:rPr>
            <a:t>- Easy maintenance</a:t>
          </a:r>
          <a:endParaRPr lang="en-US" sz="2000" dirty="0">
            <a:solidFill>
              <a:schemeClr val="bg1"/>
            </a:solidFill>
          </a:endParaRPr>
        </a:p>
      </dgm:t>
    </dgm:pt>
    <dgm:pt modelId="{89421DA7-2F46-4776-BD0E-513E7CC931FF}" type="parTrans" cxnId="{15621B22-E507-4016-8425-7B5980214707}">
      <dgm:prSet/>
      <dgm:spPr/>
      <dgm:t>
        <a:bodyPr/>
        <a:lstStyle/>
        <a:p>
          <a:endParaRPr lang="en-US"/>
        </a:p>
      </dgm:t>
    </dgm:pt>
    <dgm:pt modelId="{7CC691A5-66CF-4B74-9A29-A5383E622DC8}" type="sibTrans" cxnId="{15621B22-E507-4016-8425-7B5980214707}">
      <dgm:prSet/>
      <dgm:spPr/>
      <dgm:t>
        <a:bodyPr/>
        <a:lstStyle/>
        <a:p>
          <a:endParaRPr lang="en-US"/>
        </a:p>
      </dgm:t>
    </dgm:pt>
    <dgm:pt modelId="{9B62C162-53BF-4784-B396-5813B6C81348}" type="pres">
      <dgm:prSet presAssocID="{4B8CBFEE-4A9E-40D9-B66A-0F25724B4C2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6D757-CD75-42FA-8BC9-BDEDE932C85D}" type="pres">
      <dgm:prSet presAssocID="{4B8CBFEE-4A9E-40D9-B66A-0F25724B4C27}" presName="Background" presStyleLbl="node1" presStyleIdx="0" presStyleCnt="1"/>
      <dgm:spPr/>
      <dgm:t>
        <a:bodyPr/>
        <a:lstStyle/>
        <a:p>
          <a:endParaRPr lang="en-US"/>
        </a:p>
      </dgm:t>
    </dgm:pt>
    <dgm:pt modelId="{64F791D3-278F-472B-A87F-7CB34A489ED2}" type="pres">
      <dgm:prSet presAssocID="{4B8CBFEE-4A9E-40D9-B66A-0F25724B4C27}" presName="Divider" presStyleLbl="callout" presStyleIdx="0" presStyleCnt="1"/>
      <dgm:spPr/>
      <dgm:t>
        <a:bodyPr/>
        <a:lstStyle/>
        <a:p>
          <a:endParaRPr lang="en-US"/>
        </a:p>
      </dgm:t>
    </dgm:pt>
    <dgm:pt modelId="{22D0BAB1-415C-43B5-A459-3FF530880D40}" type="pres">
      <dgm:prSet presAssocID="{4B8CBFEE-4A9E-40D9-B66A-0F25724B4C27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CA57-2165-4611-BE23-5F07DF042B5F}" type="pres">
      <dgm:prSet presAssocID="{4B8CBFEE-4A9E-40D9-B66A-0F25724B4C27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2BBEB-096E-4AFA-AB82-9CBAE3D4CBBF}" type="pres">
      <dgm:prSet presAssocID="{4B8CBFEE-4A9E-40D9-B66A-0F25724B4C27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F70C53B-F908-41F9-A2A2-C2F9714F12AA}" type="pres">
      <dgm:prSet presAssocID="{4B8CBFEE-4A9E-40D9-B66A-0F25724B4C27}" presName="ParentShape1" presStyleLbl="alignImgPlace1" presStyleIdx="0" presStyleCnt="2" custLinFactNeighborY="14417">
        <dgm:presLayoutVars/>
      </dgm:prSet>
      <dgm:spPr/>
      <dgm:t>
        <a:bodyPr/>
        <a:lstStyle/>
        <a:p>
          <a:endParaRPr lang="en-US"/>
        </a:p>
      </dgm:t>
    </dgm:pt>
    <dgm:pt modelId="{00F3CC97-A849-4C7E-BB00-A9DA00104F4A}" type="pres">
      <dgm:prSet presAssocID="{4B8CBFEE-4A9E-40D9-B66A-0F25724B4C27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6F5F459-A5F4-4B3A-9259-C34FE58598BC}" type="pres">
      <dgm:prSet presAssocID="{4B8CBFEE-4A9E-40D9-B66A-0F25724B4C27}" presName="ParentShape2" presStyleLbl="alignImgPlace1" presStyleIdx="1" presStyleCnt="2" custLinFactNeighborX="1018" custLinFactNeighborY="-15908">
        <dgm:presLayoutVars/>
      </dgm:prSet>
      <dgm:spPr/>
      <dgm:t>
        <a:bodyPr/>
        <a:lstStyle/>
        <a:p>
          <a:endParaRPr lang="en-US"/>
        </a:p>
      </dgm:t>
    </dgm:pt>
  </dgm:ptLst>
  <dgm:cxnLst>
    <dgm:cxn modelId="{24221FD6-B38A-43A0-9F2F-77F8F6C75757}" type="presOf" srcId="{06403B78-65E4-42B1-BA91-1C470EE5CA3F}" destId="{EF70C53B-F908-41F9-A2A2-C2F9714F12AA}" srcOrd="1" destOrd="0" presId="urn:microsoft.com/office/officeart/2009/3/layout/OpposingIdeas"/>
    <dgm:cxn modelId="{05B3A024-D751-4236-8555-60683885AA06}" type="presOf" srcId="{4C55C228-062E-4BEA-AA5C-1FD9C85FBA90}" destId="{22D0BAB1-415C-43B5-A459-3FF530880D40}" srcOrd="0" destOrd="1" presId="urn:microsoft.com/office/officeart/2009/3/layout/OpposingIdeas"/>
    <dgm:cxn modelId="{17172382-1308-4B81-B72A-417DF89D9AC0}" type="presOf" srcId="{06403B78-65E4-42B1-BA91-1C470EE5CA3F}" destId="{3A22BBEB-096E-4AFA-AB82-9CBAE3D4CBBF}" srcOrd="0" destOrd="0" presId="urn:microsoft.com/office/officeart/2009/3/layout/OpposingIdeas"/>
    <dgm:cxn modelId="{C3625842-6300-46C6-AD3D-3D4F6FF59DE7}" srcId="{06403B78-65E4-42B1-BA91-1C470EE5CA3F}" destId="{02D8EDF3-BFE7-42FD-9E35-F54C105A7B7A}" srcOrd="0" destOrd="0" parTransId="{1C4E9E58-6FE3-4E6D-BCD0-4EC7CD19A990}" sibTransId="{6E2B5B26-0FA2-4CF1-81D1-768806AC82DF}"/>
    <dgm:cxn modelId="{C3B949A3-0E32-4C26-A046-ACA149A8BA18}" type="presOf" srcId="{4B8CBFEE-4A9E-40D9-B66A-0F25724B4C27}" destId="{9B62C162-53BF-4784-B396-5813B6C81348}" srcOrd="0" destOrd="0" presId="urn:microsoft.com/office/officeart/2009/3/layout/OpposingIdeas"/>
    <dgm:cxn modelId="{1BD70398-BC07-444D-B036-FC792E8CF02A}" type="presOf" srcId="{67823138-7876-4B02-80C3-E7361BC2A1C5}" destId="{16F5F459-A5F4-4B3A-9259-C34FE58598BC}" srcOrd="1" destOrd="0" presId="urn:microsoft.com/office/officeart/2009/3/layout/OpposingIdeas"/>
    <dgm:cxn modelId="{917EFC6E-7DB8-4A81-955A-9A097EB3FF96}" srcId="{4B8CBFEE-4A9E-40D9-B66A-0F25724B4C27}" destId="{06403B78-65E4-42B1-BA91-1C470EE5CA3F}" srcOrd="0" destOrd="0" parTransId="{AA1DCA89-23C7-4273-AC01-20904A51BBAF}" sibTransId="{4B21C202-6005-460F-AA99-43B7EA7316C9}"/>
    <dgm:cxn modelId="{5824184B-B347-4EC5-AFB4-B698BE79640C}" type="presOf" srcId="{A736F61E-9575-40A0-A059-8D8B63104B8F}" destId="{FBB4CA57-2165-4611-BE23-5F07DF042B5F}" srcOrd="0" destOrd="0" presId="urn:microsoft.com/office/officeart/2009/3/layout/OpposingIdeas"/>
    <dgm:cxn modelId="{3EBA3AEE-39C2-4497-9795-301002501815}" type="presOf" srcId="{67823138-7876-4B02-80C3-E7361BC2A1C5}" destId="{00F3CC97-A849-4C7E-BB00-A9DA00104F4A}" srcOrd="0" destOrd="0" presId="urn:microsoft.com/office/officeart/2009/3/layout/OpposingIdeas"/>
    <dgm:cxn modelId="{56B3756C-E079-428B-A592-AD728A360B6C}" srcId="{4B8CBFEE-4A9E-40D9-B66A-0F25724B4C27}" destId="{67823138-7876-4B02-80C3-E7361BC2A1C5}" srcOrd="1" destOrd="0" parTransId="{FEBAEB0D-EB01-492E-A069-15B65225310F}" sibTransId="{BCDEB2B9-8FFC-452C-88AE-10EE4ACDF286}"/>
    <dgm:cxn modelId="{618C87D8-6E25-47B7-9ECC-7415DB2EEDDF}" type="presOf" srcId="{02D8EDF3-BFE7-42FD-9E35-F54C105A7B7A}" destId="{22D0BAB1-415C-43B5-A459-3FF530880D40}" srcOrd="0" destOrd="0" presId="urn:microsoft.com/office/officeart/2009/3/layout/OpposingIdeas"/>
    <dgm:cxn modelId="{D92B93D4-4838-43FB-98DA-00BD3CFE2458}" srcId="{67823138-7876-4B02-80C3-E7361BC2A1C5}" destId="{A736F61E-9575-40A0-A059-8D8B63104B8F}" srcOrd="0" destOrd="0" parTransId="{CAE2C572-046F-458C-A5B5-89C5A3AD92DB}" sibTransId="{BF046AD4-B708-48A5-83AC-561C0B39969F}"/>
    <dgm:cxn modelId="{15621B22-E507-4016-8425-7B5980214707}" srcId="{06403B78-65E4-42B1-BA91-1C470EE5CA3F}" destId="{4C55C228-062E-4BEA-AA5C-1FD9C85FBA90}" srcOrd="1" destOrd="0" parTransId="{89421DA7-2F46-4776-BD0E-513E7CC931FF}" sibTransId="{7CC691A5-66CF-4B74-9A29-A5383E622DC8}"/>
    <dgm:cxn modelId="{57940AD8-449E-420B-AFDB-DDBF0EB7660D}" type="presParOf" srcId="{9B62C162-53BF-4784-B396-5813B6C81348}" destId="{8C26D757-CD75-42FA-8BC9-BDEDE932C85D}" srcOrd="0" destOrd="0" presId="urn:microsoft.com/office/officeart/2009/3/layout/OpposingIdeas"/>
    <dgm:cxn modelId="{7D0CACCA-D5CD-4762-955C-BAF6360432ED}" type="presParOf" srcId="{9B62C162-53BF-4784-B396-5813B6C81348}" destId="{64F791D3-278F-472B-A87F-7CB34A489ED2}" srcOrd="1" destOrd="0" presId="urn:microsoft.com/office/officeart/2009/3/layout/OpposingIdeas"/>
    <dgm:cxn modelId="{949D3260-0301-453B-9940-CA518FB3C4EA}" type="presParOf" srcId="{9B62C162-53BF-4784-B396-5813B6C81348}" destId="{22D0BAB1-415C-43B5-A459-3FF530880D40}" srcOrd="2" destOrd="0" presId="urn:microsoft.com/office/officeart/2009/3/layout/OpposingIdeas"/>
    <dgm:cxn modelId="{39018F1D-78F8-45F3-AA5E-5EA6A609B305}" type="presParOf" srcId="{9B62C162-53BF-4784-B396-5813B6C81348}" destId="{FBB4CA57-2165-4611-BE23-5F07DF042B5F}" srcOrd="3" destOrd="0" presId="urn:microsoft.com/office/officeart/2009/3/layout/OpposingIdeas"/>
    <dgm:cxn modelId="{78732746-849E-4FC5-8C03-1E0B68578E41}" type="presParOf" srcId="{9B62C162-53BF-4784-B396-5813B6C81348}" destId="{3A22BBEB-096E-4AFA-AB82-9CBAE3D4CBBF}" srcOrd="4" destOrd="0" presId="urn:microsoft.com/office/officeart/2009/3/layout/OpposingIdeas"/>
    <dgm:cxn modelId="{5AC1E261-260D-4E89-8155-6B454C13FD30}" type="presParOf" srcId="{9B62C162-53BF-4784-B396-5813B6C81348}" destId="{EF70C53B-F908-41F9-A2A2-C2F9714F12AA}" srcOrd="5" destOrd="0" presId="urn:microsoft.com/office/officeart/2009/3/layout/OpposingIdeas"/>
    <dgm:cxn modelId="{AC154626-C945-4095-A731-020A36E712A5}" type="presParOf" srcId="{9B62C162-53BF-4784-B396-5813B6C81348}" destId="{00F3CC97-A849-4C7E-BB00-A9DA00104F4A}" srcOrd="6" destOrd="0" presId="urn:microsoft.com/office/officeart/2009/3/layout/OpposingIdeas"/>
    <dgm:cxn modelId="{5ED5A803-0F24-419B-BC70-2AFEF7924FAD}" type="presParOf" srcId="{9B62C162-53BF-4784-B396-5813B6C81348}" destId="{16F5F459-A5F4-4B3A-9259-C34FE58598B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238017-805A-4B27-B671-3AE9A8A6EBDB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DF6B1E-1219-4F2A-83DF-B5E407C37D1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>
            <a:solidFill>
              <a:schemeClr val="bg1"/>
            </a:solidFill>
          </a:endParaRPr>
        </a:p>
      </dgm:t>
    </dgm:pt>
    <dgm:pt modelId="{0E4840C6-99DC-46FE-A109-8467EB3325F8}" type="parTrans" cxnId="{B8D6E475-D1F6-4D0B-B650-5BD7043B1458}">
      <dgm:prSet/>
      <dgm:spPr/>
      <dgm:t>
        <a:bodyPr/>
        <a:lstStyle/>
        <a:p>
          <a:endParaRPr lang="en-US"/>
        </a:p>
      </dgm:t>
    </dgm:pt>
    <dgm:pt modelId="{6D4284F2-E497-41AC-8937-BC7763B3247C}" type="sibTrans" cxnId="{B8D6E475-D1F6-4D0B-B650-5BD7043B1458}">
      <dgm:prSet/>
      <dgm:spPr/>
      <dgm:t>
        <a:bodyPr/>
        <a:lstStyle/>
        <a:p>
          <a:endParaRPr lang="en-US"/>
        </a:p>
      </dgm:t>
    </dgm:pt>
    <dgm:pt modelId="{D16847A6-49FC-487E-98A6-E1CA104E30D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- Resistant to sunlight</a:t>
          </a:r>
          <a:endParaRPr lang="en-US" dirty="0">
            <a:solidFill>
              <a:schemeClr val="bg1"/>
            </a:solidFill>
          </a:endParaRPr>
        </a:p>
      </dgm:t>
    </dgm:pt>
    <dgm:pt modelId="{DDB3ADCD-E413-41D7-A3AB-6408E33E1720}" type="parTrans" cxnId="{BF683D1E-0A2D-4C0E-ABB2-FD86168E4059}">
      <dgm:prSet/>
      <dgm:spPr/>
      <dgm:t>
        <a:bodyPr/>
        <a:lstStyle/>
        <a:p>
          <a:endParaRPr lang="en-US"/>
        </a:p>
      </dgm:t>
    </dgm:pt>
    <dgm:pt modelId="{0FD8DB13-6CC8-4779-9234-E22535E62798}" type="sibTrans" cxnId="{BF683D1E-0A2D-4C0E-ABB2-FD86168E4059}">
      <dgm:prSet/>
      <dgm:spPr/>
      <dgm:t>
        <a:bodyPr/>
        <a:lstStyle/>
        <a:p>
          <a:endParaRPr lang="en-US"/>
        </a:p>
      </dgm:t>
    </dgm:pt>
    <dgm:pt modelId="{7E08FAFB-64DF-4699-B985-EFDBD8F1452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2053223A-C879-40E2-A53D-51C8B2FD9A2B}" type="parTrans" cxnId="{A1BCF893-A345-40B5-B9F2-D172407E86E4}">
      <dgm:prSet/>
      <dgm:spPr/>
      <dgm:t>
        <a:bodyPr/>
        <a:lstStyle/>
        <a:p>
          <a:endParaRPr lang="en-US"/>
        </a:p>
      </dgm:t>
    </dgm:pt>
    <dgm:pt modelId="{01F93E14-AACA-42AC-9C04-802803159789}" type="sibTrans" cxnId="{A1BCF893-A345-40B5-B9F2-D172407E86E4}">
      <dgm:prSet/>
      <dgm:spPr/>
      <dgm:t>
        <a:bodyPr/>
        <a:lstStyle/>
        <a:p>
          <a:endParaRPr lang="en-US"/>
        </a:p>
      </dgm:t>
    </dgm:pt>
    <dgm:pt modelId="{8DE2A9EC-099C-43A6-BF1E-EBE68B702E0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- Mildew/mold</a:t>
          </a:r>
          <a:endParaRPr lang="en-US" dirty="0">
            <a:solidFill>
              <a:schemeClr val="bg1"/>
            </a:solidFill>
          </a:endParaRPr>
        </a:p>
      </dgm:t>
    </dgm:pt>
    <dgm:pt modelId="{00DE312F-35AF-4C52-9E8C-B12D5F7DB13B}" type="parTrans" cxnId="{34065FBD-F2F8-49E0-B4AE-2BBAA76A0FB6}">
      <dgm:prSet/>
      <dgm:spPr/>
      <dgm:t>
        <a:bodyPr/>
        <a:lstStyle/>
        <a:p>
          <a:endParaRPr lang="en-US"/>
        </a:p>
      </dgm:t>
    </dgm:pt>
    <dgm:pt modelId="{9E84D0FF-629C-4059-931A-CB65BC7DA43F}" type="sibTrans" cxnId="{34065FBD-F2F8-49E0-B4AE-2BBAA76A0FB6}">
      <dgm:prSet/>
      <dgm:spPr/>
      <dgm:t>
        <a:bodyPr/>
        <a:lstStyle/>
        <a:p>
          <a:endParaRPr lang="en-US"/>
        </a:p>
      </dgm:t>
    </dgm:pt>
    <dgm:pt modelId="{8605A14A-54F0-41E8-A0F4-61696D07FCB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- Does not melt</a:t>
          </a:r>
          <a:endParaRPr lang="en-US" dirty="0">
            <a:solidFill>
              <a:schemeClr val="bg1"/>
            </a:solidFill>
          </a:endParaRPr>
        </a:p>
      </dgm:t>
    </dgm:pt>
    <dgm:pt modelId="{0ACBBAD6-E894-4E38-B127-EF38940B44D7}" type="parTrans" cxnId="{BCCF17B3-2F76-4999-88AB-0DD434BE659E}">
      <dgm:prSet/>
      <dgm:spPr/>
      <dgm:t>
        <a:bodyPr/>
        <a:lstStyle/>
        <a:p>
          <a:endParaRPr lang="en-US"/>
        </a:p>
      </dgm:t>
    </dgm:pt>
    <dgm:pt modelId="{D6875C10-C4B8-4778-82A8-10385A46B4F8}" type="sibTrans" cxnId="{BCCF17B3-2F76-4999-88AB-0DD434BE659E}">
      <dgm:prSet/>
      <dgm:spPr/>
      <dgm:t>
        <a:bodyPr/>
        <a:lstStyle/>
        <a:p>
          <a:endParaRPr lang="en-US"/>
        </a:p>
      </dgm:t>
    </dgm:pt>
    <dgm:pt modelId="{29E6B1C8-97C2-4B09-BB88-694623D1BE9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- Holds knot firmly</a:t>
          </a:r>
          <a:endParaRPr lang="en-US" dirty="0">
            <a:solidFill>
              <a:schemeClr val="bg1"/>
            </a:solidFill>
          </a:endParaRPr>
        </a:p>
      </dgm:t>
    </dgm:pt>
    <dgm:pt modelId="{7B0E4076-F810-4C3C-A178-BB4F052DC5D1}" type="parTrans" cxnId="{C1824BFC-45AE-4C49-9C7C-AEC52DAEDE6E}">
      <dgm:prSet/>
      <dgm:spPr/>
      <dgm:t>
        <a:bodyPr/>
        <a:lstStyle/>
        <a:p>
          <a:endParaRPr lang="en-US"/>
        </a:p>
      </dgm:t>
    </dgm:pt>
    <dgm:pt modelId="{E8DE9F20-9A77-4B12-9A07-0BAE9C99D3FD}" type="sibTrans" cxnId="{C1824BFC-45AE-4C49-9C7C-AEC52DAEDE6E}">
      <dgm:prSet/>
      <dgm:spPr/>
      <dgm:t>
        <a:bodyPr/>
        <a:lstStyle/>
        <a:p>
          <a:endParaRPr lang="en-US"/>
        </a:p>
      </dgm:t>
    </dgm:pt>
    <dgm:pt modelId="{9AD4F4D7-7FDA-4A36-AAF6-7FE44C94C96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- Exposure to chemicals</a:t>
          </a:r>
          <a:endParaRPr lang="en-US" dirty="0">
            <a:solidFill>
              <a:schemeClr val="bg1"/>
            </a:solidFill>
          </a:endParaRPr>
        </a:p>
      </dgm:t>
    </dgm:pt>
    <dgm:pt modelId="{F540EC6F-491C-404E-B7EA-737F695968A5}" type="parTrans" cxnId="{5600E0E0-F7C9-4319-A77A-52DF3C170701}">
      <dgm:prSet/>
      <dgm:spPr/>
      <dgm:t>
        <a:bodyPr/>
        <a:lstStyle/>
        <a:p>
          <a:endParaRPr lang="en-US"/>
        </a:p>
      </dgm:t>
    </dgm:pt>
    <dgm:pt modelId="{AB1D08D3-CF80-452A-A6BE-BB4EEF9E992C}" type="sibTrans" cxnId="{5600E0E0-F7C9-4319-A77A-52DF3C170701}">
      <dgm:prSet/>
      <dgm:spPr/>
      <dgm:t>
        <a:bodyPr/>
        <a:lstStyle/>
        <a:p>
          <a:endParaRPr lang="en-US"/>
        </a:p>
      </dgm:t>
    </dgm:pt>
    <dgm:pt modelId="{670D5D41-6E8F-4673-A9CB-9F55D14A73C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- Burns in contact with flame, embers</a:t>
          </a:r>
          <a:endParaRPr lang="en-US" dirty="0">
            <a:solidFill>
              <a:schemeClr val="bg1"/>
            </a:solidFill>
          </a:endParaRPr>
        </a:p>
      </dgm:t>
    </dgm:pt>
    <dgm:pt modelId="{75210B9F-C3A9-4804-BFA3-700A15F5443A}" type="parTrans" cxnId="{E5B08B9D-BB3F-4191-8A05-BB08466E493E}">
      <dgm:prSet/>
      <dgm:spPr/>
      <dgm:t>
        <a:bodyPr/>
        <a:lstStyle/>
        <a:p>
          <a:endParaRPr lang="en-US"/>
        </a:p>
      </dgm:t>
    </dgm:pt>
    <dgm:pt modelId="{E8335081-7FF1-43A9-B6D3-E5893E65B15B}" type="sibTrans" cxnId="{E5B08B9D-BB3F-4191-8A05-BB08466E493E}">
      <dgm:prSet/>
      <dgm:spPr/>
      <dgm:t>
        <a:bodyPr/>
        <a:lstStyle/>
        <a:p>
          <a:endParaRPr lang="en-US"/>
        </a:p>
      </dgm:t>
    </dgm:pt>
    <dgm:pt modelId="{FE400200-56C7-4200-A7BA-FEFF67D34573}" type="pres">
      <dgm:prSet presAssocID="{E8238017-805A-4B27-B671-3AE9A8A6EBD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7BB05C-202B-4C9E-AA98-EAAAB7F846A8}" type="pres">
      <dgm:prSet presAssocID="{E8238017-805A-4B27-B671-3AE9A8A6EBDB}" presName="Background" presStyleLbl="node1" presStyleIdx="0" presStyleCnt="1"/>
      <dgm:spPr/>
      <dgm:t>
        <a:bodyPr/>
        <a:lstStyle/>
        <a:p>
          <a:endParaRPr lang="en-US"/>
        </a:p>
      </dgm:t>
    </dgm:pt>
    <dgm:pt modelId="{5D15AF8F-855C-4ECD-BF16-81E134E78357}" type="pres">
      <dgm:prSet presAssocID="{E8238017-805A-4B27-B671-3AE9A8A6EBDB}" presName="Divider" presStyleLbl="callout" presStyleIdx="0" presStyleCnt="1"/>
      <dgm:spPr/>
      <dgm:t>
        <a:bodyPr/>
        <a:lstStyle/>
        <a:p>
          <a:endParaRPr lang="en-US"/>
        </a:p>
      </dgm:t>
    </dgm:pt>
    <dgm:pt modelId="{A0DBE482-8CA7-4F3A-A54F-4E6D7E5E5812}" type="pres">
      <dgm:prSet presAssocID="{E8238017-805A-4B27-B671-3AE9A8A6EBD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D75F4-6CBA-4F09-86C3-3824736E6898}" type="pres">
      <dgm:prSet presAssocID="{E8238017-805A-4B27-B671-3AE9A8A6EBD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3096-827E-41D2-A80F-9BAF9CB5B96F}" type="pres">
      <dgm:prSet presAssocID="{E8238017-805A-4B27-B671-3AE9A8A6EBD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B272582-D2AC-4E98-8CF5-5E304E97EEA5}" type="pres">
      <dgm:prSet presAssocID="{E8238017-805A-4B27-B671-3AE9A8A6EBDB}" presName="ParentShape1" presStyleLbl="alignImgPlace1" presStyleIdx="0" presStyleCnt="2" custLinFactNeighborY="14348">
        <dgm:presLayoutVars/>
      </dgm:prSet>
      <dgm:spPr/>
      <dgm:t>
        <a:bodyPr/>
        <a:lstStyle/>
        <a:p>
          <a:endParaRPr lang="en-US"/>
        </a:p>
      </dgm:t>
    </dgm:pt>
    <dgm:pt modelId="{368C30B4-4C10-41DE-859D-47CBD4678DEB}" type="pres">
      <dgm:prSet presAssocID="{E8238017-805A-4B27-B671-3AE9A8A6EBD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4ABB6A1-2933-4195-8947-B1C10517DB7A}" type="pres">
      <dgm:prSet presAssocID="{E8238017-805A-4B27-B671-3AE9A8A6EBDB}" presName="ParentShape2" presStyleLbl="alignImgPlace1" presStyleIdx="1" presStyleCnt="2" custLinFactNeighborY="-16001">
        <dgm:presLayoutVars/>
      </dgm:prSet>
      <dgm:spPr/>
      <dgm:t>
        <a:bodyPr/>
        <a:lstStyle/>
        <a:p>
          <a:endParaRPr lang="en-US"/>
        </a:p>
      </dgm:t>
    </dgm:pt>
  </dgm:ptLst>
  <dgm:cxnLst>
    <dgm:cxn modelId="{BF683D1E-0A2D-4C0E-ABB2-FD86168E4059}" srcId="{2ADF6B1E-1219-4F2A-83DF-B5E407C37D1F}" destId="{D16847A6-49FC-487E-98A6-E1CA104E30D2}" srcOrd="0" destOrd="0" parTransId="{DDB3ADCD-E413-41D7-A3AB-6408E33E1720}" sibTransId="{0FD8DB13-6CC8-4779-9234-E22535E62798}"/>
    <dgm:cxn modelId="{C1824BFC-45AE-4C49-9C7C-AEC52DAEDE6E}" srcId="{2ADF6B1E-1219-4F2A-83DF-B5E407C37D1F}" destId="{29E6B1C8-97C2-4B09-BB88-694623D1BE9B}" srcOrd="2" destOrd="0" parTransId="{7B0E4076-F810-4C3C-A178-BB4F052DC5D1}" sibTransId="{E8DE9F20-9A77-4B12-9A07-0BAE9C99D3FD}"/>
    <dgm:cxn modelId="{0E0CC4F4-890A-4521-B04F-1F89BF8DFD06}" type="presOf" srcId="{E8238017-805A-4B27-B671-3AE9A8A6EBDB}" destId="{FE400200-56C7-4200-A7BA-FEFF67D34573}" srcOrd="0" destOrd="0" presId="urn:microsoft.com/office/officeart/2009/3/layout/OpposingIdeas"/>
    <dgm:cxn modelId="{F2F7728C-BE4F-4F4D-BC58-4F0E2D0B9BD1}" type="presOf" srcId="{8605A14A-54F0-41E8-A0F4-61696D07FCB6}" destId="{A0DBE482-8CA7-4F3A-A54F-4E6D7E5E5812}" srcOrd="0" destOrd="1" presId="urn:microsoft.com/office/officeart/2009/3/layout/OpposingIdeas"/>
    <dgm:cxn modelId="{D9316C7E-63FD-45A5-BD34-142F60F7FEDB}" type="presOf" srcId="{2ADF6B1E-1219-4F2A-83DF-B5E407C37D1F}" destId="{2B272582-D2AC-4E98-8CF5-5E304E97EEA5}" srcOrd="1" destOrd="0" presId="urn:microsoft.com/office/officeart/2009/3/layout/OpposingIdeas"/>
    <dgm:cxn modelId="{6185F631-5096-44D7-B3C6-980E9173DB25}" type="presOf" srcId="{7E08FAFB-64DF-4699-B985-EFDBD8F14521}" destId="{54ABB6A1-2933-4195-8947-B1C10517DB7A}" srcOrd="1" destOrd="0" presId="urn:microsoft.com/office/officeart/2009/3/layout/OpposingIdeas"/>
    <dgm:cxn modelId="{5600E0E0-F7C9-4319-A77A-52DF3C170701}" srcId="{7E08FAFB-64DF-4699-B985-EFDBD8F14521}" destId="{9AD4F4D7-7FDA-4A36-AAF6-7FE44C94C961}" srcOrd="1" destOrd="0" parTransId="{F540EC6F-491C-404E-B7EA-737F695968A5}" sibTransId="{AB1D08D3-CF80-452A-A6BE-BB4EEF9E992C}"/>
    <dgm:cxn modelId="{34065FBD-F2F8-49E0-B4AE-2BBAA76A0FB6}" srcId="{7E08FAFB-64DF-4699-B985-EFDBD8F14521}" destId="{8DE2A9EC-099C-43A6-BF1E-EBE68B702E09}" srcOrd="0" destOrd="0" parTransId="{00DE312F-35AF-4C52-9E8C-B12D5F7DB13B}" sibTransId="{9E84D0FF-629C-4059-931A-CB65BC7DA43F}"/>
    <dgm:cxn modelId="{B4F28147-91B3-42BA-B640-353E252672B8}" type="presOf" srcId="{2ADF6B1E-1219-4F2A-83DF-B5E407C37D1F}" destId="{D1CE3096-827E-41D2-A80F-9BAF9CB5B96F}" srcOrd="0" destOrd="0" presId="urn:microsoft.com/office/officeart/2009/3/layout/OpposingIdeas"/>
    <dgm:cxn modelId="{E8342D90-F68C-4DF0-AE78-101A79CD675E}" type="presOf" srcId="{9AD4F4D7-7FDA-4A36-AAF6-7FE44C94C961}" destId="{54BD75F4-6CBA-4F09-86C3-3824736E6898}" srcOrd="0" destOrd="1" presId="urn:microsoft.com/office/officeart/2009/3/layout/OpposingIdeas"/>
    <dgm:cxn modelId="{A1BCF893-A345-40B5-B9F2-D172407E86E4}" srcId="{E8238017-805A-4B27-B671-3AE9A8A6EBDB}" destId="{7E08FAFB-64DF-4699-B985-EFDBD8F14521}" srcOrd="1" destOrd="0" parTransId="{2053223A-C879-40E2-A53D-51C8B2FD9A2B}" sibTransId="{01F93E14-AACA-42AC-9C04-802803159789}"/>
    <dgm:cxn modelId="{78D8748C-E8D3-45E8-AAB5-A9136BF10373}" type="presOf" srcId="{7E08FAFB-64DF-4699-B985-EFDBD8F14521}" destId="{368C30B4-4C10-41DE-859D-47CBD4678DEB}" srcOrd="0" destOrd="0" presId="urn:microsoft.com/office/officeart/2009/3/layout/OpposingIdeas"/>
    <dgm:cxn modelId="{E5B08B9D-BB3F-4191-8A05-BB08466E493E}" srcId="{7E08FAFB-64DF-4699-B985-EFDBD8F14521}" destId="{670D5D41-6E8F-4673-A9CB-9F55D14A73C3}" srcOrd="2" destOrd="0" parTransId="{75210B9F-C3A9-4804-BFA3-700A15F5443A}" sibTransId="{E8335081-7FF1-43A9-B6D3-E5893E65B15B}"/>
    <dgm:cxn modelId="{A5EB6F60-00FC-45AE-ADF6-8469CD8AF525}" type="presOf" srcId="{8DE2A9EC-099C-43A6-BF1E-EBE68B702E09}" destId="{54BD75F4-6CBA-4F09-86C3-3824736E6898}" srcOrd="0" destOrd="0" presId="urn:microsoft.com/office/officeart/2009/3/layout/OpposingIdeas"/>
    <dgm:cxn modelId="{B8D6E475-D1F6-4D0B-B650-5BD7043B1458}" srcId="{E8238017-805A-4B27-B671-3AE9A8A6EBDB}" destId="{2ADF6B1E-1219-4F2A-83DF-B5E407C37D1F}" srcOrd="0" destOrd="0" parTransId="{0E4840C6-99DC-46FE-A109-8467EB3325F8}" sibTransId="{6D4284F2-E497-41AC-8937-BC7763B3247C}"/>
    <dgm:cxn modelId="{CD2133C0-03E0-4213-8434-5448C4380342}" type="presOf" srcId="{29E6B1C8-97C2-4B09-BB88-694623D1BE9B}" destId="{A0DBE482-8CA7-4F3A-A54F-4E6D7E5E5812}" srcOrd="0" destOrd="2" presId="urn:microsoft.com/office/officeart/2009/3/layout/OpposingIdeas"/>
    <dgm:cxn modelId="{16702F74-0709-48EC-A516-82F6A9AA1E27}" type="presOf" srcId="{670D5D41-6E8F-4673-A9CB-9F55D14A73C3}" destId="{54BD75F4-6CBA-4F09-86C3-3824736E6898}" srcOrd="0" destOrd="2" presId="urn:microsoft.com/office/officeart/2009/3/layout/OpposingIdeas"/>
    <dgm:cxn modelId="{ED039F40-E774-4F2B-A5FE-2AE5554FD9D2}" type="presOf" srcId="{D16847A6-49FC-487E-98A6-E1CA104E30D2}" destId="{A0DBE482-8CA7-4F3A-A54F-4E6D7E5E5812}" srcOrd="0" destOrd="0" presId="urn:microsoft.com/office/officeart/2009/3/layout/OpposingIdeas"/>
    <dgm:cxn modelId="{BCCF17B3-2F76-4999-88AB-0DD434BE659E}" srcId="{2ADF6B1E-1219-4F2A-83DF-B5E407C37D1F}" destId="{8605A14A-54F0-41E8-A0F4-61696D07FCB6}" srcOrd="1" destOrd="0" parTransId="{0ACBBAD6-E894-4E38-B127-EF38940B44D7}" sibTransId="{D6875C10-C4B8-4778-82A8-10385A46B4F8}"/>
    <dgm:cxn modelId="{2FE1A22C-6310-491B-86CB-8D3ED9DA01A5}" type="presParOf" srcId="{FE400200-56C7-4200-A7BA-FEFF67D34573}" destId="{387BB05C-202B-4C9E-AA98-EAAAB7F846A8}" srcOrd="0" destOrd="0" presId="urn:microsoft.com/office/officeart/2009/3/layout/OpposingIdeas"/>
    <dgm:cxn modelId="{570D2073-38C1-4884-8530-A3EDA703E308}" type="presParOf" srcId="{FE400200-56C7-4200-A7BA-FEFF67D34573}" destId="{5D15AF8F-855C-4ECD-BF16-81E134E78357}" srcOrd="1" destOrd="0" presId="urn:microsoft.com/office/officeart/2009/3/layout/OpposingIdeas"/>
    <dgm:cxn modelId="{8E639217-28D5-45A3-8850-BD2836BB8135}" type="presParOf" srcId="{FE400200-56C7-4200-A7BA-FEFF67D34573}" destId="{A0DBE482-8CA7-4F3A-A54F-4E6D7E5E5812}" srcOrd="2" destOrd="0" presId="urn:microsoft.com/office/officeart/2009/3/layout/OpposingIdeas"/>
    <dgm:cxn modelId="{1F17BE6B-54F8-47BF-A7FD-7EA8225F8B4A}" type="presParOf" srcId="{FE400200-56C7-4200-A7BA-FEFF67D34573}" destId="{54BD75F4-6CBA-4F09-86C3-3824736E6898}" srcOrd="3" destOrd="0" presId="urn:microsoft.com/office/officeart/2009/3/layout/OpposingIdeas"/>
    <dgm:cxn modelId="{F0A8F92A-370B-4044-92D1-5E0BED4D3DC7}" type="presParOf" srcId="{FE400200-56C7-4200-A7BA-FEFF67D34573}" destId="{D1CE3096-827E-41D2-A80F-9BAF9CB5B96F}" srcOrd="4" destOrd="0" presId="urn:microsoft.com/office/officeart/2009/3/layout/OpposingIdeas"/>
    <dgm:cxn modelId="{5B14BCD4-9C0A-42CD-B8B4-8A578BB68BA5}" type="presParOf" srcId="{FE400200-56C7-4200-A7BA-FEFF67D34573}" destId="{2B272582-D2AC-4E98-8CF5-5E304E97EEA5}" srcOrd="5" destOrd="0" presId="urn:microsoft.com/office/officeart/2009/3/layout/OpposingIdeas"/>
    <dgm:cxn modelId="{1B33067B-3F00-4660-ACC7-281412D728B9}" type="presParOf" srcId="{FE400200-56C7-4200-A7BA-FEFF67D34573}" destId="{368C30B4-4C10-41DE-859D-47CBD4678DEB}" srcOrd="6" destOrd="0" presId="urn:microsoft.com/office/officeart/2009/3/layout/OpposingIdeas"/>
    <dgm:cxn modelId="{41BD884E-AF08-4B46-A39A-DEF0F07BA5F2}" type="presParOf" srcId="{FE400200-56C7-4200-A7BA-FEFF67D34573}" destId="{54ABB6A1-2933-4195-8947-B1C10517DB7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720A5-5F3D-4830-8A8A-468DAF7F6855}" type="doc">
      <dgm:prSet loTypeId="urn:microsoft.com/office/officeart/2005/8/layout/arrow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267C83A-6B8F-4465-9A22-5D01EB961FE7}">
      <dgm:prSet phldrT="[Text]"/>
      <dgm:spPr/>
      <dgm:t>
        <a:bodyPr/>
        <a:lstStyle/>
        <a:p>
          <a:r>
            <a:rPr lang="en-US" dirty="0" smtClean="0"/>
            <a:t>Easy to inspect</a:t>
          </a:r>
          <a:endParaRPr lang="en-US" dirty="0"/>
        </a:p>
      </dgm:t>
    </dgm:pt>
    <dgm:pt modelId="{49AF0C58-E0DF-4DBA-897F-34C5B0168748}" type="parTrans" cxnId="{67D75D7C-122A-4020-8076-9727A94E6FB7}">
      <dgm:prSet/>
      <dgm:spPr/>
      <dgm:t>
        <a:bodyPr/>
        <a:lstStyle/>
        <a:p>
          <a:endParaRPr lang="en-US"/>
        </a:p>
      </dgm:t>
    </dgm:pt>
    <dgm:pt modelId="{99D9BFDC-6A10-4416-8B6D-8C9CC64D0043}" type="sibTrans" cxnId="{67D75D7C-122A-4020-8076-9727A94E6FB7}">
      <dgm:prSet/>
      <dgm:spPr/>
      <dgm:t>
        <a:bodyPr/>
        <a:lstStyle/>
        <a:p>
          <a:endParaRPr lang="en-US"/>
        </a:p>
      </dgm:t>
    </dgm:pt>
    <dgm:pt modelId="{55B97CB1-E0A2-4461-A75A-D03DE9C30C98}">
      <dgm:prSet phldrT="[Text]"/>
      <dgm:spPr/>
      <dgm:t>
        <a:bodyPr/>
        <a:lstStyle/>
        <a:p>
          <a:r>
            <a:rPr lang="en-US" dirty="0" smtClean="0"/>
            <a:t>- Abrasion, physical damage</a:t>
          </a:r>
        </a:p>
        <a:p>
          <a:r>
            <a:rPr lang="en-US" dirty="0" smtClean="0"/>
            <a:t>- Damage affects strength</a:t>
          </a:r>
          <a:endParaRPr lang="en-US" dirty="0"/>
        </a:p>
      </dgm:t>
    </dgm:pt>
    <dgm:pt modelId="{1B7D9535-9DBE-4E05-9C89-41BF4BBF3A74}" type="parTrans" cxnId="{6E4A1F6C-1460-428C-979B-F72F8064034B}">
      <dgm:prSet/>
      <dgm:spPr/>
      <dgm:t>
        <a:bodyPr/>
        <a:lstStyle/>
        <a:p>
          <a:endParaRPr lang="en-US"/>
        </a:p>
      </dgm:t>
    </dgm:pt>
    <dgm:pt modelId="{8D6492F3-2A03-4DAF-926B-07CA0BDA2F7C}" type="sibTrans" cxnId="{6E4A1F6C-1460-428C-979B-F72F8064034B}">
      <dgm:prSet/>
      <dgm:spPr/>
      <dgm:t>
        <a:bodyPr/>
        <a:lstStyle/>
        <a:p>
          <a:endParaRPr lang="en-US"/>
        </a:p>
      </dgm:t>
    </dgm:pt>
    <dgm:pt modelId="{AAE0448A-9E8B-42E6-BA00-32794AC91ABE}" type="pres">
      <dgm:prSet presAssocID="{393720A5-5F3D-4830-8A8A-468DAF7F68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9CD47-1ED7-4048-BA8B-50B6FFBDDB19}" type="pres">
      <dgm:prSet presAssocID="{6267C83A-6B8F-4465-9A22-5D01EB961FE7}" presName="upArrow" presStyleLbl="node1" presStyleIdx="0" presStyleCnt="2"/>
      <dgm:spPr/>
    </dgm:pt>
    <dgm:pt modelId="{E72419B9-37D4-4E9C-87E9-E9D11219E4B8}" type="pres">
      <dgm:prSet presAssocID="{6267C83A-6B8F-4465-9A22-5D01EB961FE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C09F9-99E9-4C85-B7B1-10609DEAC977}" type="pres">
      <dgm:prSet presAssocID="{55B97CB1-E0A2-4461-A75A-D03DE9C30C98}" presName="downArrow" presStyleLbl="node1" presStyleIdx="1" presStyleCnt="2"/>
      <dgm:spPr/>
    </dgm:pt>
    <dgm:pt modelId="{51105483-D0E2-4257-AAB2-E17AB4497066}" type="pres">
      <dgm:prSet presAssocID="{55B97CB1-E0A2-4461-A75A-D03DE9C30C9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75D7C-122A-4020-8076-9727A94E6FB7}" srcId="{393720A5-5F3D-4830-8A8A-468DAF7F6855}" destId="{6267C83A-6B8F-4465-9A22-5D01EB961FE7}" srcOrd="0" destOrd="0" parTransId="{49AF0C58-E0DF-4DBA-897F-34C5B0168748}" sibTransId="{99D9BFDC-6A10-4416-8B6D-8C9CC64D0043}"/>
    <dgm:cxn modelId="{6E4A1F6C-1460-428C-979B-F72F8064034B}" srcId="{393720A5-5F3D-4830-8A8A-468DAF7F6855}" destId="{55B97CB1-E0A2-4461-A75A-D03DE9C30C98}" srcOrd="1" destOrd="0" parTransId="{1B7D9535-9DBE-4E05-9C89-41BF4BBF3A74}" sibTransId="{8D6492F3-2A03-4DAF-926B-07CA0BDA2F7C}"/>
    <dgm:cxn modelId="{847A21AD-EB41-4ACE-B4D7-3CABCABD92C9}" type="presOf" srcId="{393720A5-5F3D-4830-8A8A-468DAF7F6855}" destId="{AAE0448A-9E8B-42E6-BA00-32794AC91ABE}" srcOrd="0" destOrd="0" presId="urn:microsoft.com/office/officeart/2005/8/layout/arrow4"/>
    <dgm:cxn modelId="{E61C90FF-C36E-45B1-B203-1554BA91981C}" type="presOf" srcId="{55B97CB1-E0A2-4461-A75A-D03DE9C30C98}" destId="{51105483-D0E2-4257-AAB2-E17AB4497066}" srcOrd="0" destOrd="0" presId="urn:microsoft.com/office/officeart/2005/8/layout/arrow4"/>
    <dgm:cxn modelId="{70904D1F-80CA-4DE0-9246-D30EA2C901B5}" type="presOf" srcId="{6267C83A-6B8F-4465-9A22-5D01EB961FE7}" destId="{E72419B9-37D4-4E9C-87E9-E9D11219E4B8}" srcOrd="0" destOrd="0" presId="urn:microsoft.com/office/officeart/2005/8/layout/arrow4"/>
    <dgm:cxn modelId="{BD8FF851-F0F4-4642-97BB-E06B1DF84097}" type="presParOf" srcId="{AAE0448A-9E8B-42E6-BA00-32794AC91ABE}" destId="{5CE9CD47-1ED7-4048-BA8B-50B6FFBDDB19}" srcOrd="0" destOrd="0" presId="urn:microsoft.com/office/officeart/2005/8/layout/arrow4"/>
    <dgm:cxn modelId="{E05734BD-6D76-4CA3-BCE9-AD33E9C3C359}" type="presParOf" srcId="{AAE0448A-9E8B-42E6-BA00-32794AC91ABE}" destId="{E72419B9-37D4-4E9C-87E9-E9D11219E4B8}" srcOrd="1" destOrd="0" presId="urn:microsoft.com/office/officeart/2005/8/layout/arrow4"/>
    <dgm:cxn modelId="{6CF5DB77-7450-4336-BF30-9BA25F66B4E4}" type="presParOf" srcId="{AAE0448A-9E8B-42E6-BA00-32794AC91ABE}" destId="{49AC09F9-99E9-4C85-B7B1-10609DEAC977}" srcOrd="2" destOrd="0" presId="urn:microsoft.com/office/officeart/2005/8/layout/arrow4"/>
    <dgm:cxn modelId="{36446FE9-7797-4A89-B2E7-F15FD55B9819}" type="presParOf" srcId="{AAE0448A-9E8B-42E6-BA00-32794AC91ABE}" destId="{51105483-D0E2-4257-AAB2-E17AB449706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F8AC06-3A6C-4761-860F-80B7FD972EBD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0E35AF-C7EC-4AD0-A1B8-116D94446BCA}">
      <dgm:prSet phldrT="[Text]"/>
      <dgm:spPr/>
      <dgm:t>
        <a:bodyPr/>
        <a:lstStyle/>
        <a:p>
          <a:r>
            <a:rPr lang="en-US" dirty="0" smtClean="0"/>
            <a:t>Inspect</a:t>
          </a:r>
          <a:endParaRPr lang="en-US" dirty="0"/>
        </a:p>
      </dgm:t>
    </dgm:pt>
    <dgm:pt modelId="{44BB1B6E-C15D-422E-942C-35282431D8EA}" type="parTrans" cxnId="{4C4C3C2A-C413-4359-BBEB-28DE927EF36D}">
      <dgm:prSet/>
      <dgm:spPr/>
      <dgm:t>
        <a:bodyPr/>
        <a:lstStyle/>
        <a:p>
          <a:endParaRPr lang="en-US"/>
        </a:p>
      </dgm:t>
    </dgm:pt>
    <dgm:pt modelId="{BFD83781-9290-4238-8CB3-FCDBF1E8C5CB}" type="sibTrans" cxnId="{4C4C3C2A-C413-4359-BBEB-28DE927EF36D}">
      <dgm:prSet/>
      <dgm:spPr/>
      <dgm:t>
        <a:bodyPr/>
        <a:lstStyle/>
        <a:p>
          <a:endParaRPr lang="en-US"/>
        </a:p>
      </dgm:t>
    </dgm:pt>
    <dgm:pt modelId="{F92FDEB1-0FC1-46AF-86F1-7C42DCABF9D7}">
      <dgm:prSet phldrT="[Text]"/>
      <dgm:spPr/>
      <dgm:t>
        <a:bodyPr/>
        <a:lstStyle/>
        <a:p>
          <a:r>
            <a:rPr lang="en-US" dirty="0" smtClean="0"/>
            <a:t>Clean</a:t>
          </a:r>
          <a:endParaRPr lang="en-US" dirty="0"/>
        </a:p>
      </dgm:t>
    </dgm:pt>
    <dgm:pt modelId="{093B59F1-3331-48C9-A90E-CB8EB254938B}" type="parTrans" cxnId="{74D42148-13D2-4A52-B1F0-6E8CFFE51A73}">
      <dgm:prSet/>
      <dgm:spPr/>
      <dgm:t>
        <a:bodyPr/>
        <a:lstStyle/>
        <a:p>
          <a:endParaRPr lang="en-US"/>
        </a:p>
      </dgm:t>
    </dgm:pt>
    <dgm:pt modelId="{FC92A943-FD21-426C-B61A-D44B8B92CD81}" type="sibTrans" cxnId="{74D42148-13D2-4A52-B1F0-6E8CFFE51A73}">
      <dgm:prSet/>
      <dgm:spPr/>
      <dgm:t>
        <a:bodyPr/>
        <a:lstStyle/>
        <a:p>
          <a:endParaRPr lang="en-US"/>
        </a:p>
      </dgm:t>
    </dgm:pt>
    <dgm:pt modelId="{016F6718-5E2C-4F7E-804B-223C6FB25DDD}">
      <dgm:prSet phldrT="[Text]"/>
      <dgm:spPr/>
      <dgm:t>
        <a:bodyPr/>
        <a:lstStyle/>
        <a:p>
          <a:r>
            <a:rPr lang="en-US" dirty="0" smtClean="0"/>
            <a:t>Store</a:t>
          </a:r>
          <a:endParaRPr lang="en-US" dirty="0"/>
        </a:p>
      </dgm:t>
    </dgm:pt>
    <dgm:pt modelId="{086BF7A0-6C2A-4951-8E0B-E1BA1F598152}" type="parTrans" cxnId="{0D3A856C-ACA4-49BB-BEC2-1C39B5F7C4CB}">
      <dgm:prSet/>
      <dgm:spPr/>
      <dgm:t>
        <a:bodyPr/>
        <a:lstStyle/>
        <a:p>
          <a:endParaRPr lang="en-US"/>
        </a:p>
      </dgm:t>
    </dgm:pt>
    <dgm:pt modelId="{4D9B024A-6076-4C07-82D8-7D0C37A54B2C}" type="sibTrans" cxnId="{0D3A856C-ACA4-49BB-BEC2-1C39B5F7C4CB}">
      <dgm:prSet/>
      <dgm:spPr/>
      <dgm:t>
        <a:bodyPr/>
        <a:lstStyle/>
        <a:p>
          <a:endParaRPr lang="en-US"/>
        </a:p>
      </dgm:t>
    </dgm:pt>
    <dgm:pt modelId="{505E2B56-9360-4204-BCE0-F40DF8C3C820}">
      <dgm:prSet phldrT="[Text]"/>
      <dgm:spPr/>
      <dgm:t>
        <a:bodyPr/>
        <a:lstStyle/>
        <a:p>
          <a:r>
            <a:rPr lang="en-US" dirty="0" smtClean="0"/>
            <a:t>Care for</a:t>
          </a:r>
          <a:endParaRPr lang="en-US" dirty="0"/>
        </a:p>
      </dgm:t>
    </dgm:pt>
    <dgm:pt modelId="{BF1798FB-FC8F-46AB-B63D-8FED94B1FD0C}" type="parTrans" cxnId="{D030724C-21F5-4AF2-B210-7AD923717F1F}">
      <dgm:prSet/>
      <dgm:spPr/>
      <dgm:t>
        <a:bodyPr/>
        <a:lstStyle/>
        <a:p>
          <a:endParaRPr lang="en-US"/>
        </a:p>
      </dgm:t>
    </dgm:pt>
    <dgm:pt modelId="{55B52DA9-9CCC-4348-B167-3B9DFCDD3B4A}" type="sibTrans" cxnId="{D030724C-21F5-4AF2-B210-7AD923717F1F}">
      <dgm:prSet/>
      <dgm:spPr/>
      <dgm:t>
        <a:bodyPr/>
        <a:lstStyle/>
        <a:p>
          <a:endParaRPr lang="en-US"/>
        </a:p>
      </dgm:t>
    </dgm:pt>
    <dgm:pt modelId="{81D6ADEA-1082-44E3-931E-877298F5E17E}" type="pres">
      <dgm:prSet presAssocID="{71F8AC06-3A6C-4761-860F-80B7FD972EB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1DB433-394D-4794-86EC-2D3FF3BD5912}" type="pres">
      <dgm:prSet presAssocID="{71F8AC06-3A6C-4761-860F-80B7FD972EBD}" presName="diamond" presStyleLbl="bgShp" presStyleIdx="0" presStyleCnt="1"/>
      <dgm:spPr/>
    </dgm:pt>
    <dgm:pt modelId="{7A83838A-D5FB-4B34-A3A8-1BFEE252E07B}" type="pres">
      <dgm:prSet presAssocID="{71F8AC06-3A6C-4761-860F-80B7FD972E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DACB7-DE33-410D-9E65-755005D0B80E}" type="pres">
      <dgm:prSet presAssocID="{71F8AC06-3A6C-4761-860F-80B7FD972EB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96E13-123C-428D-BFB3-3A21A64DE1DE}" type="pres">
      <dgm:prSet presAssocID="{71F8AC06-3A6C-4761-860F-80B7FD972E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E760B-B794-48BB-AA92-5F22CDAE3CAD}" type="pres">
      <dgm:prSet presAssocID="{71F8AC06-3A6C-4761-860F-80B7FD972EB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C3C2A-C413-4359-BBEB-28DE927EF36D}" srcId="{71F8AC06-3A6C-4761-860F-80B7FD972EBD}" destId="{550E35AF-C7EC-4AD0-A1B8-116D94446BCA}" srcOrd="0" destOrd="0" parTransId="{44BB1B6E-C15D-422E-942C-35282431D8EA}" sibTransId="{BFD83781-9290-4238-8CB3-FCDBF1E8C5CB}"/>
    <dgm:cxn modelId="{776175C0-A214-4ABC-8283-D9E45028A078}" type="presOf" srcId="{71F8AC06-3A6C-4761-860F-80B7FD972EBD}" destId="{81D6ADEA-1082-44E3-931E-877298F5E17E}" srcOrd="0" destOrd="0" presId="urn:microsoft.com/office/officeart/2005/8/layout/matrix3"/>
    <dgm:cxn modelId="{F04D0596-D4DB-430D-B77C-908809823F97}" type="presOf" srcId="{550E35AF-C7EC-4AD0-A1B8-116D94446BCA}" destId="{7A83838A-D5FB-4B34-A3A8-1BFEE252E07B}" srcOrd="0" destOrd="0" presId="urn:microsoft.com/office/officeart/2005/8/layout/matrix3"/>
    <dgm:cxn modelId="{542DCB15-AF55-4BAA-B29F-67BE2D7667D9}" type="presOf" srcId="{505E2B56-9360-4204-BCE0-F40DF8C3C820}" destId="{8D0E760B-B794-48BB-AA92-5F22CDAE3CAD}" srcOrd="0" destOrd="0" presId="urn:microsoft.com/office/officeart/2005/8/layout/matrix3"/>
    <dgm:cxn modelId="{21FC5BD0-63BE-46B8-A87D-0B4E65BBECAA}" type="presOf" srcId="{F92FDEB1-0FC1-46AF-86F1-7C42DCABF9D7}" destId="{47FDACB7-DE33-410D-9E65-755005D0B80E}" srcOrd="0" destOrd="0" presId="urn:microsoft.com/office/officeart/2005/8/layout/matrix3"/>
    <dgm:cxn modelId="{74D42148-13D2-4A52-B1F0-6E8CFFE51A73}" srcId="{71F8AC06-3A6C-4761-860F-80B7FD972EBD}" destId="{F92FDEB1-0FC1-46AF-86F1-7C42DCABF9D7}" srcOrd="1" destOrd="0" parTransId="{093B59F1-3331-48C9-A90E-CB8EB254938B}" sibTransId="{FC92A943-FD21-426C-B61A-D44B8B92CD81}"/>
    <dgm:cxn modelId="{0D3A856C-ACA4-49BB-BEC2-1C39B5F7C4CB}" srcId="{71F8AC06-3A6C-4761-860F-80B7FD972EBD}" destId="{016F6718-5E2C-4F7E-804B-223C6FB25DDD}" srcOrd="2" destOrd="0" parTransId="{086BF7A0-6C2A-4951-8E0B-E1BA1F598152}" sibTransId="{4D9B024A-6076-4C07-82D8-7D0C37A54B2C}"/>
    <dgm:cxn modelId="{D030724C-21F5-4AF2-B210-7AD923717F1F}" srcId="{71F8AC06-3A6C-4761-860F-80B7FD972EBD}" destId="{505E2B56-9360-4204-BCE0-F40DF8C3C820}" srcOrd="3" destOrd="0" parTransId="{BF1798FB-FC8F-46AB-B63D-8FED94B1FD0C}" sibTransId="{55B52DA9-9CCC-4348-B167-3B9DFCDD3B4A}"/>
    <dgm:cxn modelId="{62D8EAF7-C1FA-4F8E-9257-1A3EC9927ACE}" type="presOf" srcId="{016F6718-5E2C-4F7E-804B-223C6FB25DDD}" destId="{DB096E13-123C-428D-BFB3-3A21A64DE1DE}" srcOrd="0" destOrd="0" presId="urn:microsoft.com/office/officeart/2005/8/layout/matrix3"/>
    <dgm:cxn modelId="{31F77F2C-BAFE-47DA-B9D6-0DE7FE09D772}" type="presParOf" srcId="{81D6ADEA-1082-44E3-931E-877298F5E17E}" destId="{DA1DB433-394D-4794-86EC-2D3FF3BD5912}" srcOrd="0" destOrd="0" presId="urn:microsoft.com/office/officeart/2005/8/layout/matrix3"/>
    <dgm:cxn modelId="{B392A295-CEBF-4E09-AAFA-8299295F92E7}" type="presParOf" srcId="{81D6ADEA-1082-44E3-931E-877298F5E17E}" destId="{7A83838A-D5FB-4B34-A3A8-1BFEE252E07B}" srcOrd="1" destOrd="0" presId="urn:microsoft.com/office/officeart/2005/8/layout/matrix3"/>
    <dgm:cxn modelId="{B37CCD82-4AA8-41DE-A70E-3E92634B5085}" type="presParOf" srcId="{81D6ADEA-1082-44E3-931E-877298F5E17E}" destId="{47FDACB7-DE33-410D-9E65-755005D0B80E}" srcOrd="2" destOrd="0" presId="urn:microsoft.com/office/officeart/2005/8/layout/matrix3"/>
    <dgm:cxn modelId="{08B3A7F2-700E-403D-8D38-5DEAC6E7592A}" type="presParOf" srcId="{81D6ADEA-1082-44E3-931E-877298F5E17E}" destId="{DB096E13-123C-428D-BFB3-3A21A64DE1DE}" srcOrd="3" destOrd="0" presId="urn:microsoft.com/office/officeart/2005/8/layout/matrix3"/>
    <dgm:cxn modelId="{F39D26AA-6D16-42AB-ACB5-534059594932}" type="presParOf" srcId="{81D6ADEA-1082-44E3-931E-877298F5E17E}" destId="{8D0E760B-B794-48BB-AA92-5F22CDAE3CA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8D6F-C55F-4510-B213-14295D746C3B}">
      <dsp:nvSpPr>
        <dsp:cNvPr id="0" name=""/>
        <dsp:cNvSpPr/>
      </dsp:nvSpPr>
      <dsp:spPr>
        <a:xfrm>
          <a:off x="1095" y="477494"/>
          <a:ext cx="3921853" cy="3137482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8CB63-6E70-479B-AB4B-26A540DBDD5C}">
      <dsp:nvSpPr>
        <dsp:cNvPr id="0" name=""/>
        <dsp:cNvSpPr/>
      </dsp:nvSpPr>
      <dsp:spPr>
        <a:xfrm>
          <a:off x="399170" y="3619456"/>
          <a:ext cx="3447635" cy="10846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Life safety rope</a:t>
          </a:r>
          <a:endParaRPr lang="en-US" sz="3600" kern="1200" dirty="0"/>
        </a:p>
      </dsp:txBody>
      <dsp:txXfrm>
        <a:off x="399170" y="3619456"/>
        <a:ext cx="3447635" cy="1084649"/>
      </dsp:txXfrm>
    </dsp:sp>
    <dsp:sp modelId="{504899E7-879D-4849-8787-98A728D29EFA}">
      <dsp:nvSpPr>
        <dsp:cNvPr id="0" name=""/>
        <dsp:cNvSpPr/>
      </dsp:nvSpPr>
      <dsp:spPr>
        <a:xfrm>
          <a:off x="4382850" y="477494"/>
          <a:ext cx="3921853" cy="3137482"/>
        </a:xfrm>
        <a:prstGeom prst="rect">
          <a:avLst/>
        </a:prstGeom>
        <a:blipFill dpi="0" rotWithShape="1">
          <a:blip xmlns:r="http://schemas.openxmlformats.org/officeDocument/2006/relationships" r:embed="rId2">
            <a:extLst/>
          </a:blip>
          <a:srcRect/>
          <a:stretch>
            <a:fillRect l="-33916" t="-70339" r="-36484" b="-107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910F-F910-4169-A887-0A12CB325403}">
      <dsp:nvSpPr>
        <dsp:cNvPr id="0" name=""/>
        <dsp:cNvSpPr/>
      </dsp:nvSpPr>
      <dsp:spPr>
        <a:xfrm>
          <a:off x="4780925" y="3619456"/>
          <a:ext cx="3447635" cy="108464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Utility rope</a:t>
          </a:r>
          <a:endParaRPr lang="en-US" sz="3600" kern="1200" dirty="0"/>
        </a:p>
      </dsp:txBody>
      <dsp:txXfrm>
        <a:off x="4780925" y="3619456"/>
        <a:ext cx="3447635" cy="10846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1FB4A-C41B-4F25-8786-A875D3BC235C}">
      <dsp:nvSpPr>
        <dsp:cNvPr id="0" name=""/>
        <dsp:cNvSpPr/>
      </dsp:nvSpPr>
      <dsp:spPr>
        <a:xfrm>
          <a:off x="2035" y="2084"/>
          <a:ext cx="5539478" cy="113993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Document in rope log</a:t>
          </a:r>
          <a:endParaRPr lang="en-US" sz="4200" kern="1200" dirty="0"/>
        </a:p>
      </dsp:txBody>
      <dsp:txXfrm>
        <a:off x="35422" y="35471"/>
        <a:ext cx="5472704" cy="1073156"/>
      </dsp:txXfrm>
    </dsp:sp>
    <dsp:sp modelId="{6DF79580-BB27-4EA9-B27A-92D8E2DA1E27}">
      <dsp:nvSpPr>
        <dsp:cNvPr id="0" name=""/>
        <dsp:cNvSpPr/>
      </dsp:nvSpPr>
      <dsp:spPr>
        <a:xfrm>
          <a:off x="2035" y="1239785"/>
          <a:ext cx="5539478" cy="113993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Inspect visually, by touch</a:t>
          </a:r>
          <a:endParaRPr lang="en-US" sz="3600" kern="1200" dirty="0"/>
        </a:p>
      </dsp:txBody>
      <dsp:txXfrm>
        <a:off x="35422" y="1273172"/>
        <a:ext cx="5472704" cy="1073156"/>
      </dsp:txXfrm>
    </dsp:sp>
    <dsp:sp modelId="{99F329B4-1DAD-4ADF-B965-E0BA01743663}">
      <dsp:nvSpPr>
        <dsp:cNvPr id="0" name=""/>
        <dsp:cNvSpPr/>
      </dsp:nvSpPr>
      <dsp:spPr>
        <a:xfrm>
          <a:off x="2035" y="2477485"/>
          <a:ext cx="1342578" cy="1139930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Glass shards</a:t>
          </a:r>
          <a:endParaRPr lang="en-US" sz="2200" kern="1200" dirty="0"/>
        </a:p>
      </dsp:txBody>
      <dsp:txXfrm>
        <a:off x="35422" y="2510872"/>
        <a:ext cx="1275804" cy="1073156"/>
      </dsp:txXfrm>
    </dsp:sp>
    <dsp:sp modelId="{97786DD3-B737-4859-A6EB-0EE936855512}">
      <dsp:nvSpPr>
        <dsp:cNvPr id="0" name=""/>
        <dsp:cNvSpPr/>
      </dsp:nvSpPr>
      <dsp:spPr>
        <a:xfrm>
          <a:off x="1401002" y="2477485"/>
          <a:ext cx="1342578" cy="1139930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Metal shavings</a:t>
          </a:r>
          <a:endParaRPr lang="en-US" sz="2200" kern="1200" dirty="0"/>
        </a:p>
      </dsp:txBody>
      <dsp:txXfrm>
        <a:off x="1434389" y="2510872"/>
        <a:ext cx="1275804" cy="1073156"/>
      </dsp:txXfrm>
    </dsp:sp>
    <dsp:sp modelId="{AAF0AEC8-4523-4C9F-BC01-7196B51F4E2D}">
      <dsp:nvSpPr>
        <dsp:cNvPr id="0" name=""/>
        <dsp:cNvSpPr/>
      </dsp:nvSpPr>
      <dsp:spPr>
        <a:xfrm>
          <a:off x="2799969" y="2477485"/>
          <a:ext cx="1342578" cy="1139930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Splinters</a:t>
          </a:r>
          <a:endParaRPr lang="en-US" sz="2200" kern="1200" dirty="0"/>
        </a:p>
      </dsp:txBody>
      <dsp:txXfrm>
        <a:off x="2833356" y="2510872"/>
        <a:ext cx="1275804" cy="1073156"/>
      </dsp:txXfrm>
    </dsp:sp>
    <dsp:sp modelId="{D7806072-5A3D-41AB-BE81-1B1CE1068EA1}">
      <dsp:nvSpPr>
        <dsp:cNvPr id="0" name=""/>
        <dsp:cNvSpPr/>
      </dsp:nvSpPr>
      <dsp:spPr>
        <a:xfrm>
          <a:off x="4198935" y="2477485"/>
          <a:ext cx="1342578" cy="1139930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Foreign objects</a:t>
          </a:r>
          <a:endParaRPr lang="en-US" sz="2200" kern="1200" dirty="0"/>
        </a:p>
      </dsp:txBody>
      <dsp:txXfrm>
        <a:off x="4232322" y="2510872"/>
        <a:ext cx="1275804" cy="10731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77DE7-4798-4B1E-96B0-AEE889BB3074}">
      <dsp:nvSpPr>
        <dsp:cNvPr id="0" name=""/>
        <dsp:cNvSpPr/>
      </dsp:nvSpPr>
      <dsp:spPr>
        <a:xfrm>
          <a:off x="751623" y="2120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Soft spots</a:t>
          </a:r>
          <a:endParaRPr lang="en-US" sz="3200" kern="1200" dirty="0"/>
        </a:p>
      </dsp:txBody>
      <dsp:txXfrm>
        <a:off x="768022" y="18519"/>
        <a:ext cx="2206767" cy="527093"/>
      </dsp:txXfrm>
    </dsp:sp>
    <dsp:sp modelId="{6EDFE216-DFBA-4855-9D28-4FA8247D9DC8}">
      <dsp:nvSpPr>
        <dsp:cNvPr id="0" name=""/>
        <dsp:cNvSpPr/>
      </dsp:nvSpPr>
      <dsp:spPr>
        <a:xfrm rot="5400000">
          <a:off x="1822416" y="611002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76626-8203-4875-9BAA-BC62AD51B4E6}">
      <dsp:nvSpPr>
        <dsp:cNvPr id="0" name=""/>
        <dsp:cNvSpPr/>
      </dsp:nvSpPr>
      <dsp:spPr>
        <a:xfrm>
          <a:off x="751623" y="757974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May signal core damage</a:t>
          </a:r>
          <a:endParaRPr lang="en-US" sz="1700" kern="1200" dirty="0"/>
        </a:p>
      </dsp:txBody>
      <dsp:txXfrm>
        <a:off x="768022" y="774373"/>
        <a:ext cx="2206767" cy="527093"/>
      </dsp:txXfrm>
    </dsp:sp>
    <dsp:sp modelId="{D9564B33-2DD7-42EB-B3E5-3D5A3CDDC716}">
      <dsp:nvSpPr>
        <dsp:cNvPr id="0" name=""/>
        <dsp:cNvSpPr/>
      </dsp:nvSpPr>
      <dsp:spPr>
        <a:xfrm rot="5400000">
          <a:off x="1822416" y="1366856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AACFD-6933-4E4E-B5E6-37917DC97065}">
      <dsp:nvSpPr>
        <dsp:cNvPr id="0" name=""/>
        <dsp:cNvSpPr/>
      </dsp:nvSpPr>
      <dsp:spPr>
        <a:xfrm>
          <a:off x="751623" y="1513827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If sheath damaged, core likely as well</a:t>
          </a:r>
          <a:endParaRPr lang="en-US" sz="1700" kern="1200" dirty="0"/>
        </a:p>
      </dsp:txBody>
      <dsp:txXfrm>
        <a:off x="768022" y="1530226"/>
        <a:ext cx="2206767" cy="527093"/>
      </dsp:txXfrm>
    </dsp:sp>
    <dsp:sp modelId="{4983491C-DF95-4DF3-B5EA-E519E289E503}">
      <dsp:nvSpPr>
        <dsp:cNvPr id="0" name=""/>
        <dsp:cNvSpPr/>
      </dsp:nvSpPr>
      <dsp:spPr>
        <a:xfrm rot="5400000">
          <a:off x="1822416" y="2122709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4F2FF-3100-49C2-9EB5-55C43CB3D9D8}">
      <dsp:nvSpPr>
        <dsp:cNvPr id="0" name=""/>
        <dsp:cNvSpPr/>
      </dsp:nvSpPr>
      <dsp:spPr>
        <a:xfrm>
          <a:off x="751623" y="2269680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If in doubt, remove from service</a:t>
          </a:r>
          <a:endParaRPr lang="en-US" sz="1700" kern="1200" dirty="0"/>
        </a:p>
      </dsp:txBody>
      <dsp:txXfrm>
        <a:off x="768022" y="2286079"/>
        <a:ext cx="2206767" cy="527093"/>
      </dsp:txXfrm>
    </dsp:sp>
    <dsp:sp modelId="{371AE555-829A-43F4-A358-604E7F74E21C}">
      <dsp:nvSpPr>
        <dsp:cNvPr id="0" name=""/>
        <dsp:cNvSpPr/>
      </dsp:nvSpPr>
      <dsp:spPr>
        <a:xfrm>
          <a:off x="3304728" y="2120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Other signs</a:t>
          </a:r>
          <a:endParaRPr lang="en-US" sz="3200" kern="1200" dirty="0"/>
        </a:p>
      </dsp:txBody>
      <dsp:txXfrm>
        <a:off x="3321127" y="18519"/>
        <a:ext cx="2206767" cy="527093"/>
      </dsp:txXfrm>
    </dsp:sp>
    <dsp:sp modelId="{1E141F90-8F6D-4826-9FB4-6A2C9405F15D}">
      <dsp:nvSpPr>
        <dsp:cNvPr id="0" name=""/>
        <dsp:cNvSpPr/>
      </dsp:nvSpPr>
      <dsp:spPr>
        <a:xfrm rot="5400000">
          <a:off x="4375520" y="611002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929F0-CFF4-4635-BF09-2A65119039EE}">
      <dsp:nvSpPr>
        <dsp:cNvPr id="0" name=""/>
        <dsp:cNvSpPr/>
      </dsp:nvSpPr>
      <dsp:spPr>
        <a:xfrm>
          <a:off x="3304728" y="757974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Shape, weave</a:t>
          </a:r>
          <a:endParaRPr lang="en-US" sz="1700" kern="1200" dirty="0"/>
        </a:p>
      </dsp:txBody>
      <dsp:txXfrm>
        <a:off x="3321127" y="774373"/>
        <a:ext cx="2206767" cy="527093"/>
      </dsp:txXfrm>
    </dsp:sp>
    <dsp:sp modelId="{B3D9D9D3-2868-4D76-84FD-0D6AE0AD0DD2}">
      <dsp:nvSpPr>
        <dsp:cNvPr id="0" name=""/>
        <dsp:cNvSpPr/>
      </dsp:nvSpPr>
      <dsp:spPr>
        <a:xfrm rot="5400000">
          <a:off x="4375520" y="1366856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4C604-0190-4626-9228-5B0C1A623A29}">
      <dsp:nvSpPr>
        <dsp:cNvPr id="0" name=""/>
        <dsp:cNvSpPr/>
      </dsp:nvSpPr>
      <dsp:spPr>
        <a:xfrm>
          <a:off x="3304728" y="1513827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Smells</a:t>
          </a:r>
          <a:endParaRPr lang="en-US" sz="1700" kern="1200" dirty="0"/>
        </a:p>
      </dsp:txBody>
      <dsp:txXfrm>
        <a:off x="3321127" y="1530226"/>
        <a:ext cx="2206767" cy="527093"/>
      </dsp:txXfrm>
    </dsp:sp>
    <dsp:sp modelId="{9D2F7829-7F24-4EEF-A29D-ED8481EA0585}">
      <dsp:nvSpPr>
        <dsp:cNvPr id="0" name=""/>
        <dsp:cNvSpPr/>
      </dsp:nvSpPr>
      <dsp:spPr>
        <a:xfrm rot="5400000">
          <a:off x="4375520" y="2122709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A6C40-7960-4880-BC69-CF3AD560847A}">
      <dsp:nvSpPr>
        <dsp:cNvPr id="0" name=""/>
        <dsp:cNvSpPr/>
      </dsp:nvSpPr>
      <dsp:spPr>
        <a:xfrm>
          <a:off x="3304728" y="2269680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Discoloration</a:t>
          </a:r>
          <a:endParaRPr lang="en-US" sz="1700" kern="1200" dirty="0"/>
        </a:p>
      </dsp:txBody>
      <dsp:txXfrm>
        <a:off x="3321127" y="2286079"/>
        <a:ext cx="2206767" cy="527093"/>
      </dsp:txXfrm>
    </dsp:sp>
    <dsp:sp modelId="{E7705672-4E5D-4625-AC2B-634B181FD5EA}">
      <dsp:nvSpPr>
        <dsp:cNvPr id="0" name=""/>
        <dsp:cNvSpPr/>
      </dsp:nvSpPr>
      <dsp:spPr>
        <a:xfrm rot="5400000">
          <a:off x="4375520" y="2878562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0880-E809-4F0C-A59E-B4CB2F054705}">
      <dsp:nvSpPr>
        <dsp:cNvPr id="0" name=""/>
        <dsp:cNvSpPr/>
      </dsp:nvSpPr>
      <dsp:spPr>
        <a:xfrm>
          <a:off x="3304728" y="3025534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Roughness</a:t>
          </a:r>
          <a:endParaRPr lang="en-US" sz="1700" kern="1200" dirty="0"/>
        </a:p>
      </dsp:txBody>
      <dsp:txXfrm>
        <a:off x="3321127" y="3041933"/>
        <a:ext cx="2206767" cy="527093"/>
      </dsp:txXfrm>
    </dsp:sp>
    <dsp:sp modelId="{B6F1CB9A-CE34-42B2-BFB7-1C47B03BF09E}">
      <dsp:nvSpPr>
        <dsp:cNvPr id="0" name=""/>
        <dsp:cNvSpPr/>
      </dsp:nvSpPr>
      <dsp:spPr>
        <a:xfrm rot="5400000">
          <a:off x="4375520" y="3634416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AB38E-FD7C-4538-B49A-71BF8D2474EE}">
      <dsp:nvSpPr>
        <dsp:cNvPr id="0" name=""/>
        <dsp:cNvSpPr/>
      </dsp:nvSpPr>
      <dsp:spPr>
        <a:xfrm>
          <a:off x="3304728" y="3781387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Abrasions</a:t>
          </a:r>
          <a:endParaRPr lang="en-US" sz="1700" kern="1200" dirty="0"/>
        </a:p>
      </dsp:txBody>
      <dsp:txXfrm>
        <a:off x="3321127" y="3797786"/>
        <a:ext cx="2206767" cy="527093"/>
      </dsp:txXfrm>
    </dsp:sp>
    <dsp:sp modelId="{D725A28B-0E02-4808-9BB2-C9FC91CB23AD}">
      <dsp:nvSpPr>
        <dsp:cNvPr id="0" name=""/>
        <dsp:cNvSpPr/>
      </dsp:nvSpPr>
      <dsp:spPr>
        <a:xfrm>
          <a:off x="5862447" y="2120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Fuzziness</a:t>
          </a:r>
          <a:endParaRPr lang="en-US" sz="3200" kern="1200" dirty="0"/>
        </a:p>
      </dsp:txBody>
      <dsp:txXfrm>
        <a:off x="5878846" y="18519"/>
        <a:ext cx="2206767" cy="527093"/>
      </dsp:txXfrm>
    </dsp:sp>
    <dsp:sp modelId="{15F66A0A-707F-45B5-BCC7-BB7426572D5A}">
      <dsp:nvSpPr>
        <dsp:cNvPr id="0" name=""/>
        <dsp:cNvSpPr/>
      </dsp:nvSpPr>
      <dsp:spPr>
        <a:xfrm rot="5400000">
          <a:off x="6933239" y="611002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4B6C8-D580-4D02-8565-9203D7B05D5D}">
      <dsp:nvSpPr>
        <dsp:cNvPr id="0" name=""/>
        <dsp:cNvSpPr/>
      </dsp:nvSpPr>
      <dsp:spPr>
        <a:xfrm>
          <a:off x="5862447" y="757974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Some is normal</a:t>
          </a:r>
        </a:p>
      </dsp:txBody>
      <dsp:txXfrm>
        <a:off x="5878846" y="774373"/>
        <a:ext cx="2206767" cy="527093"/>
      </dsp:txXfrm>
    </dsp:sp>
    <dsp:sp modelId="{8163AABF-697D-465D-9162-29B4A10E5947}">
      <dsp:nvSpPr>
        <dsp:cNvPr id="0" name=""/>
        <dsp:cNvSpPr/>
      </dsp:nvSpPr>
      <dsp:spPr>
        <a:xfrm rot="5400000">
          <a:off x="6933239" y="1366856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16CD-BA54-425F-B753-810A8D43CB5C}">
      <dsp:nvSpPr>
        <dsp:cNvPr id="0" name=""/>
        <dsp:cNvSpPr/>
      </dsp:nvSpPr>
      <dsp:spPr>
        <a:xfrm>
          <a:off x="5862447" y="1513827"/>
          <a:ext cx="2239565" cy="5598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Remove from service if excessive</a:t>
          </a:r>
        </a:p>
      </dsp:txBody>
      <dsp:txXfrm>
        <a:off x="5878846" y="1530226"/>
        <a:ext cx="2206767" cy="527093"/>
      </dsp:txXfrm>
    </dsp:sp>
    <dsp:sp modelId="{A647580C-C0F5-4713-ACEB-0E2BDE3DD8A6}">
      <dsp:nvSpPr>
        <dsp:cNvPr id="0" name=""/>
        <dsp:cNvSpPr/>
      </dsp:nvSpPr>
      <dsp:spPr>
        <a:xfrm rot="5400000">
          <a:off x="6933239" y="2122709"/>
          <a:ext cx="97980" cy="97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ECC7-138D-4029-B52E-0454D9D8B938}">
      <dsp:nvSpPr>
        <dsp:cNvPr id="0" name=""/>
        <dsp:cNvSpPr/>
      </dsp:nvSpPr>
      <dsp:spPr>
        <a:xfrm>
          <a:off x="5857833" y="2269680"/>
          <a:ext cx="2248792" cy="151277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l="-21603" t="-2506" r="-64407" b="37"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</a:t>
          </a:r>
        </a:p>
      </dsp:txBody>
      <dsp:txXfrm>
        <a:off x="5902141" y="2313988"/>
        <a:ext cx="2160176" cy="14241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76CA7-EC56-4974-AA34-1C05A1CD7C14}">
      <dsp:nvSpPr>
        <dsp:cNvPr id="0" name=""/>
        <dsp:cNvSpPr/>
      </dsp:nvSpPr>
      <dsp:spPr>
        <a:xfrm>
          <a:off x="2277" y="411941"/>
          <a:ext cx="2774230" cy="1109692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1. Remove mildew</a:t>
          </a:r>
          <a:endParaRPr lang="en-US" sz="2500" kern="1200" dirty="0"/>
        </a:p>
      </dsp:txBody>
      <dsp:txXfrm>
        <a:off x="557123" y="411941"/>
        <a:ext cx="1664538" cy="1109692"/>
      </dsp:txXfrm>
    </dsp:sp>
    <dsp:sp modelId="{74B72856-51D3-494D-9F59-365A690DAA0E}">
      <dsp:nvSpPr>
        <dsp:cNvPr id="0" name=""/>
        <dsp:cNvSpPr/>
      </dsp:nvSpPr>
      <dsp:spPr>
        <a:xfrm>
          <a:off x="2499084" y="411941"/>
          <a:ext cx="2774230" cy="1109692"/>
        </a:xfrm>
        <a:prstGeom prst="chevron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2. Clean Rope</a:t>
          </a:r>
          <a:endParaRPr lang="en-US" sz="2500" kern="1200" dirty="0"/>
        </a:p>
      </dsp:txBody>
      <dsp:txXfrm>
        <a:off x="3053930" y="411941"/>
        <a:ext cx="1664538" cy="1109692"/>
      </dsp:txXfrm>
    </dsp:sp>
    <dsp:sp modelId="{C73B7A9E-CE26-47CA-8678-7387005B37EE}">
      <dsp:nvSpPr>
        <dsp:cNvPr id="0" name=""/>
        <dsp:cNvSpPr/>
      </dsp:nvSpPr>
      <dsp:spPr>
        <a:xfrm>
          <a:off x="4995892" y="411941"/>
          <a:ext cx="2774230" cy="1109692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3. Re-inspect</a:t>
          </a:r>
          <a:endParaRPr lang="en-US" sz="2500" kern="1200" dirty="0"/>
        </a:p>
      </dsp:txBody>
      <dsp:txXfrm>
        <a:off x="5550738" y="411941"/>
        <a:ext cx="1664538" cy="11096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DEDBE-FC7C-43C8-A421-56B69EA9C34B}">
      <dsp:nvSpPr>
        <dsp:cNvPr id="0" name=""/>
        <dsp:cNvSpPr/>
      </dsp:nvSpPr>
      <dsp:spPr>
        <a:xfrm>
          <a:off x="0" y="21937"/>
          <a:ext cx="382905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Look for:</a:t>
          </a:r>
          <a:endParaRPr lang="en-US" sz="2200" kern="1200" dirty="0"/>
        </a:p>
      </dsp:txBody>
      <dsp:txXfrm>
        <a:off x="25759" y="47696"/>
        <a:ext cx="3777532" cy="476152"/>
      </dsp:txXfrm>
    </dsp:sp>
    <dsp:sp modelId="{2130D03B-9863-418A-9AEB-32F7419BE3F1}">
      <dsp:nvSpPr>
        <dsp:cNvPr id="0" name=""/>
        <dsp:cNvSpPr/>
      </dsp:nvSpPr>
      <dsp:spPr>
        <a:xfrm>
          <a:off x="0" y="549607"/>
          <a:ext cx="382905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5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kern="1200" dirty="0" smtClean="0"/>
            <a:t>Soft, crust, brittle spots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kern="1200" dirty="0" smtClean="0"/>
            <a:t>Stretching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kern="1200" dirty="0" smtClean="0"/>
            <a:t>Cuts, nicks, abrasions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kern="1200" dirty="0" smtClean="0"/>
            <a:t>Chemical abrasions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kern="1200" dirty="0" smtClean="0"/>
            <a:t>Dirt, grease, other flaws</a:t>
          </a:r>
          <a:endParaRPr lang="en-US" sz="1700" b="0" kern="1200" dirty="0"/>
        </a:p>
      </dsp:txBody>
      <dsp:txXfrm>
        <a:off x="0" y="549607"/>
        <a:ext cx="3829050" cy="14572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84F7D-CDA9-4519-916D-09308F8664DF}">
      <dsp:nvSpPr>
        <dsp:cNvPr id="0" name=""/>
        <dsp:cNvSpPr/>
      </dsp:nvSpPr>
      <dsp:spPr>
        <a:xfrm>
          <a:off x="971" y="2160687"/>
          <a:ext cx="2942157" cy="195292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 smtClean="0"/>
            <a:t>Overloaded</a:t>
          </a:r>
          <a:endParaRPr lang="en-US" sz="2500" u="sng" kern="1200" dirty="0"/>
        </a:p>
      </dsp:txBody>
      <dsp:txXfrm>
        <a:off x="58170" y="2217886"/>
        <a:ext cx="2827759" cy="1838524"/>
      </dsp:txXfrm>
    </dsp:sp>
    <dsp:sp modelId="{2E0B96C9-E44F-467E-929B-E3B5170EAA30}">
      <dsp:nvSpPr>
        <dsp:cNvPr id="0" name=""/>
        <dsp:cNvSpPr/>
      </dsp:nvSpPr>
      <dsp:spPr>
        <a:xfrm>
          <a:off x="971" y="1189"/>
          <a:ext cx="1411783" cy="195292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Ruptured fibers</a:t>
          </a:r>
          <a:endParaRPr lang="en-US" sz="2000" kern="1200" dirty="0"/>
        </a:p>
      </dsp:txBody>
      <dsp:txXfrm>
        <a:off x="42321" y="42539"/>
        <a:ext cx="1329083" cy="1870222"/>
      </dsp:txXfrm>
    </dsp:sp>
    <dsp:sp modelId="{212ED84E-B3E6-4584-A1F1-904D71C18B32}">
      <dsp:nvSpPr>
        <dsp:cNvPr id="0" name=""/>
        <dsp:cNvSpPr/>
      </dsp:nvSpPr>
      <dsp:spPr>
        <a:xfrm>
          <a:off x="1531344" y="1189"/>
          <a:ext cx="1411783" cy="195292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Powdering between strands</a:t>
          </a:r>
          <a:endParaRPr lang="en-US" sz="2000" kern="1200" dirty="0"/>
        </a:p>
      </dsp:txBody>
      <dsp:txXfrm>
        <a:off x="1572694" y="42539"/>
        <a:ext cx="1329083" cy="1870222"/>
      </dsp:txXfrm>
    </dsp:sp>
    <dsp:sp modelId="{CD524F80-6CD5-4B9D-822C-953A196607DE}">
      <dsp:nvSpPr>
        <dsp:cNvPr id="0" name=""/>
        <dsp:cNvSpPr/>
      </dsp:nvSpPr>
      <dsp:spPr>
        <a:xfrm>
          <a:off x="3180308" y="2160687"/>
          <a:ext cx="2942157" cy="195292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 smtClean="0"/>
            <a:t>Rot, mildew</a:t>
          </a:r>
          <a:endParaRPr lang="en-US" sz="2500" u="sng" kern="1200" dirty="0"/>
        </a:p>
      </dsp:txBody>
      <dsp:txXfrm>
        <a:off x="3237507" y="2217886"/>
        <a:ext cx="2827759" cy="1838524"/>
      </dsp:txXfrm>
    </dsp:sp>
    <dsp:sp modelId="{8F6489EF-6B2B-4FC8-B6A9-5D5FF9D4AB44}">
      <dsp:nvSpPr>
        <dsp:cNvPr id="0" name=""/>
        <dsp:cNvSpPr/>
      </dsp:nvSpPr>
      <dsp:spPr>
        <a:xfrm>
          <a:off x="3180308" y="1189"/>
          <a:ext cx="1411783" cy="195292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Dark red, brown, black spots between strands</a:t>
          </a:r>
          <a:endParaRPr lang="en-US" sz="2000" kern="1200" dirty="0"/>
        </a:p>
      </dsp:txBody>
      <dsp:txXfrm>
        <a:off x="3221658" y="42539"/>
        <a:ext cx="1329083" cy="1870222"/>
      </dsp:txXfrm>
    </dsp:sp>
    <dsp:sp modelId="{6E21AAC8-A99B-48C6-8EB3-581F294DDEE3}">
      <dsp:nvSpPr>
        <dsp:cNvPr id="0" name=""/>
        <dsp:cNvSpPr/>
      </dsp:nvSpPr>
      <dsp:spPr>
        <a:xfrm>
          <a:off x="4710681" y="1189"/>
          <a:ext cx="1411783" cy="195292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Sour, musty, acidic odor</a:t>
          </a:r>
          <a:endParaRPr lang="en-US" sz="2000" kern="1200" dirty="0"/>
        </a:p>
      </dsp:txBody>
      <dsp:txXfrm>
        <a:off x="4752031" y="42539"/>
        <a:ext cx="1329083" cy="1870222"/>
      </dsp:txXfrm>
    </dsp:sp>
    <dsp:sp modelId="{67801D95-6970-4F5B-90C1-47C5627D98E7}">
      <dsp:nvSpPr>
        <dsp:cNvPr id="0" name=""/>
        <dsp:cNvSpPr/>
      </dsp:nvSpPr>
      <dsp:spPr>
        <a:xfrm>
          <a:off x="6359644" y="2160687"/>
          <a:ext cx="1411783" cy="19529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 smtClean="0"/>
            <a:t>Internal wear</a:t>
          </a:r>
          <a:endParaRPr lang="en-US" sz="2500" u="sng" kern="1200" dirty="0"/>
        </a:p>
      </dsp:txBody>
      <dsp:txXfrm>
        <a:off x="6400994" y="2202037"/>
        <a:ext cx="1329083" cy="1870222"/>
      </dsp:txXfrm>
    </dsp:sp>
    <dsp:sp modelId="{B0EC131C-0B26-4620-AB34-D545918E7F21}">
      <dsp:nvSpPr>
        <dsp:cNvPr id="0" name=""/>
        <dsp:cNvSpPr/>
      </dsp:nvSpPr>
      <dsp:spPr>
        <a:xfrm>
          <a:off x="6359644" y="1189"/>
          <a:ext cx="1411783" cy="19529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Powdering between stands</a:t>
          </a:r>
          <a:endParaRPr lang="en-US" sz="2000" kern="1200" dirty="0"/>
        </a:p>
      </dsp:txBody>
      <dsp:txXfrm>
        <a:off x="6400994" y="42539"/>
        <a:ext cx="1329083" cy="18702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12DA7-D3CC-4455-9A3E-9E5E9F7AB728}">
      <dsp:nvSpPr>
        <dsp:cNvPr id="0" name=""/>
        <dsp:cNvSpPr/>
      </dsp:nvSpPr>
      <dsp:spPr>
        <a:xfrm>
          <a:off x="2922" y="2160687"/>
          <a:ext cx="3661878" cy="195292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u="sng" kern="1200" dirty="0" smtClean="0"/>
            <a:t>Chemical Damage</a:t>
          </a:r>
          <a:endParaRPr lang="en-US" sz="2900" u="sng" kern="1200" dirty="0"/>
        </a:p>
      </dsp:txBody>
      <dsp:txXfrm>
        <a:off x="60121" y="2217886"/>
        <a:ext cx="3547480" cy="1838524"/>
      </dsp:txXfrm>
    </dsp:sp>
    <dsp:sp modelId="{22A077A2-5988-48F5-8899-4265D6443840}">
      <dsp:nvSpPr>
        <dsp:cNvPr id="0" name=""/>
        <dsp:cNvSpPr/>
      </dsp:nvSpPr>
      <dsp:spPr>
        <a:xfrm>
          <a:off x="2922" y="1189"/>
          <a:ext cx="1757139" cy="195292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Brittle, ruptured fibers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Dark red, brown spots</a:t>
          </a:r>
          <a:endParaRPr lang="en-US" sz="1800" kern="1200" dirty="0"/>
        </a:p>
      </dsp:txBody>
      <dsp:txXfrm>
        <a:off x="54387" y="52654"/>
        <a:ext cx="1654209" cy="1849992"/>
      </dsp:txXfrm>
    </dsp:sp>
    <dsp:sp modelId="{BCF5D8CF-EDF2-4C6D-9DC7-F7C95DE457B5}">
      <dsp:nvSpPr>
        <dsp:cNvPr id="0" name=""/>
        <dsp:cNvSpPr/>
      </dsp:nvSpPr>
      <dsp:spPr>
        <a:xfrm>
          <a:off x="1907661" y="1189"/>
          <a:ext cx="1757139" cy="195292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Salt incrustation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Swollen</a:t>
          </a:r>
          <a:endParaRPr lang="en-US" sz="1800" kern="1200" dirty="0"/>
        </a:p>
      </dsp:txBody>
      <dsp:txXfrm>
        <a:off x="1959126" y="52654"/>
        <a:ext cx="1654209" cy="1849992"/>
      </dsp:txXfrm>
    </dsp:sp>
    <dsp:sp modelId="{654C00EA-8A6E-48D8-BB00-2697627A7748}">
      <dsp:nvSpPr>
        <dsp:cNvPr id="0" name=""/>
        <dsp:cNvSpPr/>
      </dsp:nvSpPr>
      <dsp:spPr>
        <a:xfrm>
          <a:off x="3959999" y="2160687"/>
          <a:ext cx="1757139" cy="1952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u="sng" kern="1200" dirty="0" smtClean="0"/>
            <a:t>Pulley, metallic devices</a:t>
          </a:r>
          <a:endParaRPr lang="en-US" sz="2900" u="sng" kern="1200" dirty="0"/>
        </a:p>
      </dsp:txBody>
      <dsp:txXfrm>
        <a:off x="4011464" y="2212152"/>
        <a:ext cx="1654209" cy="1849992"/>
      </dsp:txXfrm>
    </dsp:sp>
    <dsp:sp modelId="{42BBE7D8-74A8-47FD-83EB-C88928CF7397}">
      <dsp:nvSpPr>
        <dsp:cNvPr id="0" name=""/>
        <dsp:cNvSpPr/>
      </dsp:nvSpPr>
      <dsp:spPr>
        <a:xfrm>
          <a:off x="3959999" y="1189"/>
          <a:ext cx="1757139" cy="1952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Rust spots</a:t>
          </a:r>
          <a:endParaRPr lang="en-US" sz="1800" kern="1200" dirty="0"/>
        </a:p>
      </dsp:txBody>
      <dsp:txXfrm>
        <a:off x="4011464" y="52654"/>
        <a:ext cx="1654209" cy="1849992"/>
      </dsp:txXfrm>
    </dsp:sp>
    <dsp:sp modelId="{81B7C1FC-410D-4803-B144-3E447F8D66F8}">
      <dsp:nvSpPr>
        <dsp:cNvPr id="0" name=""/>
        <dsp:cNvSpPr/>
      </dsp:nvSpPr>
      <dsp:spPr>
        <a:xfrm>
          <a:off x="6012338" y="2160687"/>
          <a:ext cx="1757139" cy="19529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u="sng" kern="1200" dirty="0" smtClean="0"/>
            <a:t>Reduced holding power</a:t>
          </a:r>
          <a:endParaRPr lang="en-US" sz="2900" u="sng" kern="1200" dirty="0"/>
        </a:p>
      </dsp:txBody>
      <dsp:txXfrm>
        <a:off x="6063803" y="2212152"/>
        <a:ext cx="1654209" cy="1849992"/>
      </dsp:txXfrm>
    </dsp:sp>
    <dsp:sp modelId="{AD2EACA1-5C37-4D39-9DC9-CA862C0A31AF}">
      <dsp:nvSpPr>
        <dsp:cNvPr id="0" name=""/>
        <dsp:cNvSpPr/>
      </dsp:nvSpPr>
      <dsp:spPr>
        <a:xfrm>
          <a:off x="6012338" y="1189"/>
          <a:ext cx="1757139" cy="19529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Heavy greasy material</a:t>
          </a:r>
          <a:endParaRPr lang="en-US" sz="1800" kern="1200" dirty="0"/>
        </a:p>
      </dsp:txBody>
      <dsp:txXfrm>
        <a:off x="6063803" y="52654"/>
        <a:ext cx="1654209" cy="18499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8B5A-0E7D-436C-B4B9-39335B2D3A08}">
      <dsp:nvSpPr>
        <dsp:cNvPr id="0" name=""/>
        <dsp:cNvSpPr/>
      </dsp:nvSpPr>
      <dsp:spPr>
        <a:xfrm>
          <a:off x="645794" y="0"/>
          <a:ext cx="731901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FF90B-B2C7-4700-BF4B-458FE1B3CFC6}">
      <dsp:nvSpPr>
        <dsp:cNvPr id="0" name=""/>
        <dsp:cNvSpPr/>
      </dsp:nvSpPr>
      <dsp:spPr>
        <a:xfrm>
          <a:off x="4309" y="1303020"/>
          <a:ext cx="2072766" cy="1737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Remove rope from service</a:t>
          </a:r>
          <a:endParaRPr lang="en-US" sz="2000" kern="1200" dirty="0"/>
        </a:p>
      </dsp:txBody>
      <dsp:txXfrm>
        <a:off x="89120" y="1387831"/>
        <a:ext cx="1903144" cy="1567738"/>
      </dsp:txXfrm>
    </dsp:sp>
    <dsp:sp modelId="{C14A4271-EADD-4FF8-916D-084767636164}">
      <dsp:nvSpPr>
        <dsp:cNvPr id="0" name=""/>
        <dsp:cNvSpPr/>
      </dsp:nvSpPr>
      <dsp:spPr>
        <a:xfrm>
          <a:off x="2180714" y="1303020"/>
          <a:ext cx="2072766" cy="1737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Clean</a:t>
          </a:r>
          <a:endParaRPr lang="en-US" sz="2000" kern="1200" dirty="0"/>
        </a:p>
      </dsp:txBody>
      <dsp:txXfrm>
        <a:off x="2265525" y="1387831"/>
        <a:ext cx="1903144" cy="1567738"/>
      </dsp:txXfrm>
    </dsp:sp>
    <dsp:sp modelId="{3275C09B-C34D-4A40-B647-39408EAD3A09}">
      <dsp:nvSpPr>
        <dsp:cNvPr id="0" name=""/>
        <dsp:cNvSpPr/>
      </dsp:nvSpPr>
      <dsp:spPr>
        <a:xfrm>
          <a:off x="4357119" y="1303020"/>
          <a:ext cx="2072766" cy="1737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Re-inspect</a:t>
          </a:r>
          <a:endParaRPr lang="en-US" sz="2000" kern="1200" dirty="0"/>
        </a:p>
      </dsp:txBody>
      <dsp:txXfrm>
        <a:off x="4441930" y="1387831"/>
        <a:ext cx="1903144" cy="1567738"/>
      </dsp:txXfrm>
    </dsp:sp>
    <dsp:sp modelId="{3C69F995-7940-40A0-958F-59F57BAFAE42}">
      <dsp:nvSpPr>
        <dsp:cNvPr id="0" name=""/>
        <dsp:cNvSpPr/>
      </dsp:nvSpPr>
      <dsp:spPr>
        <a:xfrm>
          <a:off x="6533523" y="1303020"/>
          <a:ext cx="2072766" cy="1737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 Dry, ventilate storage area before returning</a:t>
          </a:r>
          <a:endParaRPr lang="en-US" sz="2000" kern="1200" dirty="0"/>
        </a:p>
      </dsp:txBody>
      <dsp:txXfrm>
        <a:off x="6618334" y="1387831"/>
        <a:ext cx="1903144" cy="15677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CCB23-DD71-40BC-9DF1-5804886BFE0E}">
      <dsp:nvSpPr>
        <dsp:cNvPr id="0" name=""/>
        <dsp:cNvSpPr/>
      </dsp:nvSpPr>
      <dsp:spPr>
        <a:xfrm>
          <a:off x="4590" y="781279"/>
          <a:ext cx="3574679" cy="68557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Exterior</a:t>
          </a:r>
          <a:endParaRPr lang="en-US" sz="3900" kern="1200" dirty="0"/>
        </a:p>
      </dsp:txBody>
      <dsp:txXfrm>
        <a:off x="24670" y="801359"/>
        <a:ext cx="3534519" cy="645411"/>
      </dsp:txXfrm>
    </dsp:sp>
    <dsp:sp modelId="{05A40DE2-64B1-40CB-B82A-0B45982E7293}">
      <dsp:nvSpPr>
        <dsp:cNvPr id="0" name=""/>
        <dsp:cNvSpPr/>
      </dsp:nvSpPr>
      <dsp:spPr>
        <a:xfrm>
          <a:off x="362058" y="1466851"/>
          <a:ext cx="357467" cy="696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332"/>
              </a:lnTo>
              <a:lnTo>
                <a:pt x="357467" y="69633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D90A8-315B-4E28-9EC6-BEAB0056C3E8}">
      <dsp:nvSpPr>
        <dsp:cNvPr id="0" name=""/>
        <dsp:cNvSpPr/>
      </dsp:nvSpPr>
      <dsp:spPr>
        <a:xfrm>
          <a:off x="719526" y="1773781"/>
          <a:ext cx="2387749" cy="778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Nicks, cuts, heat sears</a:t>
          </a:r>
          <a:endParaRPr lang="en-US" sz="2200" kern="1200" dirty="0"/>
        </a:p>
      </dsp:txBody>
      <dsp:txXfrm>
        <a:off x="742336" y="1796591"/>
        <a:ext cx="2342129" cy="733184"/>
      </dsp:txXfrm>
    </dsp:sp>
    <dsp:sp modelId="{3F156B3E-420B-484E-941C-6DCA624587FF}">
      <dsp:nvSpPr>
        <dsp:cNvPr id="0" name=""/>
        <dsp:cNvSpPr/>
      </dsp:nvSpPr>
      <dsp:spPr>
        <a:xfrm>
          <a:off x="362058" y="1466851"/>
          <a:ext cx="357467" cy="178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066"/>
              </a:lnTo>
              <a:lnTo>
                <a:pt x="357467" y="178206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7A199-5A01-4B48-9F37-B7525D24F327}">
      <dsp:nvSpPr>
        <dsp:cNvPr id="0" name=""/>
        <dsp:cNvSpPr/>
      </dsp:nvSpPr>
      <dsp:spPr>
        <a:xfrm>
          <a:off x="719526" y="2859515"/>
          <a:ext cx="2387749" cy="778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Excessive, unusual fuzziness</a:t>
          </a:r>
          <a:endParaRPr lang="en-US" sz="2200" kern="1200" dirty="0"/>
        </a:p>
      </dsp:txBody>
      <dsp:txXfrm>
        <a:off x="742336" y="2882325"/>
        <a:ext cx="2342129" cy="733184"/>
      </dsp:txXfrm>
    </dsp:sp>
    <dsp:sp modelId="{465FEE76-96BA-42E4-9E49-EE7DED26A264}">
      <dsp:nvSpPr>
        <dsp:cNvPr id="0" name=""/>
        <dsp:cNvSpPr/>
      </dsp:nvSpPr>
      <dsp:spPr>
        <a:xfrm>
          <a:off x="4193130" y="781279"/>
          <a:ext cx="3574679" cy="68557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Interior</a:t>
          </a:r>
          <a:endParaRPr lang="en-US" sz="3900" kern="1200" dirty="0"/>
        </a:p>
      </dsp:txBody>
      <dsp:txXfrm>
        <a:off x="4213210" y="801359"/>
        <a:ext cx="3534519" cy="645411"/>
      </dsp:txXfrm>
    </dsp:sp>
    <dsp:sp modelId="{45851655-B6F3-4AB7-AEEE-1B45EE4DF8EB}">
      <dsp:nvSpPr>
        <dsp:cNvPr id="0" name=""/>
        <dsp:cNvSpPr/>
      </dsp:nvSpPr>
      <dsp:spPr>
        <a:xfrm>
          <a:off x="4550598" y="1466851"/>
          <a:ext cx="357467" cy="696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332"/>
              </a:lnTo>
              <a:lnTo>
                <a:pt x="357467" y="69633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54B34-9DFE-4766-8793-91A1C330D282}">
      <dsp:nvSpPr>
        <dsp:cNvPr id="0" name=""/>
        <dsp:cNvSpPr/>
      </dsp:nvSpPr>
      <dsp:spPr>
        <a:xfrm>
          <a:off x="4908066" y="1773781"/>
          <a:ext cx="2387749" cy="778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Permanent mushy spots, deformities</a:t>
          </a:r>
          <a:endParaRPr lang="en-US" sz="2200" kern="1200" dirty="0"/>
        </a:p>
      </dsp:txBody>
      <dsp:txXfrm>
        <a:off x="4930876" y="1796591"/>
        <a:ext cx="2342129" cy="733184"/>
      </dsp:txXfrm>
    </dsp:sp>
    <dsp:sp modelId="{3CFAF30D-E13A-423D-953A-A0F1E0664807}">
      <dsp:nvSpPr>
        <dsp:cNvPr id="0" name=""/>
        <dsp:cNvSpPr/>
      </dsp:nvSpPr>
      <dsp:spPr>
        <a:xfrm>
          <a:off x="4550598" y="1466851"/>
          <a:ext cx="357467" cy="178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066"/>
              </a:lnTo>
              <a:lnTo>
                <a:pt x="357467" y="178206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15340-4361-439B-9CA9-5F75EF1FD1F9}">
      <dsp:nvSpPr>
        <dsp:cNvPr id="0" name=""/>
        <dsp:cNvSpPr/>
      </dsp:nvSpPr>
      <dsp:spPr>
        <a:xfrm>
          <a:off x="4908066" y="2859515"/>
          <a:ext cx="2387749" cy="778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Feel, squeeze surface</a:t>
          </a:r>
          <a:endParaRPr lang="en-US" sz="2200" kern="1200" dirty="0"/>
        </a:p>
      </dsp:txBody>
      <dsp:txXfrm>
        <a:off x="4930876" y="2882325"/>
        <a:ext cx="2342129" cy="73318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1FB2-DA3E-44AF-8E49-81DF9DD9E81D}">
      <dsp:nvSpPr>
        <dsp:cNvPr id="0" name=""/>
        <dsp:cNvSpPr/>
      </dsp:nvSpPr>
      <dsp:spPr>
        <a:xfrm>
          <a:off x="0" y="25627"/>
          <a:ext cx="7772400" cy="69556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Heat sears, nicks, cuts</a:t>
          </a:r>
          <a:endParaRPr lang="en-US" sz="2900" kern="1200" dirty="0"/>
        </a:p>
      </dsp:txBody>
      <dsp:txXfrm>
        <a:off x="33955" y="59582"/>
        <a:ext cx="7704490" cy="627655"/>
      </dsp:txXfrm>
    </dsp:sp>
    <dsp:sp modelId="{5B0A1095-60F9-4495-90A5-51BA8C84856E}">
      <dsp:nvSpPr>
        <dsp:cNvPr id="0" name=""/>
        <dsp:cNvSpPr/>
      </dsp:nvSpPr>
      <dsp:spPr>
        <a:xfrm>
          <a:off x="0" y="804712"/>
          <a:ext cx="7772400" cy="695565"/>
        </a:xfrm>
        <a:prstGeom prst="roundRect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Lumps indicate core damage</a:t>
          </a:r>
        </a:p>
      </dsp:txBody>
      <dsp:txXfrm>
        <a:off x="33955" y="838667"/>
        <a:ext cx="7704490" cy="627655"/>
      </dsp:txXfrm>
    </dsp:sp>
    <dsp:sp modelId="{EDFB68CF-CCAE-42B1-9487-0F1799D39C74}">
      <dsp:nvSpPr>
        <dsp:cNvPr id="0" name=""/>
        <dsp:cNvSpPr/>
      </dsp:nvSpPr>
      <dsp:spPr>
        <a:xfrm>
          <a:off x="0" y="1583797"/>
          <a:ext cx="7772400" cy="695565"/>
        </a:xfrm>
        <a:prstGeom prst="roundRect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Shrinking diameter may indicate break</a:t>
          </a:r>
        </a:p>
      </dsp:txBody>
      <dsp:txXfrm>
        <a:off x="33955" y="1617752"/>
        <a:ext cx="7704490" cy="627655"/>
      </dsp:txXfrm>
    </dsp:sp>
    <dsp:sp modelId="{5265D457-6511-4258-8843-16B2B9F58A3A}">
      <dsp:nvSpPr>
        <dsp:cNvPr id="0" name=""/>
        <dsp:cNvSpPr/>
      </dsp:nvSpPr>
      <dsp:spPr>
        <a:xfrm>
          <a:off x="0" y="2362882"/>
          <a:ext cx="7772400" cy="695565"/>
        </a:xfrm>
        <a:prstGeom prst="roundRect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Examine sheath for wear</a:t>
          </a:r>
        </a:p>
      </dsp:txBody>
      <dsp:txXfrm>
        <a:off x="33955" y="2396837"/>
        <a:ext cx="7704490" cy="627655"/>
      </dsp:txXfrm>
    </dsp:sp>
    <dsp:sp modelId="{193E4568-59C0-41CC-9CF0-EEE31929B814}">
      <dsp:nvSpPr>
        <dsp:cNvPr id="0" name=""/>
        <dsp:cNvSpPr/>
      </dsp:nvSpPr>
      <dsp:spPr>
        <a:xfrm>
          <a:off x="0" y="3141967"/>
          <a:ext cx="7772400" cy="695565"/>
        </a:xfrm>
        <a:prstGeom prst="roundRect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If sheath slides on core:</a:t>
          </a:r>
        </a:p>
      </dsp:txBody>
      <dsp:txXfrm>
        <a:off x="33955" y="3175922"/>
        <a:ext cx="7704490" cy="627655"/>
      </dsp:txXfrm>
    </dsp:sp>
    <dsp:sp modelId="{660ADE47-0544-485F-A0D0-0E73E5986199}">
      <dsp:nvSpPr>
        <dsp:cNvPr id="0" name=""/>
        <dsp:cNvSpPr/>
      </dsp:nvSpPr>
      <dsp:spPr>
        <a:xfrm>
          <a:off x="0" y="3837532"/>
          <a:ext cx="77724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Cut off end, remove excess, seal end</a:t>
          </a:r>
        </a:p>
      </dsp:txBody>
      <dsp:txXfrm>
        <a:off x="0" y="3837532"/>
        <a:ext cx="7772400" cy="480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42E35-7B46-4D5B-9DC6-9F1453099E1C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38CFF-6A62-4D5A-AF8B-F666AB1ABA64}">
      <dsp:nvSpPr>
        <dsp:cNvPr id="0" name=""/>
        <dsp:cNvSpPr/>
      </dsp:nvSpPr>
      <dsp:spPr>
        <a:xfrm>
          <a:off x="603203" y="434340"/>
          <a:ext cx="7109597" cy="8686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51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Chafing, dragging over rough surfaces</a:t>
          </a:r>
          <a:endParaRPr lang="en-US" sz="2900" kern="1200" dirty="0"/>
        </a:p>
      </dsp:txBody>
      <dsp:txXfrm>
        <a:off x="603203" y="434340"/>
        <a:ext cx="7109597" cy="868680"/>
      </dsp:txXfrm>
    </dsp:sp>
    <dsp:sp modelId="{79E83D31-38F6-451C-95D0-3DD268FE4676}">
      <dsp:nvSpPr>
        <dsp:cNvPr id="0" name=""/>
        <dsp:cNvSpPr/>
      </dsp:nvSpPr>
      <dsp:spPr>
        <a:xfrm>
          <a:off x="60278" y="32575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882F4-E99A-421F-987D-DFF79DFD0BCD}">
      <dsp:nvSpPr>
        <dsp:cNvPr id="0" name=""/>
        <dsp:cNvSpPr/>
      </dsp:nvSpPr>
      <dsp:spPr>
        <a:xfrm>
          <a:off x="918968" y="1737360"/>
          <a:ext cx="6793831" cy="868680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51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Constant vibration while in storage</a:t>
          </a:r>
          <a:endParaRPr lang="en-US" sz="2900" kern="1200" dirty="0"/>
        </a:p>
      </dsp:txBody>
      <dsp:txXfrm>
        <a:off x="918968" y="1737360"/>
        <a:ext cx="6793831" cy="868680"/>
      </dsp:txXfrm>
    </dsp:sp>
    <dsp:sp modelId="{AEBAD9D4-D0BB-41E4-93F4-4450AD9E44DE}">
      <dsp:nvSpPr>
        <dsp:cNvPr id="0" name=""/>
        <dsp:cNvSpPr/>
      </dsp:nvSpPr>
      <dsp:spPr>
        <a:xfrm>
          <a:off x="376043" y="162877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094DC-45C3-4CCE-8E20-5D0F497D94D8}">
      <dsp:nvSpPr>
        <dsp:cNvPr id="0" name=""/>
        <dsp:cNvSpPr/>
      </dsp:nvSpPr>
      <dsp:spPr>
        <a:xfrm>
          <a:off x="603203" y="3040380"/>
          <a:ext cx="7109597" cy="86868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51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Compression when stored tightly</a:t>
          </a:r>
          <a:endParaRPr lang="en-US" sz="2900" kern="1200" dirty="0"/>
        </a:p>
      </dsp:txBody>
      <dsp:txXfrm>
        <a:off x="603203" y="3040380"/>
        <a:ext cx="7109597" cy="868680"/>
      </dsp:txXfrm>
    </dsp:sp>
    <dsp:sp modelId="{096CAD1F-3B62-4BDA-BA1E-C7C7D56EF471}">
      <dsp:nvSpPr>
        <dsp:cNvPr id="0" name=""/>
        <dsp:cNvSpPr/>
      </dsp:nvSpPr>
      <dsp:spPr>
        <a:xfrm>
          <a:off x="60278" y="293179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8D6F-C55F-4510-B213-14295D746C3B}">
      <dsp:nvSpPr>
        <dsp:cNvPr id="0" name=""/>
        <dsp:cNvSpPr/>
      </dsp:nvSpPr>
      <dsp:spPr>
        <a:xfrm>
          <a:off x="1015" y="392369"/>
          <a:ext cx="3958711" cy="3166969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8CB63-6E70-479B-AB4B-26A540DBDD5C}">
      <dsp:nvSpPr>
        <dsp:cNvPr id="0" name=""/>
        <dsp:cNvSpPr/>
      </dsp:nvSpPr>
      <dsp:spPr>
        <a:xfrm>
          <a:off x="357299" y="3568611"/>
          <a:ext cx="3523253" cy="110843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Escape rope</a:t>
          </a:r>
          <a:endParaRPr lang="en-US" sz="3100" kern="1200" dirty="0"/>
        </a:p>
      </dsp:txBody>
      <dsp:txXfrm>
        <a:off x="357299" y="3568611"/>
        <a:ext cx="3523253" cy="1108439"/>
      </dsp:txXfrm>
    </dsp:sp>
    <dsp:sp modelId="{504899E7-879D-4849-8787-98A728D29EFA}">
      <dsp:nvSpPr>
        <dsp:cNvPr id="0" name=""/>
        <dsp:cNvSpPr/>
      </dsp:nvSpPr>
      <dsp:spPr>
        <a:xfrm>
          <a:off x="4355598" y="392369"/>
          <a:ext cx="3958711" cy="3166969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910F-F910-4169-A887-0A12CB325403}">
      <dsp:nvSpPr>
        <dsp:cNvPr id="0" name=""/>
        <dsp:cNvSpPr/>
      </dsp:nvSpPr>
      <dsp:spPr>
        <a:xfrm>
          <a:off x="4711882" y="3568611"/>
          <a:ext cx="3523253" cy="110843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Water rescue throw line</a:t>
          </a:r>
          <a:endParaRPr lang="en-US" sz="3100" kern="1200" dirty="0"/>
        </a:p>
      </dsp:txBody>
      <dsp:txXfrm>
        <a:off x="4711882" y="3568611"/>
        <a:ext cx="3523253" cy="11084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E4649-6A6B-4DBD-A1A1-837EBB65DA72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1C5F2-482E-46FF-86C0-6D4C7A9C9BB2}">
      <dsp:nvSpPr>
        <dsp:cNvPr id="0" name=""/>
        <dsp:cNvSpPr/>
      </dsp:nvSpPr>
      <dsp:spPr>
        <a:xfrm>
          <a:off x="603203" y="434340"/>
          <a:ext cx="7109597" cy="8686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Synthetic fiber holds better than natural fiber</a:t>
          </a:r>
          <a:endParaRPr lang="en-US" sz="2600" kern="1200" dirty="0"/>
        </a:p>
      </dsp:txBody>
      <dsp:txXfrm>
        <a:off x="603203" y="434340"/>
        <a:ext cx="7109597" cy="868680"/>
      </dsp:txXfrm>
    </dsp:sp>
    <dsp:sp modelId="{D7D10AAE-6DE4-4014-8E85-62BE42A1974C}">
      <dsp:nvSpPr>
        <dsp:cNvPr id="0" name=""/>
        <dsp:cNvSpPr/>
      </dsp:nvSpPr>
      <dsp:spPr>
        <a:xfrm>
          <a:off x="60278" y="32575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8116E-90D1-4580-8A14-B109475A511E}">
      <dsp:nvSpPr>
        <dsp:cNvPr id="0" name=""/>
        <dsp:cNvSpPr/>
      </dsp:nvSpPr>
      <dsp:spPr>
        <a:xfrm>
          <a:off x="918968" y="1737360"/>
          <a:ext cx="6793831" cy="868680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Can break below load limit after long periods of time</a:t>
          </a:r>
          <a:endParaRPr lang="en-US" sz="2600" kern="1200" dirty="0"/>
        </a:p>
      </dsp:txBody>
      <dsp:txXfrm>
        <a:off x="918968" y="1737360"/>
        <a:ext cx="6793831" cy="868680"/>
      </dsp:txXfrm>
    </dsp:sp>
    <dsp:sp modelId="{77741E3C-E91E-4EA0-862B-C3E3ED716C1D}">
      <dsp:nvSpPr>
        <dsp:cNvPr id="0" name=""/>
        <dsp:cNvSpPr/>
      </dsp:nvSpPr>
      <dsp:spPr>
        <a:xfrm>
          <a:off x="376043" y="162877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A6E0E-5414-4FEB-A02D-5984C0A3C137}">
      <dsp:nvSpPr>
        <dsp:cNvPr id="0" name=""/>
        <dsp:cNvSpPr/>
      </dsp:nvSpPr>
      <dsp:spPr>
        <a:xfrm>
          <a:off x="603203" y="3040380"/>
          <a:ext cx="7109597" cy="86868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51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Never exceed load limit and never more than two days</a:t>
          </a:r>
          <a:endParaRPr lang="en-US" sz="2600" kern="1200" dirty="0"/>
        </a:p>
      </dsp:txBody>
      <dsp:txXfrm>
        <a:off x="603203" y="3040380"/>
        <a:ext cx="7109597" cy="868680"/>
      </dsp:txXfrm>
    </dsp:sp>
    <dsp:sp modelId="{16E929F6-2D69-42E7-BFFA-C1D40E2461AA}">
      <dsp:nvSpPr>
        <dsp:cNvPr id="0" name=""/>
        <dsp:cNvSpPr/>
      </dsp:nvSpPr>
      <dsp:spPr>
        <a:xfrm>
          <a:off x="60278" y="2931795"/>
          <a:ext cx="1085850" cy="1085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E11D-154C-4870-BC3C-F1F078D168EA}">
      <dsp:nvSpPr>
        <dsp:cNvPr id="0" name=""/>
        <dsp:cNvSpPr/>
      </dsp:nvSpPr>
      <dsp:spPr>
        <a:xfrm>
          <a:off x="4642173" y="3170959"/>
          <a:ext cx="616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933" y="457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5217" y="3201256"/>
        <a:ext cx="30846" cy="30846"/>
      </dsp:txXfrm>
    </dsp:sp>
    <dsp:sp modelId="{5832EBE1-7A86-4D9B-9834-1EDEA49E80DB}">
      <dsp:nvSpPr>
        <dsp:cNvPr id="0" name=""/>
        <dsp:cNvSpPr/>
      </dsp:nvSpPr>
      <dsp:spPr>
        <a:xfrm>
          <a:off x="940571" y="2628900"/>
          <a:ext cx="616933" cy="587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466" y="0"/>
              </a:lnTo>
              <a:lnTo>
                <a:pt x="308466" y="587779"/>
              </a:lnTo>
              <a:lnTo>
                <a:pt x="616933" y="58777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7735" y="2901487"/>
        <a:ext cx="42605" cy="42605"/>
      </dsp:txXfrm>
    </dsp:sp>
    <dsp:sp modelId="{6D7C3C7A-707B-4A3C-8E9E-6590EC238E03}">
      <dsp:nvSpPr>
        <dsp:cNvPr id="0" name=""/>
        <dsp:cNvSpPr/>
      </dsp:nvSpPr>
      <dsp:spPr>
        <a:xfrm>
          <a:off x="4642173" y="1995400"/>
          <a:ext cx="616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6933" y="4572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5217" y="2025696"/>
        <a:ext cx="30846" cy="30846"/>
      </dsp:txXfrm>
    </dsp:sp>
    <dsp:sp modelId="{C9111198-C976-4CB7-BAB2-D218B994C8E0}">
      <dsp:nvSpPr>
        <dsp:cNvPr id="0" name=""/>
        <dsp:cNvSpPr/>
      </dsp:nvSpPr>
      <dsp:spPr>
        <a:xfrm>
          <a:off x="940571" y="2041120"/>
          <a:ext cx="616933" cy="587779"/>
        </a:xfrm>
        <a:custGeom>
          <a:avLst/>
          <a:gdLst/>
          <a:ahLst/>
          <a:cxnLst/>
          <a:rect l="0" t="0" r="0" b="0"/>
          <a:pathLst>
            <a:path>
              <a:moveTo>
                <a:pt x="0" y="587779"/>
              </a:moveTo>
              <a:lnTo>
                <a:pt x="308466" y="587779"/>
              </a:lnTo>
              <a:lnTo>
                <a:pt x="308466" y="0"/>
              </a:lnTo>
              <a:lnTo>
                <a:pt x="61693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7735" y="2313707"/>
        <a:ext cx="42605" cy="42605"/>
      </dsp:txXfrm>
    </dsp:sp>
    <dsp:sp modelId="{F666DAC5-23BF-4B0A-AC95-434D333DFCCC}">
      <dsp:nvSpPr>
        <dsp:cNvPr id="0" name=""/>
        <dsp:cNvSpPr/>
      </dsp:nvSpPr>
      <dsp:spPr>
        <a:xfrm rot="16200000">
          <a:off x="-1853747" y="2158676"/>
          <a:ext cx="4648188" cy="94044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Inspect extent</a:t>
          </a:r>
          <a:endParaRPr lang="en-US" sz="5600" kern="1200" dirty="0"/>
        </a:p>
      </dsp:txBody>
      <dsp:txXfrm>
        <a:off x="-1853747" y="2158676"/>
        <a:ext cx="4648188" cy="940447"/>
      </dsp:txXfrm>
    </dsp:sp>
    <dsp:sp modelId="{84FC5F78-932A-4E09-BD7B-62B3BFAE9921}">
      <dsp:nvSpPr>
        <dsp:cNvPr id="0" name=""/>
        <dsp:cNvSpPr/>
      </dsp:nvSpPr>
      <dsp:spPr>
        <a:xfrm>
          <a:off x="1557504" y="1570896"/>
          <a:ext cx="3084669" cy="940447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If stain is minor, strength should not be diminished</a:t>
          </a:r>
          <a:endParaRPr lang="en-US" sz="2200" kern="1200" dirty="0"/>
        </a:p>
      </dsp:txBody>
      <dsp:txXfrm>
        <a:off x="1557504" y="1570896"/>
        <a:ext cx="3084669" cy="940447"/>
      </dsp:txXfrm>
    </dsp:sp>
    <dsp:sp modelId="{4A33C60A-E63F-46CE-8A2D-0049C589F98C}">
      <dsp:nvSpPr>
        <dsp:cNvPr id="0" name=""/>
        <dsp:cNvSpPr/>
      </dsp:nvSpPr>
      <dsp:spPr>
        <a:xfrm>
          <a:off x="5259107" y="1570896"/>
          <a:ext cx="3084669" cy="940447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Keep in service</a:t>
          </a:r>
          <a:endParaRPr lang="en-US" sz="2200" kern="1200" dirty="0"/>
        </a:p>
      </dsp:txBody>
      <dsp:txXfrm>
        <a:off x="5259107" y="1570896"/>
        <a:ext cx="3084669" cy="940447"/>
      </dsp:txXfrm>
    </dsp:sp>
    <dsp:sp modelId="{D78F4218-41D9-43EF-82A3-D6922CD8AE1A}">
      <dsp:nvSpPr>
        <dsp:cNvPr id="0" name=""/>
        <dsp:cNvSpPr/>
      </dsp:nvSpPr>
      <dsp:spPr>
        <a:xfrm>
          <a:off x="1557504" y="2746455"/>
          <a:ext cx="3084669" cy="940447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If stain is halfway through rope, strength may be reduced</a:t>
          </a:r>
          <a:endParaRPr lang="en-US" sz="2200" kern="1200" dirty="0"/>
        </a:p>
      </dsp:txBody>
      <dsp:txXfrm>
        <a:off x="1557504" y="2746455"/>
        <a:ext cx="3084669" cy="940447"/>
      </dsp:txXfrm>
    </dsp:sp>
    <dsp:sp modelId="{D6D09F93-64F7-409D-ACF0-35E6B2DE1AB0}">
      <dsp:nvSpPr>
        <dsp:cNvPr id="0" name=""/>
        <dsp:cNvSpPr/>
      </dsp:nvSpPr>
      <dsp:spPr>
        <a:xfrm>
          <a:off x="5259107" y="2746455"/>
          <a:ext cx="3084669" cy="940447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Remove from service, destroy</a:t>
          </a:r>
          <a:endParaRPr lang="en-US" sz="2200" kern="1200" dirty="0"/>
        </a:p>
      </dsp:txBody>
      <dsp:txXfrm>
        <a:off x="5259107" y="2746455"/>
        <a:ext cx="3084669" cy="94044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C3BA-E16B-4F44-81D3-2362E6822A5A}">
      <dsp:nvSpPr>
        <dsp:cNvPr id="0" name=""/>
        <dsp:cNvSpPr/>
      </dsp:nvSpPr>
      <dsp:spPr>
        <a:xfrm>
          <a:off x="636158" y="1218283"/>
          <a:ext cx="3505088" cy="227830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Natural fiber extremely vulnerable</a:t>
          </a:r>
          <a:endParaRPr lang="en-US" sz="3700" kern="1200" dirty="0"/>
        </a:p>
      </dsp:txBody>
      <dsp:txXfrm>
        <a:off x="747376" y="1329501"/>
        <a:ext cx="3282652" cy="2055871"/>
      </dsp:txXfrm>
    </dsp:sp>
    <dsp:sp modelId="{023DFEB7-072A-4E5B-A6DC-0DEC624E491D}">
      <dsp:nvSpPr>
        <dsp:cNvPr id="0" name=""/>
        <dsp:cNvSpPr/>
      </dsp:nvSpPr>
      <dsp:spPr>
        <a:xfrm>
          <a:off x="2388703" y="421790"/>
          <a:ext cx="3871293" cy="3871293"/>
        </a:xfrm>
        <a:custGeom>
          <a:avLst/>
          <a:gdLst/>
          <a:ahLst/>
          <a:cxnLst/>
          <a:rect l="0" t="0" r="0" b="0"/>
          <a:pathLst>
            <a:path>
              <a:moveTo>
                <a:pt x="389323" y="771338"/>
              </a:moveTo>
              <a:arcTo wR="1935646" hR="1935646" stAng="13018682" swAng="636263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84DC9-0A70-44E6-BAE1-15302B5D8854}">
      <dsp:nvSpPr>
        <dsp:cNvPr id="0" name=""/>
        <dsp:cNvSpPr/>
      </dsp:nvSpPr>
      <dsp:spPr>
        <a:xfrm>
          <a:off x="4507452" y="1218283"/>
          <a:ext cx="3505088" cy="2278307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Synthetic fiber not entirely resistant </a:t>
          </a:r>
          <a:endParaRPr lang="en-US" sz="3700" kern="1200" dirty="0"/>
        </a:p>
      </dsp:txBody>
      <dsp:txXfrm>
        <a:off x="4618670" y="1329501"/>
        <a:ext cx="3282652" cy="2055871"/>
      </dsp:txXfrm>
    </dsp:sp>
    <dsp:sp modelId="{FE24BD0D-0BF3-466D-BEDA-25E380AA5C18}">
      <dsp:nvSpPr>
        <dsp:cNvPr id="0" name=""/>
        <dsp:cNvSpPr/>
      </dsp:nvSpPr>
      <dsp:spPr>
        <a:xfrm>
          <a:off x="2388703" y="421790"/>
          <a:ext cx="3871293" cy="3871293"/>
        </a:xfrm>
        <a:custGeom>
          <a:avLst/>
          <a:gdLst/>
          <a:ahLst/>
          <a:cxnLst/>
          <a:rect l="0" t="0" r="0" b="0"/>
          <a:pathLst>
            <a:path>
              <a:moveTo>
                <a:pt x="3481969" y="3099955"/>
              </a:moveTo>
              <a:arcTo wR="1935646" hR="1935646" stAng="2218682" swAng="636263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41C96-FF7B-44B4-A67F-5753DA98BE99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7BD3F-2F78-4C3E-B5B7-F921A404FC00}">
      <dsp:nvSpPr>
        <dsp:cNvPr id="0" name=""/>
        <dsp:cNvSpPr/>
      </dsp:nvSpPr>
      <dsp:spPr>
        <a:xfrm>
          <a:off x="269548" y="1303020"/>
          <a:ext cx="3521868" cy="1737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1. Visually inspect for soil and other contamination</a:t>
          </a:r>
          <a:endParaRPr lang="en-US" sz="3100" kern="1200" dirty="0"/>
        </a:p>
      </dsp:txBody>
      <dsp:txXfrm>
        <a:off x="354359" y="1387831"/>
        <a:ext cx="3352246" cy="1567738"/>
      </dsp:txXfrm>
    </dsp:sp>
    <dsp:sp modelId="{23A86F6D-7723-47C1-A7B9-BAAA1F6D0E50}">
      <dsp:nvSpPr>
        <dsp:cNvPr id="0" name=""/>
        <dsp:cNvSpPr/>
      </dsp:nvSpPr>
      <dsp:spPr>
        <a:xfrm>
          <a:off x="3980983" y="1303020"/>
          <a:ext cx="3521868" cy="1737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2. Use stiff brush to remove</a:t>
          </a:r>
          <a:endParaRPr lang="en-US" sz="3100" kern="1200" dirty="0"/>
        </a:p>
      </dsp:txBody>
      <dsp:txXfrm>
        <a:off x="4065794" y="1387831"/>
        <a:ext cx="3352246" cy="15677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B0BEA-4D7C-4ECF-BA27-9ABF20B0F039}">
      <dsp:nvSpPr>
        <dsp:cNvPr id="0" name=""/>
        <dsp:cNvSpPr/>
      </dsp:nvSpPr>
      <dsp:spPr>
        <a:xfrm>
          <a:off x="0" y="1423690"/>
          <a:ext cx="2658069" cy="2126455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8FBBF-80DD-479A-905A-252E0EFB2588}">
      <dsp:nvSpPr>
        <dsp:cNvPr id="0" name=""/>
        <dsp:cNvSpPr/>
      </dsp:nvSpPr>
      <dsp:spPr>
        <a:xfrm>
          <a:off x="239226" y="3337500"/>
          <a:ext cx="2365682" cy="7442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hand</a:t>
          </a:r>
          <a:endParaRPr lang="en-US" sz="2100" kern="1200" dirty="0"/>
        </a:p>
      </dsp:txBody>
      <dsp:txXfrm>
        <a:off x="239226" y="3337500"/>
        <a:ext cx="2365682" cy="744259"/>
      </dsp:txXfrm>
    </dsp:sp>
    <dsp:sp modelId="{11F2C730-CEA2-4799-A5A7-ED4F6B80D5AB}">
      <dsp:nvSpPr>
        <dsp:cNvPr id="0" name=""/>
        <dsp:cNvSpPr/>
      </dsp:nvSpPr>
      <dsp:spPr>
        <a:xfrm>
          <a:off x="2923877" y="1423690"/>
          <a:ext cx="2658069" cy="2126455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87DDB-4791-483B-A39F-03C74351E896}">
      <dsp:nvSpPr>
        <dsp:cNvPr id="0" name=""/>
        <dsp:cNvSpPr/>
      </dsp:nvSpPr>
      <dsp:spPr>
        <a:xfrm>
          <a:off x="3163103" y="3337500"/>
          <a:ext cx="2365682" cy="7442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Rope washing device</a:t>
          </a:r>
          <a:endParaRPr lang="en-US" sz="2100" kern="1200" dirty="0"/>
        </a:p>
      </dsp:txBody>
      <dsp:txXfrm>
        <a:off x="3163103" y="3337500"/>
        <a:ext cx="2365682" cy="744259"/>
      </dsp:txXfrm>
    </dsp:sp>
    <dsp:sp modelId="{E3CE5D68-48CB-4F10-8FCA-50145571E298}">
      <dsp:nvSpPr>
        <dsp:cNvPr id="0" name=""/>
        <dsp:cNvSpPr/>
      </dsp:nvSpPr>
      <dsp:spPr>
        <a:xfrm>
          <a:off x="5847753" y="1423690"/>
          <a:ext cx="2658069" cy="2126455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2C4D7-03B4-4DBD-A568-E3DBB2ACFB8D}">
      <dsp:nvSpPr>
        <dsp:cNvPr id="0" name=""/>
        <dsp:cNvSpPr/>
      </dsp:nvSpPr>
      <dsp:spPr>
        <a:xfrm>
          <a:off x="6086980" y="3337500"/>
          <a:ext cx="2365682" cy="7442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Washing machine</a:t>
          </a:r>
          <a:endParaRPr lang="en-US" sz="2100" kern="1200" dirty="0"/>
        </a:p>
      </dsp:txBody>
      <dsp:txXfrm>
        <a:off x="6086980" y="3337500"/>
        <a:ext cx="2365682" cy="74425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38CDC-335D-4C72-A3F4-7455759B39FE}">
      <dsp:nvSpPr>
        <dsp:cNvPr id="0" name=""/>
        <dsp:cNvSpPr/>
      </dsp:nvSpPr>
      <dsp:spPr>
        <a:xfrm>
          <a:off x="699515" y="774091"/>
          <a:ext cx="6761988" cy="349455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1852B-8312-45B2-BF49-68BF94F4F917}">
      <dsp:nvSpPr>
        <dsp:cNvPr id="0" name=""/>
        <dsp:cNvSpPr/>
      </dsp:nvSpPr>
      <dsp:spPr>
        <a:xfrm>
          <a:off x="901598" y="1182783"/>
          <a:ext cx="3140049" cy="2989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Do: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Spread on hose drying rack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Suspend in hose tower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Coil loosely in hose dryer</a:t>
          </a:r>
          <a:endParaRPr lang="en-US" sz="2500" kern="1200" dirty="0"/>
        </a:p>
      </dsp:txBody>
      <dsp:txXfrm>
        <a:off x="901598" y="1182783"/>
        <a:ext cx="3140049" cy="2989548"/>
      </dsp:txXfrm>
    </dsp:sp>
    <dsp:sp modelId="{2061A748-FCCA-427C-847E-AAF3CA1B6C16}">
      <dsp:nvSpPr>
        <dsp:cNvPr id="0" name=""/>
        <dsp:cNvSpPr/>
      </dsp:nvSpPr>
      <dsp:spPr>
        <a:xfrm>
          <a:off x="4111599" y="1182783"/>
          <a:ext cx="3140049" cy="2989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Do Not: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Place near heat source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Let dry in direct sunlight</a:t>
          </a:r>
          <a:endParaRPr lang="en-US" sz="2500" kern="1200" dirty="0"/>
        </a:p>
      </dsp:txBody>
      <dsp:txXfrm>
        <a:off x="4111599" y="1182783"/>
        <a:ext cx="3140049" cy="2989548"/>
      </dsp:txXfrm>
    </dsp:sp>
    <dsp:sp modelId="{E7350E37-9CFB-4640-87E1-CF1A87949E37}">
      <dsp:nvSpPr>
        <dsp:cNvPr id="0" name=""/>
        <dsp:cNvSpPr/>
      </dsp:nvSpPr>
      <dsp:spPr>
        <a:xfrm>
          <a:off x="0" y="74754"/>
          <a:ext cx="1321308" cy="1321308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C55C1-8FE9-4BE2-97A4-F5316B38DC04}">
      <dsp:nvSpPr>
        <dsp:cNvPr id="0" name=""/>
        <dsp:cNvSpPr/>
      </dsp:nvSpPr>
      <dsp:spPr>
        <a:xfrm>
          <a:off x="6528816" y="549928"/>
          <a:ext cx="1243584" cy="4261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00CE3-A973-4E7D-A1E7-C9A4CD144AE0}">
      <dsp:nvSpPr>
        <dsp:cNvPr id="0" name=""/>
        <dsp:cNvSpPr/>
      </dsp:nvSpPr>
      <dsp:spPr>
        <a:xfrm>
          <a:off x="4080510" y="1189176"/>
          <a:ext cx="777" cy="2855306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906F-02CA-40CF-BD4D-3CB3ABB539FD}">
      <dsp:nvSpPr>
        <dsp:cNvPr id="0" name=""/>
        <dsp:cNvSpPr/>
      </dsp:nvSpPr>
      <dsp:spPr>
        <a:xfrm>
          <a:off x="0" y="46522"/>
          <a:ext cx="4248150" cy="123147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Mark ends</a:t>
          </a:r>
          <a:endParaRPr lang="en-US" sz="3100" kern="1200" dirty="0"/>
        </a:p>
      </dsp:txBody>
      <dsp:txXfrm>
        <a:off x="60116" y="106638"/>
        <a:ext cx="4127918" cy="1111247"/>
      </dsp:txXfrm>
    </dsp:sp>
    <dsp:sp modelId="{C7FE59D1-73C9-45A2-87D3-39A599AC393E}">
      <dsp:nvSpPr>
        <dsp:cNvPr id="0" name=""/>
        <dsp:cNvSpPr/>
      </dsp:nvSpPr>
      <dsp:spPr>
        <a:xfrm>
          <a:off x="0" y="1278002"/>
          <a:ext cx="4248150" cy="15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7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With unit number and service start date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Print on label, seal to ends with liquid compound</a:t>
          </a:r>
          <a:endParaRPr lang="en-US" sz="2400" kern="1200" dirty="0"/>
        </a:p>
      </dsp:txBody>
      <dsp:txXfrm>
        <a:off x="0" y="1278002"/>
        <a:ext cx="4248150" cy="1507994"/>
      </dsp:txXfrm>
    </dsp:sp>
    <dsp:sp modelId="{C84B60BD-CA29-4C85-ACEE-51AC52A68105}">
      <dsp:nvSpPr>
        <dsp:cNvPr id="0" name=""/>
        <dsp:cNvSpPr/>
      </dsp:nvSpPr>
      <dsp:spPr>
        <a:xfrm>
          <a:off x="0" y="2785997"/>
          <a:ext cx="4248150" cy="1231479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Log is kept for working life</a:t>
          </a:r>
          <a:endParaRPr lang="en-US" sz="3100" kern="1200" dirty="0"/>
        </a:p>
      </dsp:txBody>
      <dsp:txXfrm>
        <a:off x="60116" y="2846113"/>
        <a:ext cx="4127918" cy="111124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3E132-264A-4F51-A412-CB996940117A}">
      <dsp:nvSpPr>
        <dsp:cNvPr id="0" name=""/>
        <dsp:cNvSpPr/>
      </dsp:nvSpPr>
      <dsp:spPr>
        <a:xfrm>
          <a:off x="0" y="35045"/>
          <a:ext cx="4248150" cy="131273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Records dates every use, maintenance, inspection</a:t>
          </a:r>
          <a:endParaRPr lang="en-US" sz="2400" kern="1200" dirty="0"/>
        </a:p>
      </dsp:txBody>
      <dsp:txXfrm>
        <a:off x="64083" y="99128"/>
        <a:ext cx="4119984" cy="1184573"/>
      </dsp:txXfrm>
    </dsp:sp>
    <dsp:sp modelId="{C9405C59-29AD-4762-9304-7FC98FE04E7C}">
      <dsp:nvSpPr>
        <dsp:cNvPr id="0" name=""/>
        <dsp:cNvSpPr/>
      </dsp:nvSpPr>
      <dsp:spPr>
        <a:xfrm>
          <a:off x="0" y="1416905"/>
          <a:ext cx="4248150" cy="1312739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 helps determine when to remove from service</a:t>
          </a:r>
          <a:endParaRPr lang="en-US" sz="2400" kern="1200" dirty="0"/>
        </a:p>
      </dsp:txBody>
      <dsp:txXfrm>
        <a:off x="64083" y="1480988"/>
        <a:ext cx="4119984" cy="1184573"/>
      </dsp:txXfrm>
    </dsp:sp>
    <dsp:sp modelId="{F854089C-07A1-4D37-AE1E-E2DD8932B9D9}">
      <dsp:nvSpPr>
        <dsp:cNvPr id="0" name=""/>
        <dsp:cNvSpPr/>
      </dsp:nvSpPr>
      <dsp:spPr>
        <a:xfrm>
          <a:off x="0" y="2798764"/>
          <a:ext cx="4248150" cy="1312739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Log is kept in waterproof envelope in pocket on side of bag</a:t>
          </a:r>
          <a:endParaRPr lang="en-US" sz="2400" kern="1200" dirty="0"/>
        </a:p>
      </dsp:txBody>
      <dsp:txXfrm>
        <a:off x="64083" y="2862847"/>
        <a:ext cx="4119984" cy="118457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CE50-9540-40D8-8505-82A87004195F}">
      <dsp:nvSpPr>
        <dsp:cNvPr id="0" name=""/>
        <dsp:cNvSpPr/>
      </dsp:nvSpPr>
      <dsp:spPr>
        <a:xfrm>
          <a:off x="699515" y="774091"/>
          <a:ext cx="6761988" cy="349455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5C02A-5D27-4CCC-86D0-5426899BECDB}">
      <dsp:nvSpPr>
        <dsp:cNvPr id="0" name=""/>
        <dsp:cNvSpPr/>
      </dsp:nvSpPr>
      <dsp:spPr>
        <a:xfrm>
          <a:off x="901598" y="1182783"/>
          <a:ext cx="3140049" cy="2989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- Clean, dry, unheated area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- Freely circulating air</a:t>
          </a:r>
          <a:endParaRPr lang="en-US" sz="2700" kern="1200" dirty="0"/>
        </a:p>
      </dsp:txBody>
      <dsp:txXfrm>
        <a:off x="901598" y="1182783"/>
        <a:ext cx="3140049" cy="2989548"/>
      </dsp:txXfrm>
    </dsp:sp>
    <dsp:sp modelId="{CCD043A6-0920-482D-AA17-91489C5D4E24}">
      <dsp:nvSpPr>
        <dsp:cNvPr id="0" name=""/>
        <dsp:cNvSpPr/>
      </dsp:nvSpPr>
      <dsp:spPr>
        <a:xfrm>
          <a:off x="4111599" y="1182783"/>
          <a:ext cx="3140049" cy="2989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- Protect from weather, direct sunlight, chemicals, fumes, vapors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- Keep in separate compartment from fuels</a:t>
          </a:r>
          <a:endParaRPr lang="en-US" sz="2700" kern="1200" dirty="0"/>
        </a:p>
      </dsp:txBody>
      <dsp:txXfrm>
        <a:off x="4111599" y="1182783"/>
        <a:ext cx="3140049" cy="2989548"/>
      </dsp:txXfrm>
    </dsp:sp>
    <dsp:sp modelId="{853D10DD-8BCC-46DD-A16A-F35ACC951D26}">
      <dsp:nvSpPr>
        <dsp:cNvPr id="0" name=""/>
        <dsp:cNvSpPr/>
      </dsp:nvSpPr>
      <dsp:spPr>
        <a:xfrm>
          <a:off x="0" y="74754"/>
          <a:ext cx="1321308" cy="1321308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C16E-E7FF-4FEF-BD7D-F7875064B449}">
      <dsp:nvSpPr>
        <dsp:cNvPr id="0" name=""/>
        <dsp:cNvSpPr/>
      </dsp:nvSpPr>
      <dsp:spPr>
        <a:xfrm>
          <a:off x="6528816" y="549928"/>
          <a:ext cx="1243584" cy="4261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A2763-E411-414E-9AA9-F6FB29A9ADAF}">
      <dsp:nvSpPr>
        <dsp:cNvPr id="0" name=""/>
        <dsp:cNvSpPr/>
      </dsp:nvSpPr>
      <dsp:spPr>
        <a:xfrm>
          <a:off x="4080510" y="1189176"/>
          <a:ext cx="777" cy="2855306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01ED-D594-45FD-98CC-F9A50B617BD8}">
      <dsp:nvSpPr>
        <dsp:cNvPr id="0" name=""/>
        <dsp:cNvSpPr/>
      </dsp:nvSpPr>
      <dsp:spPr>
        <a:xfrm>
          <a:off x="0" y="0"/>
          <a:ext cx="4248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DF96F-CCBF-428A-B4D6-C32C17E01BD7}">
      <dsp:nvSpPr>
        <dsp:cNvPr id="0" name=""/>
        <dsp:cNvSpPr/>
      </dsp:nvSpPr>
      <dsp:spPr>
        <a:xfrm>
          <a:off x="0" y="0"/>
          <a:ext cx="424815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Easy to transport</a:t>
          </a:r>
          <a:endParaRPr lang="en-US" sz="2800" kern="1200" dirty="0"/>
        </a:p>
      </dsp:txBody>
      <dsp:txXfrm>
        <a:off x="0" y="0"/>
        <a:ext cx="4248150" cy="1016000"/>
      </dsp:txXfrm>
    </dsp:sp>
    <dsp:sp modelId="{7FCDC775-3D4F-4E07-8963-69560E76EF4F}">
      <dsp:nvSpPr>
        <dsp:cNvPr id="0" name=""/>
        <dsp:cNvSpPr/>
      </dsp:nvSpPr>
      <dsp:spPr>
        <a:xfrm>
          <a:off x="0" y="1016000"/>
          <a:ext cx="4248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1E655-B863-4A2C-8010-8B82BDE53637}">
      <dsp:nvSpPr>
        <dsp:cNvPr id="0" name=""/>
        <dsp:cNvSpPr/>
      </dsp:nvSpPr>
      <dsp:spPr>
        <a:xfrm>
          <a:off x="0" y="1016000"/>
          <a:ext cx="424815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Protects against contamination, abrasion</a:t>
          </a:r>
          <a:endParaRPr lang="en-US" sz="2800" kern="1200" dirty="0"/>
        </a:p>
      </dsp:txBody>
      <dsp:txXfrm>
        <a:off x="0" y="1016000"/>
        <a:ext cx="4248150" cy="1016000"/>
      </dsp:txXfrm>
    </dsp:sp>
    <dsp:sp modelId="{84671FEA-75CC-4355-86C0-5C9D6E773CCA}">
      <dsp:nvSpPr>
        <dsp:cNvPr id="0" name=""/>
        <dsp:cNvSpPr/>
      </dsp:nvSpPr>
      <dsp:spPr>
        <a:xfrm>
          <a:off x="0" y="2032000"/>
          <a:ext cx="4248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C8DB6-2CE4-4BCE-88B1-901954E1F22A}">
      <dsp:nvSpPr>
        <dsp:cNvPr id="0" name=""/>
        <dsp:cNvSpPr/>
      </dsp:nvSpPr>
      <dsp:spPr>
        <a:xfrm>
          <a:off x="0" y="2032000"/>
          <a:ext cx="424815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Can be easily marked, with rope log attached</a:t>
          </a:r>
          <a:endParaRPr lang="en-US" sz="2800" kern="1200" dirty="0"/>
        </a:p>
      </dsp:txBody>
      <dsp:txXfrm>
        <a:off x="0" y="2032000"/>
        <a:ext cx="4248150" cy="1016000"/>
      </dsp:txXfrm>
    </dsp:sp>
    <dsp:sp modelId="{8FAA3154-AD5D-47CF-9D0B-0F9919D689DC}">
      <dsp:nvSpPr>
        <dsp:cNvPr id="0" name=""/>
        <dsp:cNvSpPr/>
      </dsp:nvSpPr>
      <dsp:spPr>
        <a:xfrm>
          <a:off x="0" y="3047999"/>
          <a:ext cx="4248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336C3-75B1-4DF0-B619-7E8737AD5C82}">
      <dsp:nvSpPr>
        <dsp:cNvPr id="0" name=""/>
        <dsp:cNvSpPr/>
      </dsp:nvSpPr>
      <dsp:spPr>
        <a:xfrm>
          <a:off x="0" y="3047999"/>
          <a:ext cx="424815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May be dropped, thrown to be deployed quickly</a:t>
          </a:r>
          <a:endParaRPr lang="en-US" sz="2800" kern="1200" dirty="0"/>
        </a:p>
      </dsp:txBody>
      <dsp:txXfrm>
        <a:off x="0" y="3047999"/>
        <a:ext cx="4248150" cy="101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AD725-0B36-4C6C-A1C4-B659547618E6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088EB-E544-4EBB-B836-6B85DEAE680B}">
      <dsp:nvSpPr>
        <dsp:cNvPr id="0" name=""/>
        <dsp:cNvSpPr/>
      </dsp:nvSpPr>
      <dsp:spPr>
        <a:xfrm>
          <a:off x="3889" y="1303020"/>
          <a:ext cx="1870992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Block creel construction</a:t>
          </a:r>
          <a:endParaRPr lang="en-US" sz="2000" kern="1200" dirty="0"/>
        </a:p>
      </dsp:txBody>
      <dsp:txXfrm>
        <a:off x="88700" y="1387831"/>
        <a:ext cx="1701370" cy="1567738"/>
      </dsp:txXfrm>
    </dsp:sp>
    <dsp:sp modelId="{9D20F8B7-FA82-428C-8D60-5E703607101D}">
      <dsp:nvSpPr>
        <dsp:cNvPr id="0" name=""/>
        <dsp:cNvSpPr/>
      </dsp:nvSpPr>
      <dsp:spPr>
        <a:xfrm>
          <a:off x="1968432" y="1303020"/>
          <a:ext cx="1870992" cy="1737360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Continuous filament virgin fiber</a:t>
          </a:r>
          <a:endParaRPr lang="en-US" sz="2000" kern="1200" dirty="0"/>
        </a:p>
      </dsp:txBody>
      <dsp:txXfrm>
        <a:off x="2053243" y="1387831"/>
        <a:ext cx="1701370" cy="1567738"/>
      </dsp:txXfrm>
    </dsp:sp>
    <dsp:sp modelId="{EE4FF273-659E-40AD-BE54-BABB71BEDE05}">
      <dsp:nvSpPr>
        <dsp:cNvPr id="0" name=""/>
        <dsp:cNvSpPr/>
      </dsp:nvSpPr>
      <dsp:spPr>
        <a:xfrm>
          <a:off x="3932974" y="1303020"/>
          <a:ext cx="1870992" cy="1737360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 load-bearing elements</a:t>
          </a:r>
          <a:endParaRPr lang="en-US" sz="2000" kern="1200" dirty="0"/>
        </a:p>
      </dsp:txBody>
      <dsp:txXfrm>
        <a:off x="4017785" y="1387831"/>
        <a:ext cx="1701370" cy="1567738"/>
      </dsp:txXfrm>
    </dsp:sp>
    <dsp:sp modelId="{E6EDCA3D-FCB1-4E1A-8215-948B59A1B2F3}">
      <dsp:nvSpPr>
        <dsp:cNvPr id="0" name=""/>
        <dsp:cNvSpPr/>
      </dsp:nvSpPr>
      <dsp:spPr>
        <a:xfrm>
          <a:off x="5897517" y="1303020"/>
          <a:ext cx="1870992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Required manufacturer information</a:t>
          </a:r>
          <a:endParaRPr lang="en-US" sz="2000" kern="1200" dirty="0"/>
        </a:p>
      </dsp:txBody>
      <dsp:txXfrm>
        <a:off x="5982328" y="1387831"/>
        <a:ext cx="1701370" cy="1567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9E4E1-693C-4667-9BC6-2DA50E370D2A}">
      <dsp:nvSpPr>
        <dsp:cNvPr id="0" name=""/>
        <dsp:cNvSpPr/>
      </dsp:nvSpPr>
      <dsp:spPr>
        <a:xfrm>
          <a:off x="0" y="0"/>
          <a:ext cx="6606540" cy="13030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Criteria for re-use</a:t>
          </a:r>
          <a:endParaRPr lang="en-US" sz="3200" kern="1200" dirty="0"/>
        </a:p>
      </dsp:txBody>
      <dsp:txXfrm>
        <a:off x="38164" y="38164"/>
        <a:ext cx="5200480" cy="1226692"/>
      </dsp:txXfrm>
    </dsp:sp>
    <dsp:sp modelId="{3E75E640-94D3-4536-A249-DABC7BF1AA70}">
      <dsp:nvSpPr>
        <dsp:cNvPr id="0" name=""/>
        <dsp:cNvSpPr/>
      </dsp:nvSpPr>
      <dsp:spPr>
        <a:xfrm>
          <a:off x="582929" y="1520190"/>
          <a:ext cx="6606540" cy="13030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Requires rope log</a:t>
          </a:r>
          <a:endParaRPr lang="en-US" sz="3200" kern="1200" dirty="0"/>
        </a:p>
      </dsp:txBody>
      <dsp:txXfrm>
        <a:off x="621093" y="1558354"/>
        <a:ext cx="5100319" cy="1226692"/>
      </dsp:txXfrm>
    </dsp:sp>
    <dsp:sp modelId="{C62D54B6-A4F0-4BB5-AEE0-E84043771C10}">
      <dsp:nvSpPr>
        <dsp:cNvPr id="0" name=""/>
        <dsp:cNvSpPr/>
      </dsp:nvSpPr>
      <dsp:spPr>
        <a:xfrm>
          <a:off x="1165859" y="3040380"/>
          <a:ext cx="6606540" cy="13030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Designates options for rope removed from service</a:t>
          </a:r>
          <a:endParaRPr lang="en-US" sz="3200" kern="1200" dirty="0"/>
        </a:p>
      </dsp:txBody>
      <dsp:txXfrm>
        <a:off x="1204023" y="3078544"/>
        <a:ext cx="5100319" cy="1226692"/>
      </dsp:txXfrm>
    </dsp:sp>
    <dsp:sp modelId="{5F9423C0-F124-4509-92C1-6A705B2477A6}">
      <dsp:nvSpPr>
        <dsp:cNvPr id="0" name=""/>
        <dsp:cNvSpPr/>
      </dsp:nvSpPr>
      <dsp:spPr>
        <a:xfrm>
          <a:off x="5759577" y="988123"/>
          <a:ext cx="846963" cy="846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50144" y="988123"/>
        <a:ext cx="465829" cy="637340"/>
      </dsp:txXfrm>
    </dsp:sp>
    <dsp:sp modelId="{C08F2B72-826F-42A2-8E76-397C2737A106}">
      <dsp:nvSpPr>
        <dsp:cNvPr id="0" name=""/>
        <dsp:cNvSpPr/>
      </dsp:nvSpPr>
      <dsp:spPr>
        <a:xfrm>
          <a:off x="6342506" y="2499626"/>
          <a:ext cx="846963" cy="846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33073" y="2499626"/>
        <a:ext cx="465829" cy="637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7CC1-F879-4358-B8B0-DC88E6BBD4A7}">
      <dsp:nvSpPr>
        <dsp:cNvPr id="0" name=""/>
        <dsp:cNvSpPr/>
      </dsp:nvSpPr>
      <dsp:spPr>
        <a:xfrm>
          <a:off x="3402210" y="439"/>
          <a:ext cx="2339578" cy="152072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Material effects use, longevity</a:t>
          </a:r>
          <a:endParaRPr lang="en-US" sz="2400" kern="1200" dirty="0"/>
        </a:p>
      </dsp:txBody>
      <dsp:txXfrm>
        <a:off x="3476446" y="74675"/>
        <a:ext cx="2191106" cy="1372253"/>
      </dsp:txXfrm>
    </dsp:sp>
    <dsp:sp modelId="{FB503CDD-9F33-4F6A-BE55-7057C65C3AE5}">
      <dsp:nvSpPr>
        <dsp:cNvPr id="0" name=""/>
        <dsp:cNvSpPr/>
      </dsp:nvSpPr>
      <dsp:spPr>
        <a:xfrm>
          <a:off x="2540295" y="760802"/>
          <a:ext cx="4063408" cy="4063408"/>
        </a:xfrm>
        <a:custGeom>
          <a:avLst/>
          <a:gdLst/>
          <a:ahLst/>
          <a:cxnLst/>
          <a:rect l="0" t="0" r="0" b="0"/>
          <a:pathLst>
            <a:path>
              <a:moveTo>
                <a:pt x="3218559" y="382705"/>
              </a:moveTo>
              <a:arcTo wR="2031704" hR="2031704" stAng="18344651" swAng="3653349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77EB-3D17-452A-A7C2-EEE9A1B032CB}">
      <dsp:nvSpPr>
        <dsp:cNvPr id="0" name=""/>
        <dsp:cNvSpPr/>
      </dsp:nvSpPr>
      <dsp:spPr>
        <a:xfrm>
          <a:off x="5161718" y="3047995"/>
          <a:ext cx="2339578" cy="152072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Natural fiber weakens when wet, rots</a:t>
          </a:r>
          <a:endParaRPr lang="en-US" sz="2400" kern="1200" dirty="0"/>
        </a:p>
      </dsp:txBody>
      <dsp:txXfrm>
        <a:off x="5235954" y="3122231"/>
        <a:ext cx="2191106" cy="1372253"/>
      </dsp:txXfrm>
    </dsp:sp>
    <dsp:sp modelId="{2D20007B-CD1F-4D21-95B1-D95F30F94E80}">
      <dsp:nvSpPr>
        <dsp:cNvPr id="0" name=""/>
        <dsp:cNvSpPr/>
      </dsp:nvSpPr>
      <dsp:spPr>
        <a:xfrm>
          <a:off x="2540295" y="760802"/>
          <a:ext cx="4063408" cy="4063408"/>
        </a:xfrm>
        <a:custGeom>
          <a:avLst/>
          <a:gdLst/>
          <a:ahLst/>
          <a:cxnLst/>
          <a:rect l="0" t="0" r="0" b="0"/>
          <a:pathLst>
            <a:path>
              <a:moveTo>
                <a:pt x="3000759" y="3817412"/>
              </a:moveTo>
              <a:arcTo wR="2031704" hR="2031704" stAng="3690751" swAng="3418498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6902"/>
              <a:lumOff val="175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40432-EBD5-4915-81CC-B5AEDA217345}">
      <dsp:nvSpPr>
        <dsp:cNvPr id="0" name=""/>
        <dsp:cNvSpPr/>
      </dsp:nvSpPr>
      <dsp:spPr>
        <a:xfrm>
          <a:off x="1642703" y="3047995"/>
          <a:ext cx="2339578" cy="152072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Replaced with synthetic</a:t>
          </a:r>
          <a:endParaRPr lang="en-US" sz="2400" kern="1200" dirty="0"/>
        </a:p>
      </dsp:txBody>
      <dsp:txXfrm>
        <a:off x="1716939" y="3122231"/>
        <a:ext cx="2191106" cy="1372253"/>
      </dsp:txXfrm>
    </dsp:sp>
    <dsp:sp modelId="{5518D85B-EDB8-41FA-9B6C-BB73FB20FEF3}">
      <dsp:nvSpPr>
        <dsp:cNvPr id="0" name=""/>
        <dsp:cNvSpPr/>
      </dsp:nvSpPr>
      <dsp:spPr>
        <a:xfrm>
          <a:off x="2540295" y="760802"/>
          <a:ext cx="4063408" cy="4063408"/>
        </a:xfrm>
        <a:custGeom>
          <a:avLst/>
          <a:gdLst/>
          <a:ahLst/>
          <a:cxnLst/>
          <a:rect l="0" t="0" r="0" b="0"/>
          <a:pathLst>
            <a:path>
              <a:moveTo>
                <a:pt x="13600" y="2266396"/>
              </a:moveTo>
              <a:arcTo wR="2031704" hR="2031704" stAng="10402000" swAng="3653349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3805"/>
              <a:lumOff val="35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D757-CD75-42FA-8BC9-BDEDE932C85D}">
      <dsp:nvSpPr>
        <dsp:cNvPr id="0" name=""/>
        <dsp:cNvSpPr/>
      </dsp:nvSpPr>
      <dsp:spPr>
        <a:xfrm>
          <a:off x="997743" y="1509780"/>
          <a:ext cx="5986462" cy="3219314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791D3-278F-472B-A87F-7CB34A489ED2}">
      <dsp:nvSpPr>
        <dsp:cNvPr id="0" name=""/>
        <dsp:cNvSpPr/>
      </dsp:nvSpPr>
      <dsp:spPr>
        <a:xfrm>
          <a:off x="3990974" y="1851223"/>
          <a:ext cx="798" cy="25364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0BAB1-415C-43B5-A459-3FF530880D40}">
      <dsp:nvSpPr>
        <dsp:cNvPr id="0" name=""/>
        <dsp:cNvSpPr/>
      </dsp:nvSpPr>
      <dsp:spPr>
        <a:xfrm>
          <a:off x="1197292" y="1753668"/>
          <a:ext cx="2594133" cy="27315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- Resistance to water, mildew, mold, rotting, shrinkage, ultraviolet (UV) light</a:t>
          </a:r>
          <a:endParaRPr lang="en-US" sz="2000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- Long lifespan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- Strong/lightweight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- Easy maintenance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197292" y="1753668"/>
        <a:ext cx="2594133" cy="2731539"/>
      </dsp:txXfrm>
    </dsp:sp>
    <dsp:sp modelId="{FBB4CA57-2165-4611-BE23-5F07DF042B5F}">
      <dsp:nvSpPr>
        <dsp:cNvPr id="0" name=""/>
        <dsp:cNvSpPr/>
      </dsp:nvSpPr>
      <dsp:spPr>
        <a:xfrm>
          <a:off x="4190523" y="1753668"/>
          <a:ext cx="2594133" cy="27315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- Melts when exposed to heat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190523" y="1753668"/>
        <a:ext cx="2594133" cy="2731539"/>
      </dsp:txXfrm>
    </dsp:sp>
    <dsp:sp modelId="{EF70C53B-F908-41F9-A2A2-C2F9714F12AA}">
      <dsp:nvSpPr>
        <dsp:cNvPr id="0" name=""/>
        <dsp:cNvSpPr/>
      </dsp:nvSpPr>
      <dsp:spPr>
        <a:xfrm rot="16200000">
          <a:off x="-1257118" y="2444003"/>
          <a:ext cx="3511979" cy="997743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-1106324" y="2845081"/>
        <a:ext cx="3210392" cy="497175"/>
      </dsp:txXfrm>
    </dsp:sp>
    <dsp:sp modelId="{16F5F459-A5F4-4B3A-9259-C34FE58598BC}">
      <dsp:nvSpPr>
        <dsp:cNvPr id="0" name=""/>
        <dsp:cNvSpPr/>
      </dsp:nvSpPr>
      <dsp:spPr>
        <a:xfrm rot="5400000">
          <a:off x="5727088" y="2744765"/>
          <a:ext cx="3511979" cy="997743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5877882" y="2844256"/>
        <a:ext cx="3210392" cy="4971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BB05C-202B-4C9E-AA98-EAAAB7F846A8}">
      <dsp:nvSpPr>
        <dsp:cNvPr id="0" name=""/>
        <dsp:cNvSpPr/>
      </dsp:nvSpPr>
      <dsp:spPr>
        <a:xfrm>
          <a:off x="995362" y="1504096"/>
          <a:ext cx="5972175" cy="3211631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5AF8F-855C-4ECD-BF16-81E134E78357}">
      <dsp:nvSpPr>
        <dsp:cNvPr id="0" name=""/>
        <dsp:cNvSpPr/>
      </dsp:nvSpPr>
      <dsp:spPr>
        <a:xfrm>
          <a:off x="3981449" y="1844724"/>
          <a:ext cx="796" cy="253037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BE482-8CA7-4F3A-A54F-4E6D7E5E5812}">
      <dsp:nvSpPr>
        <dsp:cNvPr id="0" name=""/>
        <dsp:cNvSpPr/>
      </dsp:nvSpPr>
      <dsp:spPr>
        <a:xfrm>
          <a:off x="1194434" y="1747402"/>
          <a:ext cx="2587942" cy="27250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- Resistant to sunlight</a:t>
          </a:r>
          <a:endParaRPr lang="en-US" sz="2600" kern="1200" dirty="0">
            <a:solidFill>
              <a:schemeClr val="bg1"/>
            </a:solidFill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- Does not melt</a:t>
          </a:r>
          <a:endParaRPr lang="en-US" sz="2600" kern="1200" dirty="0">
            <a:solidFill>
              <a:schemeClr val="bg1"/>
            </a:solidFill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- Holds knot firmly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194434" y="1747402"/>
        <a:ext cx="2587942" cy="2725020"/>
      </dsp:txXfrm>
    </dsp:sp>
    <dsp:sp modelId="{54BD75F4-6CBA-4F09-86C3-3824736E6898}">
      <dsp:nvSpPr>
        <dsp:cNvPr id="0" name=""/>
        <dsp:cNvSpPr/>
      </dsp:nvSpPr>
      <dsp:spPr>
        <a:xfrm>
          <a:off x="4180522" y="1747402"/>
          <a:ext cx="2587942" cy="27250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- Mildew/mold</a:t>
          </a:r>
          <a:endParaRPr lang="en-US" sz="2600" kern="1200" dirty="0">
            <a:solidFill>
              <a:schemeClr val="bg1"/>
            </a:solidFill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- Exposure to chemicals</a:t>
          </a:r>
          <a:endParaRPr lang="en-US" sz="2600" kern="1200" dirty="0">
            <a:solidFill>
              <a:schemeClr val="bg1"/>
            </a:solidFill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- Burns in contact with flame, embers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180522" y="1747402"/>
        <a:ext cx="2587942" cy="2725020"/>
      </dsp:txXfrm>
    </dsp:sp>
    <dsp:sp modelId="{2B272582-D2AC-4E98-8CF5-5E304E97EEA5}">
      <dsp:nvSpPr>
        <dsp:cNvPr id="0" name=""/>
        <dsp:cNvSpPr/>
      </dsp:nvSpPr>
      <dsp:spPr>
        <a:xfrm rot="16200000">
          <a:off x="-1254117" y="2433672"/>
          <a:ext cx="3503598" cy="995362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-1103683" y="2833793"/>
        <a:ext cx="3202731" cy="495988"/>
      </dsp:txXfrm>
    </dsp:sp>
    <dsp:sp modelId="{54ABB6A1-2933-4195-8947-B1C10517DB7A}">
      <dsp:nvSpPr>
        <dsp:cNvPr id="0" name=""/>
        <dsp:cNvSpPr/>
      </dsp:nvSpPr>
      <dsp:spPr>
        <a:xfrm rot="5400000">
          <a:off x="5713419" y="2732875"/>
          <a:ext cx="3503598" cy="995362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 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863853" y="2832129"/>
        <a:ext cx="3202731" cy="495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9CD47-1ED7-4048-BA8B-50B6FFBDDB19}">
      <dsp:nvSpPr>
        <dsp:cNvPr id="0" name=""/>
        <dsp:cNvSpPr/>
      </dsp:nvSpPr>
      <dsp:spPr>
        <a:xfrm>
          <a:off x="2137" y="0"/>
          <a:ext cx="1282446" cy="1950720"/>
        </a:xfrm>
        <a:prstGeom prst="up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419B9-37D4-4E9C-87E9-E9D11219E4B8}">
      <dsp:nvSpPr>
        <dsp:cNvPr id="0" name=""/>
        <dsp:cNvSpPr/>
      </dsp:nvSpPr>
      <dsp:spPr>
        <a:xfrm>
          <a:off x="1323056" y="0"/>
          <a:ext cx="2176272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Easy to inspect</a:t>
          </a:r>
          <a:endParaRPr lang="en-US" sz="2100" kern="1200" dirty="0"/>
        </a:p>
      </dsp:txBody>
      <dsp:txXfrm>
        <a:off x="1323056" y="0"/>
        <a:ext cx="2176272" cy="1950720"/>
      </dsp:txXfrm>
    </dsp:sp>
    <dsp:sp modelId="{49AC09F9-99E9-4C85-B7B1-10609DEAC977}">
      <dsp:nvSpPr>
        <dsp:cNvPr id="0" name=""/>
        <dsp:cNvSpPr/>
      </dsp:nvSpPr>
      <dsp:spPr>
        <a:xfrm>
          <a:off x="386871" y="2113280"/>
          <a:ext cx="1282446" cy="1950720"/>
        </a:xfrm>
        <a:prstGeom prst="downArrow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5483-D0E2-4257-AAB2-E17AB4497066}">
      <dsp:nvSpPr>
        <dsp:cNvPr id="0" name=""/>
        <dsp:cNvSpPr/>
      </dsp:nvSpPr>
      <dsp:spPr>
        <a:xfrm>
          <a:off x="1707790" y="2113280"/>
          <a:ext cx="2176272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- Abrasion, physical damage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- Damage affects strength</a:t>
          </a:r>
          <a:endParaRPr lang="en-US" sz="2100" kern="1200" dirty="0"/>
        </a:p>
      </dsp:txBody>
      <dsp:txXfrm>
        <a:off x="1707790" y="2113280"/>
        <a:ext cx="2176272" cy="1950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B433-394D-4794-86EC-2D3FF3BD5912}">
      <dsp:nvSpPr>
        <dsp:cNvPr id="0" name=""/>
        <dsp:cNvSpPr/>
      </dsp:nvSpPr>
      <dsp:spPr>
        <a:xfrm>
          <a:off x="1047749" y="0"/>
          <a:ext cx="4886326" cy="488632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838A-D5FB-4B34-A3A8-1BFEE252E07B}">
      <dsp:nvSpPr>
        <dsp:cNvPr id="0" name=""/>
        <dsp:cNvSpPr/>
      </dsp:nvSpPr>
      <dsp:spPr>
        <a:xfrm>
          <a:off x="1511950" y="464200"/>
          <a:ext cx="1905667" cy="190566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Inspect</a:t>
          </a:r>
          <a:endParaRPr lang="en-US" sz="3500" kern="1200" dirty="0"/>
        </a:p>
      </dsp:txBody>
      <dsp:txXfrm>
        <a:off x="1604977" y="557227"/>
        <a:ext cx="1719613" cy="1719613"/>
      </dsp:txXfrm>
    </dsp:sp>
    <dsp:sp modelId="{47FDACB7-DE33-410D-9E65-755005D0B80E}">
      <dsp:nvSpPr>
        <dsp:cNvPr id="0" name=""/>
        <dsp:cNvSpPr/>
      </dsp:nvSpPr>
      <dsp:spPr>
        <a:xfrm>
          <a:off x="3564207" y="464200"/>
          <a:ext cx="1905667" cy="1905667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Clean</a:t>
          </a:r>
          <a:endParaRPr lang="en-US" sz="3500" kern="1200" dirty="0"/>
        </a:p>
      </dsp:txBody>
      <dsp:txXfrm>
        <a:off x="3657234" y="557227"/>
        <a:ext cx="1719613" cy="1719613"/>
      </dsp:txXfrm>
    </dsp:sp>
    <dsp:sp modelId="{DB096E13-123C-428D-BFB3-3A21A64DE1DE}">
      <dsp:nvSpPr>
        <dsp:cNvPr id="0" name=""/>
        <dsp:cNvSpPr/>
      </dsp:nvSpPr>
      <dsp:spPr>
        <a:xfrm>
          <a:off x="1511950" y="2516457"/>
          <a:ext cx="1905667" cy="1905667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Store</a:t>
          </a:r>
          <a:endParaRPr lang="en-US" sz="3500" kern="1200" dirty="0"/>
        </a:p>
      </dsp:txBody>
      <dsp:txXfrm>
        <a:off x="1604977" y="2609484"/>
        <a:ext cx="1719613" cy="1719613"/>
      </dsp:txXfrm>
    </dsp:sp>
    <dsp:sp modelId="{8D0E760B-B794-48BB-AA92-5F22CDAE3CAD}">
      <dsp:nvSpPr>
        <dsp:cNvPr id="0" name=""/>
        <dsp:cNvSpPr/>
      </dsp:nvSpPr>
      <dsp:spPr>
        <a:xfrm>
          <a:off x="3564207" y="2516457"/>
          <a:ext cx="1905667" cy="1905667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Care for</a:t>
          </a:r>
          <a:endParaRPr lang="en-US" sz="3500" kern="1200" dirty="0"/>
        </a:p>
      </dsp:txBody>
      <dsp:txXfrm>
        <a:off x="3657234" y="2609484"/>
        <a:ext cx="1719613" cy="1719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5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18" y="4938714"/>
            <a:ext cx="1007956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DC732489-05DC-43C7-A29F-A29317643DDD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3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1DEA0F78-702B-4308-BC3F-08A54C1FA3C0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5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6DAFAE06-A310-442C-8423-803E95C4C199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43030059-B629-4016-B48A-2988877FFD6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83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18" y="4938714"/>
            <a:ext cx="1007956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74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DC732489-05DC-43C7-A29F-A29317643DDD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97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1DEA0F78-702B-4308-BC3F-08A54C1FA3C0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0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48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6DAFAE06-A310-442C-8423-803E95C4C199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8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8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43030059-B629-4016-B48A-2988877FFD6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9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2A0A-12FF-4737-A2AE-06E4F50F673C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1B1B-5FA3-4F16-8AD0-F08660A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5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1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05025" y="619125"/>
          <a:ext cx="7981950" cy="623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itle 2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76390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Synthetic fiber ropes are made from a variety of materials and have many advantages and disadvantages.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D2EDAC6-54C8-4698-8247-589EADA1DA2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14550" y="638176"/>
          <a:ext cx="7962900" cy="62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Natural fiber ropes have distinct advantages and disadvantages.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7193020-D470-4B86-8931-3DA03A507A6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differences in the 	characteristics of life safety and 	utility rope?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2FDC6BF-7D5F-41DA-B125-29F75A09C47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5074"/>
          <a:stretch>
            <a:fillRect/>
          </a:stretch>
        </p:blipFill>
        <p:spPr bwMode="auto">
          <a:xfrm>
            <a:off x="3462339" y="1476375"/>
            <a:ext cx="5267325" cy="487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10418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Use only kernmantle rope construction for life safety operations.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7B25C6E-9F46-48A8-AE72-D3D44D1DCAC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248026" y="1485900"/>
            <a:ext cx="5495925" cy="120015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48026" y="2838450"/>
            <a:ext cx="5495925" cy="120015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48026" y="4057650"/>
            <a:ext cx="5495925" cy="120015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48026" y="5257800"/>
            <a:ext cx="5495925" cy="120015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 b="17464"/>
          <a:stretch>
            <a:fillRect/>
          </a:stretch>
        </p:blipFill>
        <p:spPr bwMode="auto">
          <a:xfrm>
            <a:off x="3629025" y="1603375"/>
            <a:ext cx="47244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315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Kernmantle rope is made of synthetic material and consists of two main components.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8A14717-2863-424E-841B-6662B319397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06788" y="2655888"/>
            <a:ext cx="1782762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050" y="2133600"/>
            <a:ext cx="2057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Braided covering or sheath (mantle)</a:t>
            </a: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6553200" y="4295775"/>
            <a:ext cx="20574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3889375"/>
            <a:ext cx="20574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Core (kern) of main load- bearing strands</a:t>
            </a:r>
          </a:p>
        </p:txBody>
      </p:sp>
    </p:spTree>
    <p:extLst>
      <p:ext uri="{BB962C8B-B14F-4D97-AF65-F5344CB8AC3E}">
        <p14:creationId xmlns:p14="http://schemas.microsoft.com/office/powerpoint/2010/main" val="32898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70866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Kernmantle rope can be either dynamic or static and should be used in different circumstances.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692BDFE-1A17-4EED-AE11-21C8C63997A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71850" y="2971800"/>
            <a:ext cx="5448300" cy="46038"/>
            <a:chOff x="2247899" y="2895600"/>
            <a:chExt cx="3429000" cy="0"/>
          </a:xfrm>
        </p:grpSpPr>
        <p:cxnSp>
          <p:nvCxnSpPr>
            <p:cNvPr id="22538" name="Straight Connector 10"/>
            <p:cNvCxnSpPr>
              <a:cxnSpLocks noChangeShapeType="1"/>
            </p:cNvCxnSpPr>
            <p:nvPr/>
          </p:nvCxnSpPr>
          <p:spPr bwMode="auto">
            <a:xfrm rot="-5400000">
              <a:off x="3962399" y="1181100"/>
              <a:ext cx="0" cy="3429000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9" name="Straight Connector 5"/>
            <p:cNvCxnSpPr>
              <a:cxnSpLocks noChangeShapeType="1"/>
            </p:cNvCxnSpPr>
            <p:nvPr/>
          </p:nvCxnSpPr>
          <p:spPr bwMode="auto">
            <a:xfrm rot="-5400000">
              <a:off x="3962400" y="1219200"/>
              <a:ext cx="0" cy="3352800"/>
            </a:xfrm>
            <a:prstGeom prst="line">
              <a:avLst/>
            </a:prstGeom>
            <a:noFill/>
            <a:ln w="127000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4754564" y="1981200"/>
            <a:ext cx="26828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3200" dirty="0">
                <a:solidFill>
                  <a:srgbClr val="000000"/>
                </a:solidFill>
              </a:rPr>
              <a:t>Dynamic rope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2375" y="4191000"/>
            <a:ext cx="21272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3200" dirty="0">
                <a:solidFill>
                  <a:srgbClr val="000000"/>
                </a:solidFill>
              </a:rPr>
              <a:t>Static rope</a:t>
            </a:r>
          </a:p>
        </p:txBody>
      </p:sp>
      <p:grpSp>
        <p:nvGrpSpPr>
          <p:cNvPr id="22535" name="Group 13"/>
          <p:cNvGrpSpPr>
            <a:grpSpLocks/>
          </p:cNvGrpSpPr>
          <p:nvPr/>
        </p:nvGrpSpPr>
        <p:grpSpPr bwMode="auto">
          <a:xfrm>
            <a:off x="3368675" y="5181600"/>
            <a:ext cx="5448300" cy="0"/>
            <a:chOff x="2022021" y="5181600"/>
            <a:chExt cx="5448301" cy="1"/>
          </a:xfrm>
        </p:grpSpPr>
        <p:cxnSp>
          <p:nvCxnSpPr>
            <p:cNvPr id="22536" name="Straight Connector 17"/>
            <p:cNvCxnSpPr>
              <a:cxnSpLocks noChangeShapeType="1"/>
            </p:cNvCxnSpPr>
            <p:nvPr/>
          </p:nvCxnSpPr>
          <p:spPr bwMode="auto">
            <a:xfrm rot="-5400000">
              <a:off x="4746172" y="2457450"/>
              <a:ext cx="0" cy="5448301"/>
            </a:xfrm>
            <a:prstGeom prst="line">
              <a:avLst/>
            </a:prstGeom>
            <a:noFill/>
            <a:ln w="1270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7" name="Straight Connector 18"/>
            <p:cNvCxnSpPr>
              <a:cxnSpLocks noChangeShapeType="1"/>
            </p:cNvCxnSpPr>
            <p:nvPr/>
          </p:nvCxnSpPr>
          <p:spPr bwMode="auto">
            <a:xfrm rot="-5400000">
              <a:off x="4746173" y="2517986"/>
              <a:ext cx="0" cy="5327228"/>
            </a:xfrm>
            <a:prstGeom prst="line">
              <a:avLst/>
            </a:prstGeom>
            <a:noFill/>
            <a:ln w="1270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2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Laid (twisted) rope can be either synthetic or natural and is used only for utility rope.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A7C5219-814F-4DD6-9D54-0DC1A9CBB4F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 rot="5400000">
            <a:off x="4132263" y="3795713"/>
            <a:ext cx="2667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2"/>
          <a:stretch>
            <a:fillRect/>
          </a:stretch>
        </p:blipFill>
        <p:spPr bwMode="auto">
          <a:xfrm>
            <a:off x="1898651" y="2133600"/>
            <a:ext cx="33178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6477000" y="2012745"/>
          <a:ext cx="388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7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6248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Braided rope is less likely to twist than laid rope, but is still vulnerable.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9087AB1-6A2B-4634-A53A-31A50904500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 rot="5400000">
            <a:off x="8123238" y="3827463"/>
            <a:ext cx="2667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3" b="15298"/>
          <a:stretch>
            <a:fillRect/>
          </a:stretch>
        </p:blipFill>
        <p:spPr bwMode="auto">
          <a:xfrm>
            <a:off x="2373314" y="1524000"/>
            <a:ext cx="7445375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Braid-on-braid (double braided) is often confused with kernmantle.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B56ED5B-79E5-4A0B-938D-CEDD004F081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0388" y="2502188"/>
            <a:ext cx="23204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Kernmantle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343401"/>
            <a:ext cx="3429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Braid-on-braid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6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Summarize basic guidelines for rope 	maintenance.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2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107B934-33D5-4298-9F8D-DCF3BF3E0BE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7"/>
          <p:cNvSpPr txBox="1">
            <a:spLocks noChangeArrowheads="1"/>
          </p:cNvSpPr>
          <p:nvPr/>
        </p:nvSpPr>
        <p:spPr bwMode="auto">
          <a:xfrm>
            <a:off x="2819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A50021"/>
              </a:buClr>
              <a:buFontTx/>
              <a:buNone/>
            </a:pPr>
            <a:r>
              <a:rPr lang="en-US" altLang="en-US" sz="3600" i="1">
                <a:solidFill>
                  <a:srgbClr val="000000"/>
                </a:solidFill>
                <a:latin typeface="Tahoma" panose="020B0604030504040204" pitchFamily="34" charset="0"/>
              </a:rPr>
              <a:t>Essentials of Fire Fighting</a:t>
            </a:r>
          </a:p>
          <a:p>
            <a:pPr algn="ctr" fontAlgn="base">
              <a:spcAft>
                <a:spcPct val="0"/>
              </a:spcAft>
              <a:buClr>
                <a:srgbClr val="A50021"/>
              </a:buClr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6</a:t>
            </a:r>
            <a:r>
              <a:rPr lang="en-US" altLang="en-US" i="1" baseline="30000">
                <a:solidFill>
                  <a:srgbClr val="000000"/>
                </a:solidFill>
                <a:latin typeface="Tahoma" panose="020B0604030504040204" pitchFamily="34" charset="0"/>
              </a:rPr>
              <a:t>th</a:t>
            </a: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 Edition</a:t>
            </a:r>
          </a:p>
          <a:p>
            <a:pPr algn="ctr" fontAlgn="base">
              <a:spcAft>
                <a:spcPct val="0"/>
              </a:spcAft>
              <a:buClr>
                <a:srgbClr val="A50021"/>
              </a:buClr>
              <a:buFontTx/>
              <a:buNone/>
            </a:pPr>
            <a:r>
              <a:rPr lang="en-US" altLang="en-US" sz="3000" i="1">
                <a:solidFill>
                  <a:srgbClr val="000000"/>
                </a:solidFill>
                <a:latin typeface="Tahoma" panose="020B0604030504040204" pitchFamily="34" charset="0"/>
              </a:rPr>
              <a:t>Firefighter</a:t>
            </a:r>
            <a:r>
              <a:rPr lang="en-US" altLang="en-US" sz="3600" i="1">
                <a:solidFill>
                  <a:srgbClr val="000000"/>
                </a:solidFill>
                <a:latin typeface="Tahoma" panose="020B0604030504040204" pitchFamily="34" charset="0"/>
              </a:rPr>
              <a:t> I</a:t>
            </a:r>
          </a:p>
          <a:p>
            <a:pPr fontAlgn="base">
              <a:spcAft>
                <a:spcPct val="0"/>
              </a:spcAft>
              <a:buClr>
                <a:srgbClr val="A50021"/>
              </a:buClr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fontAlgn="base">
              <a:spcAft>
                <a:spcPct val="0"/>
              </a:spcAft>
              <a:buClr>
                <a:srgbClr val="A50021"/>
              </a:buClr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219" name="Rectangle 1030"/>
          <p:cNvSpPr>
            <a:spLocks noChangeArrowheads="1"/>
          </p:cNvSpPr>
          <p:nvPr/>
        </p:nvSpPr>
        <p:spPr bwMode="auto">
          <a:xfrm>
            <a:off x="2514600" y="3429001"/>
            <a:ext cx="7391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Chapter 8 — Ropes, Webbing, and Knots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endParaRPr lang="en-US" altLang="en-US" sz="12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Explain reasons for placing rope out 	of service.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3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B6C70CE-D01C-42CC-B595-BD84E6FC348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605087" y="1495424"/>
          <a:ext cx="6981826" cy="4886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Four aspects of maintenance help keep rope ready to use when needed.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E4EA601-CA23-4CFD-9E6E-FEE1477375C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3324225" y="2019300"/>
          <a:ext cx="5543550" cy="361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2209800" y="485776"/>
            <a:ext cx="7772400" cy="88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All rope must be inspected after use or at least once a year.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DD48D7B-3E86-407B-A2B1-DFB1FB5CBE2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24000" y="1752600"/>
          <a:ext cx="88582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162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Inspect kernmantle rope by applying slight tension and feeling for irregularities.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2F172C5-B7E4-4CE4-A2ED-43A005011E6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 rot="5400000">
            <a:off x="8358188" y="4503738"/>
            <a:ext cx="29527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1"/>
          <a:ext cx="7772400" cy="193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Untwist synthetic laid rope so each strand can be inspected.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883A044-DF54-4E60-98A1-DE1AE09A55C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181475" y="3924301"/>
          <a:ext cx="3829050" cy="202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38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Remove natural fiber laid rope at manufacturer’s end of service period.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910B78E-8E02-4EBE-9356-097F4226C17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543800" y="59436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7171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Remove natural fiber laid rope at manufacturer’s end of service period.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1564C77-F67A-4D28-B181-8ED050F0AD5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8800" y="1752600"/>
          <a:ext cx="8610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6667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Ensure that rot does not spread to new rope.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05F707C-51E2-45B7-A4D8-BB9D631D657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86000" y="1447800"/>
          <a:ext cx="777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64293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Inspect braided rope visually and by touch.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09C9E1F-5353-44F1-9E89-D8B47DA12D4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Inspect braid-on-braid rope visually and by touch.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D888300-C699-407F-A2E0-E73FDA6B713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Compare and contrast the 	characteristics of life safety rope and 	utility rope.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1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DE3E6ED-B70C-4AC3-A403-C037706ECC6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Avoid abrasion and unnecessary wear while using any type of rope.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E2EA4A5-8F77-41E9-AA39-053D23992EE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Avoid sharp angles and bends, which  can reduce rope strength up to 50%.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D5F82B8-1FF9-4A8E-96F7-25CDC8D5812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39940" name="Group 37898"/>
          <p:cNvGrpSpPr>
            <a:grpSpLocks/>
          </p:cNvGrpSpPr>
          <p:nvPr/>
        </p:nvGrpSpPr>
        <p:grpSpPr bwMode="auto">
          <a:xfrm>
            <a:off x="2708275" y="1965325"/>
            <a:ext cx="7105650" cy="4095750"/>
            <a:chOff x="1184712" y="1965960"/>
            <a:chExt cx="7105848" cy="4095627"/>
          </a:xfrm>
        </p:grpSpPr>
        <p:sp>
          <p:nvSpPr>
            <p:cNvPr id="2" name="Half Frame 1"/>
            <p:cNvSpPr/>
            <p:nvPr/>
          </p:nvSpPr>
          <p:spPr bwMode="auto">
            <a:xfrm>
              <a:off x="3124691" y="2861283"/>
              <a:ext cx="4495925" cy="3200304"/>
            </a:xfrm>
            <a:prstGeom prst="halfFrame">
              <a:avLst>
                <a:gd name="adj1" fmla="val 6093"/>
                <a:gd name="adj2" fmla="val 6093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  <a:defRPr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39942" name="Straight Connector 17"/>
            <p:cNvCxnSpPr>
              <a:cxnSpLocks noChangeShapeType="1"/>
            </p:cNvCxnSpPr>
            <p:nvPr/>
          </p:nvCxnSpPr>
          <p:spPr bwMode="auto">
            <a:xfrm flipV="1">
              <a:off x="1184712" y="2798586"/>
              <a:ext cx="1912140" cy="2954514"/>
            </a:xfrm>
            <a:prstGeom prst="line">
              <a:avLst/>
            </a:prstGeom>
            <a:noFill/>
            <a:ln w="127000" cap="rnd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3" name="Straight Connector 18"/>
            <p:cNvCxnSpPr>
              <a:cxnSpLocks noChangeShapeType="1"/>
            </p:cNvCxnSpPr>
            <p:nvPr/>
          </p:nvCxnSpPr>
          <p:spPr bwMode="auto">
            <a:xfrm flipV="1">
              <a:off x="1278442" y="2950987"/>
              <a:ext cx="1719807" cy="2657333"/>
            </a:xfrm>
            <a:prstGeom prst="line">
              <a:avLst/>
            </a:prstGeom>
            <a:noFill/>
            <a:ln w="1270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4" name="Straight Connector 17"/>
            <p:cNvCxnSpPr>
              <a:cxnSpLocks noChangeShapeType="1"/>
            </p:cNvCxnSpPr>
            <p:nvPr/>
          </p:nvCxnSpPr>
          <p:spPr bwMode="auto">
            <a:xfrm flipH="1">
              <a:off x="3096851" y="1965960"/>
              <a:ext cx="5193709" cy="832626"/>
            </a:xfrm>
            <a:prstGeom prst="line">
              <a:avLst/>
            </a:prstGeom>
            <a:noFill/>
            <a:ln w="127000" cap="rnd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5" name="Straight Connector 18"/>
            <p:cNvCxnSpPr>
              <a:cxnSpLocks noChangeShapeType="1"/>
            </p:cNvCxnSpPr>
            <p:nvPr/>
          </p:nvCxnSpPr>
          <p:spPr bwMode="auto">
            <a:xfrm flipH="1">
              <a:off x="3096853" y="2012950"/>
              <a:ext cx="4961297" cy="785637"/>
            </a:xfrm>
            <a:prstGeom prst="line">
              <a:avLst/>
            </a:prstGeom>
            <a:noFill/>
            <a:ln w="1270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669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Protect rope ends from damage by taping or whipping them.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5C96E93-04CB-47DA-8938-F613B977397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t="26859" r="35297" b="22931"/>
          <a:stretch>
            <a:fillRect/>
          </a:stretch>
        </p:blipFill>
        <p:spPr bwMode="auto">
          <a:xfrm>
            <a:off x="1676401" y="2209800"/>
            <a:ext cx="41386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8449" r="31900" b="20891"/>
          <a:stretch>
            <a:fillRect/>
          </a:stretch>
        </p:blipFill>
        <p:spPr bwMode="auto">
          <a:xfrm>
            <a:off x="6019800" y="2197100"/>
            <a:ext cx="45402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Avoid exposing rope to sustained loads.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8E45E17-8F54-4A9F-AB49-B828029B58A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66900" y="1371600"/>
          <a:ext cx="83439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Avoid exposing rope to rust, which can weaken rope within one or two weeks.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ADE9B8F-3ADE-4053-AFB2-17864E7AD58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95450" y="1438276"/>
          <a:ext cx="864870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Prevent chemicals from coming into contact with any rope.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40BF92D-C678-43E6-AD1A-18319D6D738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 b="9650"/>
          <a:stretch>
            <a:fillRect/>
          </a:stretch>
        </p:blipFill>
        <p:spPr bwMode="auto">
          <a:xfrm>
            <a:off x="4086225" y="1476375"/>
            <a:ext cx="4019550" cy="498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Reverse ends of the rope periodically to ensure an even wear.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32C7365-B773-47D5-A1F6-C0EA3D23593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2" b="33772"/>
          <a:stretch>
            <a:fillRect/>
          </a:stretch>
        </p:blipFill>
        <p:spPr bwMode="auto">
          <a:xfrm>
            <a:off x="2528889" y="2028826"/>
            <a:ext cx="7134225" cy="380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2"/>
          <p:cNvSpPr>
            <a:spLocks noGrp="1"/>
          </p:cNvSpPr>
          <p:nvPr>
            <p:ph type="title"/>
          </p:nvPr>
        </p:nvSpPr>
        <p:spPr bwMode="auto">
          <a:xfrm>
            <a:off x="2209801" y="219076"/>
            <a:ext cx="719137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Do not walk on rope, which can weaken it by bruising and grinding dirt into the strands.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9552730-2543-4BED-8E9F-A983C136DB2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Title 2"/>
          <p:cNvSpPr>
            <a:spLocks noGrp="1"/>
          </p:cNvSpPr>
          <p:nvPr>
            <p:ph type="title"/>
          </p:nvPr>
        </p:nvSpPr>
        <p:spPr bwMode="auto">
          <a:xfrm>
            <a:off x="2209800" y="800100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Cleaning rope involves two basic steps.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28A620E-B32C-4057-8DBC-B026BE13B76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85951" y="1200150"/>
          <a:ext cx="8505824" cy="55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1" name="Title 2"/>
          <p:cNvSpPr>
            <a:spLocks noGrp="1"/>
          </p:cNvSpPr>
          <p:nvPr>
            <p:ph type="title"/>
          </p:nvPr>
        </p:nvSpPr>
        <p:spPr bwMode="auto">
          <a:xfrm>
            <a:off x="2209800" y="161926"/>
            <a:ext cx="7772400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Do not use bleaches or strong cleaners on synthetic fiber rope; wash in warm water and mild detergent.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F2F719A-4D76-45FB-AD40-3F329A31C62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 rot="5400000">
            <a:off x="7596188" y="3633788"/>
            <a:ext cx="586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 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152525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086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 service rope is divided into two classifications.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2D2335F-1A3A-480C-AE45-9E8D459B0B1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 rot="5400000">
            <a:off x="4665663" y="2913063"/>
            <a:ext cx="2667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Dry synthetic fiber rope immediately after washing and rinsing.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188B59E-7147-4182-9364-DE39E9DF7A9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1"/>
          <a:stretch>
            <a:fillRect/>
          </a:stretch>
        </p:blipFill>
        <p:spPr bwMode="auto">
          <a:xfrm>
            <a:off x="3729039" y="1922464"/>
            <a:ext cx="4733925" cy="414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Wipe or gently brush natural fiber rope, but do NOT use water.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F35B467-33D3-43A0-AD5D-8AAAA59C847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3433764" y="1428751"/>
            <a:ext cx="5324475" cy="5324475"/>
          </a:xfrm>
          <a:prstGeom prst="noSmoking">
            <a:avLst>
              <a:gd name="adj" fmla="val 6226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2" name="Rectangle 10"/>
          <p:cNvSpPr>
            <a:spLocks noChangeArrowheads="1"/>
          </p:cNvSpPr>
          <p:nvPr/>
        </p:nvSpPr>
        <p:spPr bwMode="auto">
          <a:xfrm rot="5400000">
            <a:off x="6553995" y="3952082"/>
            <a:ext cx="4676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Cooper/Wyoming 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924050"/>
            <a:ext cx="3297238" cy="382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2"/>
          <p:cNvSpPr>
            <a:spLocks noGrp="1"/>
          </p:cNvSpPr>
          <p:nvPr>
            <p:ph type="title"/>
          </p:nvPr>
        </p:nvSpPr>
        <p:spPr bwMode="auto">
          <a:xfrm>
            <a:off x="2209800" y="200026"/>
            <a:ext cx="77724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All life safety rope must be permanently identified with a rope log once purchased.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C76EE65-E03D-46B3-A304-7DDC225E29F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848350" y="1712913"/>
          <a:ext cx="42481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7429500" y="61341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8083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924050"/>
            <a:ext cx="3297238" cy="382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2"/>
          <p:cNvSpPr>
            <a:spLocks noGrp="1"/>
          </p:cNvSpPr>
          <p:nvPr>
            <p:ph type="title"/>
          </p:nvPr>
        </p:nvSpPr>
        <p:spPr bwMode="auto">
          <a:xfrm>
            <a:off x="2209801" y="190500"/>
            <a:ext cx="7743825" cy="118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All life safety rope must be permanently identified with a rope log once purchased.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857D70D-D86A-4DF4-A255-18077B48553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867400" y="1692275"/>
          <a:ext cx="4248150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7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Follow these general guidelines for storing rope.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2305404-0EF7-49B1-B25E-C500011995E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752600"/>
            <a:ext cx="2895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Storing ropes in a bag provides several advantages.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9CD5A00-3ABF-476C-9E2F-FD0B32ABF5B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838825" y="1787525"/>
          <a:ext cx="42481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3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Why would a rope need to be placed 	out of service?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E3833EE-F94E-4170-8B8D-CA400421230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1983 classifies two additional types of ropes used in rescue.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2DF8F88-47CE-4AEE-ACB3-377A6779A75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181100"/>
          <a:ext cx="8315325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2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86000" y="16764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1983 sets requirements and regulations for life safety rope.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C33E294-1D5F-4162-9FED-D1FBC97D318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9778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860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1983 sets requirements and regulations for life safety rope.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A31724E-103E-4479-BEFF-A714919CC0B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343400" cy="4973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2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While NFPA</a:t>
            </a:r>
            <a:r>
              <a:rPr lang="en-US" altLang="en-US" baseline="30000" smtClean="0"/>
              <a:t>® </a:t>
            </a:r>
            <a:r>
              <a:rPr lang="en-US" altLang="en-US" smtClean="0"/>
              <a:t>does not regulate utility rope it should be inspected regularly.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3773621-7D11-4FAD-90C6-83020CCC55E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24000" y="1600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Synthetic and natural fiber rope are constructed from different materials.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E4CD13F-C3C4-4AD4-BB78-12AE7C09E42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1223</Words>
  <Application>Microsoft Office PowerPoint</Application>
  <PresentationFormat>Widescreen</PresentationFormat>
  <Paragraphs>266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Tahoma</vt:lpstr>
      <vt:lpstr>Office Theme</vt:lpstr>
      <vt:lpstr>1_Default Design</vt:lpstr>
      <vt:lpstr>2_Default Design</vt:lpstr>
      <vt:lpstr>PowerPoint Presentation</vt:lpstr>
      <vt:lpstr>PowerPoint Presentation</vt:lpstr>
      <vt:lpstr> Learning Objective 1</vt:lpstr>
      <vt:lpstr>Fire service rope is divided into two classifications.</vt:lpstr>
      <vt:lpstr>NFPA® 1983 classifies two additional types of ropes used in rescue.</vt:lpstr>
      <vt:lpstr>NFPA® 1983 sets requirements and regulations for life safety rope.</vt:lpstr>
      <vt:lpstr>NFPA® 1983 sets requirements and regulations for life safety rope.</vt:lpstr>
      <vt:lpstr>While NFPA® does not regulate utility rope it should be inspected regularly.</vt:lpstr>
      <vt:lpstr>Synthetic and natural fiber rope are constructed from different materials.</vt:lpstr>
      <vt:lpstr>Synthetic fiber ropes are made from a variety of materials and have many advantages and disadvantages.</vt:lpstr>
      <vt:lpstr>Natural fiber ropes have distinct advantages and disadvantages.</vt:lpstr>
      <vt:lpstr>REVIEW QUESTION</vt:lpstr>
      <vt:lpstr>Use only kernmantle rope construction for life safety operations.</vt:lpstr>
      <vt:lpstr>Kernmantle rope is made of synthetic material and consists of two main components.</vt:lpstr>
      <vt:lpstr>Kernmantle rope can be either dynamic or static and should be used in different circumstances.</vt:lpstr>
      <vt:lpstr>Laid (twisted) rope can be either synthetic or natural and is used only for utility rope. </vt:lpstr>
      <vt:lpstr>Braided rope is less likely to twist than laid rope, but is still vulnerable.</vt:lpstr>
      <vt:lpstr>Braid-on-braid (double braided) is often confused with kernmantle.</vt:lpstr>
      <vt:lpstr> Learning Objective 2</vt:lpstr>
      <vt:lpstr> Learning Objective 3</vt:lpstr>
      <vt:lpstr>Four aspects of maintenance help keep rope ready to use when needed.</vt:lpstr>
      <vt:lpstr>All rope must be inspected after use or at least once a year.</vt:lpstr>
      <vt:lpstr>Inspect kernmantle rope by applying slight tension and feeling for irregularities.</vt:lpstr>
      <vt:lpstr>Untwist synthetic laid rope so each strand can be inspected.</vt:lpstr>
      <vt:lpstr>Remove natural fiber laid rope at manufacturer’s end of service period.</vt:lpstr>
      <vt:lpstr>Remove natural fiber laid rope at manufacturer’s end of service period.</vt:lpstr>
      <vt:lpstr>Ensure that rot does not spread to new rope.</vt:lpstr>
      <vt:lpstr>Inspect braided rope visually and by touch.</vt:lpstr>
      <vt:lpstr>Inspect braid-on-braid rope visually and by touch.</vt:lpstr>
      <vt:lpstr>Avoid abrasion and unnecessary wear while using any type of rope. </vt:lpstr>
      <vt:lpstr>Avoid sharp angles and bends, which  can reduce rope strength up to 50%.</vt:lpstr>
      <vt:lpstr>Protect rope ends from damage by taping or whipping them.</vt:lpstr>
      <vt:lpstr>Avoid exposing rope to sustained loads.</vt:lpstr>
      <vt:lpstr>Avoid exposing rope to rust, which can weaken rope within one or two weeks.</vt:lpstr>
      <vt:lpstr>Prevent chemicals from coming into contact with any rope.</vt:lpstr>
      <vt:lpstr>Reverse ends of the rope periodically to ensure an even wear.</vt:lpstr>
      <vt:lpstr>Do not walk on rope, which can weaken it by bruising and grinding dirt into the strands.</vt:lpstr>
      <vt:lpstr>Cleaning rope involves two basic steps.</vt:lpstr>
      <vt:lpstr>Do not use bleaches or strong cleaners on synthetic fiber rope; wash in warm water and mild detergent.</vt:lpstr>
      <vt:lpstr>Dry synthetic fiber rope immediately after washing and rinsing.</vt:lpstr>
      <vt:lpstr>Wipe or gently brush natural fiber rope, but do NOT use water.</vt:lpstr>
      <vt:lpstr>All life safety rope must be permanently identified with a rope log once purchased. </vt:lpstr>
      <vt:lpstr>All life safety rope must be permanently identified with a rope log once purchased. </vt:lpstr>
      <vt:lpstr>Follow these general guidelines for storing rope.</vt:lpstr>
      <vt:lpstr>Storing ropes in a bag provides several advantages.</vt:lpstr>
      <vt:lpstr>REVIEW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2</cp:revision>
  <dcterms:created xsi:type="dcterms:W3CDTF">2016-01-03T20:46:11Z</dcterms:created>
  <dcterms:modified xsi:type="dcterms:W3CDTF">2016-01-03T20:50:09Z</dcterms:modified>
</cp:coreProperties>
</file>