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1CE02-32B3-434D-8408-6197CA7F6663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E8471D-88DA-43BB-BEEA-98BFA72C84BD}">
      <dgm:prSet phldrT="[Text]"/>
      <dgm:spPr>
        <a:blipFill dpi="0" rotWithShape="0">
          <a:blip xmlns:r="http://schemas.openxmlformats.org/officeDocument/2006/relationships" r:embed="rId1">
            <a:extLst/>
          </a:blip>
          <a:srcRect/>
          <a:stretch>
            <a:fillRect l="-24699" t="-18209" r="-30103" b="-5691"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D2A8EE2-D54C-4467-B1DF-D5A1CDC8B99A}" type="parTrans" cxnId="{8FE4CD68-0DC4-4A87-BDE9-D19AB1FF4426}">
      <dgm:prSet/>
      <dgm:spPr/>
      <dgm:t>
        <a:bodyPr/>
        <a:lstStyle/>
        <a:p>
          <a:endParaRPr lang="en-US"/>
        </a:p>
      </dgm:t>
    </dgm:pt>
    <dgm:pt modelId="{81E35186-4D70-4DA8-BAC7-F7D9D9B1BB4F}" type="sibTrans" cxnId="{8FE4CD68-0DC4-4A87-BDE9-D19AB1FF4426}">
      <dgm:prSet/>
      <dgm:spPr/>
      <dgm:t>
        <a:bodyPr/>
        <a:lstStyle/>
        <a:p>
          <a:endParaRPr lang="en-US"/>
        </a:p>
      </dgm:t>
    </dgm:pt>
    <dgm:pt modelId="{24D251A0-332C-44E4-BBC1-0EB461BB0CDE}">
      <dgm:prSet phldrT="[Text]"/>
      <dgm:spPr/>
      <dgm:t>
        <a:bodyPr/>
        <a:lstStyle/>
        <a:p>
          <a:r>
            <a:rPr lang="en-US" dirty="0" smtClean="0"/>
            <a:t>Made from same material as synthetic rope</a:t>
          </a:r>
          <a:endParaRPr lang="en-US" dirty="0"/>
        </a:p>
      </dgm:t>
    </dgm:pt>
    <dgm:pt modelId="{C56647F5-A546-44F2-8E72-96E4CF2B3F12}" type="parTrans" cxnId="{BCAF909B-1020-4B45-A284-7DE9E4E4E290}">
      <dgm:prSet/>
      <dgm:spPr/>
      <dgm:t>
        <a:bodyPr/>
        <a:lstStyle/>
        <a:p>
          <a:endParaRPr lang="en-US"/>
        </a:p>
      </dgm:t>
    </dgm:pt>
    <dgm:pt modelId="{A991C1AE-EE10-4081-8EC5-82580FF65F26}" type="sibTrans" cxnId="{BCAF909B-1020-4B45-A284-7DE9E4E4E290}">
      <dgm:prSet/>
      <dgm:spPr/>
      <dgm:t>
        <a:bodyPr/>
        <a:lstStyle/>
        <a:p>
          <a:endParaRPr lang="en-US"/>
        </a:p>
      </dgm:t>
    </dgm:pt>
    <dgm:pt modelId="{C4DB8F5B-221A-451E-9039-9CAC2951C1B1}">
      <dgm:prSet phldrT="[Text]"/>
      <dgm:spPr/>
      <dgm:t>
        <a:bodyPr/>
        <a:lstStyle/>
        <a:p>
          <a:r>
            <a:rPr lang="en-US" dirty="0" smtClean="0"/>
            <a:t>Life safety webbing must be NFPA</a:t>
          </a:r>
          <a:r>
            <a:rPr lang="en-US" baseline="30000" dirty="0" smtClean="0"/>
            <a:t>®</a:t>
          </a:r>
          <a:r>
            <a:rPr lang="en-US" dirty="0" smtClean="0"/>
            <a:t> compliant</a:t>
          </a:r>
          <a:endParaRPr lang="en-US" dirty="0"/>
        </a:p>
      </dgm:t>
    </dgm:pt>
    <dgm:pt modelId="{1D887596-841B-4C30-BF78-15B4CA19DE20}" type="parTrans" cxnId="{8A85891B-8974-48F7-A24E-3743E2D98662}">
      <dgm:prSet/>
      <dgm:spPr/>
      <dgm:t>
        <a:bodyPr/>
        <a:lstStyle/>
        <a:p>
          <a:endParaRPr lang="en-US"/>
        </a:p>
      </dgm:t>
    </dgm:pt>
    <dgm:pt modelId="{DBEFF025-B7A1-464F-9112-13B9E54034A2}" type="sibTrans" cxnId="{8A85891B-8974-48F7-A24E-3743E2D98662}">
      <dgm:prSet/>
      <dgm:spPr/>
      <dgm:t>
        <a:bodyPr/>
        <a:lstStyle/>
        <a:p>
          <a:endParaRPr lang="en-US"/>
        </a:p>
      </dgm:t>
    </dgm:pt>
    <dgm:pt modelId="{AC3E8A73-5958-4DC3-B905-3B0E8AF6425F}" type="pres">
      <dgm:prSet presAssocID="{5EF1CE02-32B3-434D-8408-6197CA7F66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BD57E7-C7FC-4DD8-8D4E-55B6B49A46C9}" type="pres">
      <dgm:prSet presAssocID="{60E8471D-88DA-43BB-BEEA-98BFA72C84BD}" presName="hierRoot1" presStyleCnt="0">
        <dgm:presLayoutVars>
          <dgm:hierBranch val="init"/>
        </dgm:presLayoutVars>
      </dgm:prSet>
      <dgm:spPr/>
    </dgm:pt>
    <dgm:pt modelId="{205864CB-5AED-4ECC-9283-94014220F3C4}" type="pres">
      <dgm:prSet presAssocID="{60E8471D-88DA-43BB-BEEA-98BFA72C84BD}" presName="rootComposite1" presStyleCnt="0"/>
      <dgm:spPr/>
    </dgm:pt>
    <dgm:pt modelId="{0B411CA0-31F8-4C88-852C-9CB9697B9812}" type="pres">
      <dgm:prSet presAssocID="{60E8471D-88DA-43BB-BEEA-98BFA72C84BD}" presName="rootText1" presStyleLbl="node0" presStyleIdx="0" presStyleCnt="1" custScaleY="149928" custLinFactNeighborX="-271" custLinFactNeighborY="-24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6A99A-D0FC-49A1-B664-3D6C32ABA028}" type="pres">
      <dgm:prSet presAssocID="{60E8471D-88DA-43BB-BEEA-98BFA72C84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83887CD-65DD-4BC3-A41C-017D95659E42}" type="pres">
      <dgm:prSet presAssocID="{60E8471D-88DA-43BB-BEEA-98BFA72C84BD}" presName="hierChild2" presStyleCnt="0"/>
      <dgm:spPr/>
    </dgm:pt>
    <dgm:pt modelId="{08017BBA-6231-4907-AF7F-44404850418A}" type="pres">
      <dgm:prSet presAssocID="{C56647F5-A546-44F2-8E72-96E4CF2B3F1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600D711-DEBC-4058-9E35-609401BE176A}" type="pres">
      <dgm:prSet presAssocID="{24D251A0-332C-44E4-BBC1-0EB461BB0CDE}" presName="hierRoot2" presStyleCnt="0">
        <dgm:presLayoutVars>
          <dgm:hierBranch val="init"/>
        </dgm:presLayoutVars>
      </dgm:prSet>
      <dgm:spPr/>
    </dgm:pt>
    <dgm:pt modelId="{A0F6B8E2-82D2-41FE-9B86-AB4BEFBB7BFA}" type="pres">
      <dgm:prSet presAssocID="{24D251A0-332C-44E4-BBC1-0EB461BB0CDE}" presName="rootComposite" presStyleCnt="0"/>
      <dgm:spPr/>
    </dgm:pt>
    <dgm:pt modelId="{638F5D72-9FC3-4FA4-A57C-3DA21E503346}" type="pres">
      <dgm:prSet presAssocID="{24D251A0-332C-44E4-BBC1-0EB461BB0CDE}" presName="rootText" presStyleLbl="node2" presStyleIdx="0" presStyleCnt="2" custScaleX="77723" custScaleY="89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165B1B-1815-44A2-AC31-2B83DD9C31AC}" type="pres">
      <dgm:prSet presAssocID="{24D251A0-332C-44E4-BBC1-0EB461BB0CDE}" presName="rootConnector" presStyleLbl="node2" presStyleIdx="0" presStyleCnt="2"/>
      <dgm:spPr/>
      <dgm:t>
        <a:bodyPr/>
        <a:lstStyle/>
        <a:p>
          <a:endParaRPr lang="en-US"/>
        </a:p>
      </dgm:t>
    </dgm:pt>
    <dgm:pt modelId="{CF58FB68-4773-4626-86E0-C370D8F1F9DC}" type="pres">
      <dgm:prSet presAssocID="{24D251A0-332C-44E4-BBC1-0EB461BB0CDE}" presName="hierChild4" presStyleCnt="0"/>
      <dgm:spPr/>
    </dgm:pt>
    <dgm:pt modelId="{686B5B10-8934-4315-BB37-7EB916E5F994}" type="pres">
      <dgm:prSet presAssocID="{24D251A0-332C-44E4-BBC1-0EB461BB0CDE}" presName="hierChild5" presStyleCnt="0"/>
      <dgm:spPr/>
    </dgm:pt>
    <dgm:pt modelId="{7FFC8E33-07A4-4803-A361-36E953ABF352}" type="pres">
      <dgm:prSet presAssocID="{1D887596-841B-4C30-BF78-15B4CA19DE2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287C7BA-19B3-430E-BEC4-AE7CC634C7E4}" type="pres">
      <dgm:prSet presAssocID="{C4DB8F5B-221A-451E-9039-9CAC2951C1B1}" presName="hierRoot2" presStyleCnt="0">
        <dgm:presLayoutVars>
          <dgm:hierBranch val="init"/>
        </dgm:presLayoutVars>
      </dgm:prSet>
      <dgm:spPr/>
    </dgm:pt>
    <dgm:pt modelId="{0977CA5F-8C82-49F2-ACB5-A746245087E0}" type="pres">
      <dgm:prSet presAssocID="{C4DB8F5B-221A-451E-9039-9CAC2951C1B1}" presName="rootComposite" presStyleCnt="0"/>
      <dgm:spPr/>
    </dgm:pt>
    <dgm:pt modelId="{3A470420-5964-4F9D-BE59-727DC3963749}" type="pres">
      <dgm:prSet presAssocID="{C4DB8F5B-221A-451E-9039-9CAC2951C1B1}" presName="rootText" presStyleLbl="node2" presStyleIdx="1" presStyleCnt="2" custScaleX="77723" custScaleY="89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515B0-1E62-4EF9-8C4F-1CFA7B80E8D7}" type="pres">
      <dgm:prSet presAssocID="{C4DB8F5B-221A-451E-9039-9CAC2951C1B1}" presName="rootConnector" presStyleLbl="node2" presStyleIdx="1" presStyleCnt="2"/>
      <dgm:spPr/>
      <dgm:t>
        <a:bodyPr/>
        <a:lstStyle/>
        <a:p>
          <a:endParaRPr lang="en-US"/>
        </a:p>
      </dgm:t>
    </dgm:pt>
    <dgm:pt modelId="{979AA96D-2925-4833-870A-54B0EDC09AD2}" type="pres">
      <dgm:prSet presAssocID="{C4DB8F5B-221A-451E-9039-9CAC2951C1B1}" presName="hierChild4" presStyleCnt="0"/>
      <dgm:spPr/>
    </dgm:pt>
    <dgm:pt modelId="{E77FCC84-A014-41D5-B871-2ADEA60B444F}" type="pres">
      <dgm:prSet presAssocID="{C4DB8F5B-221A-451E-9039-9CAC2951C1B1}" presName="hierChild5" presStyleCnt="0"/>
      <dgm:spPr/>
    </dgm:pt>
    <dgm:pt modelId="{F08510D8-2B83-4A03-9FB4-60FE901D2AF1}" type="pres">
      <dgm:prSet presAssocID="{60E8471D-88DA-43BB-BEEA-98BFA72C84BD}" presName="hierChild3" presStyleCnt="0"/>
      <dgm:spPr/>
    </dgm:pt>
  </dgm:ptLst>
  <dgm:cxnLst>
    <dgm:cxn modelId="{BB1830CE-06BA-4BDD-839C-323ECFC6136C}" type="presOf" srcId="{C4DB8F5B-221A-451E-9039-9CAC2951C1B1}" destId="{3A470420-5964-4F9D-BE59-727DC3963749}" srcOrd="0" destOrd="0" presId="urn:microsoft.com/office/officeart/2005/8/layout/orgChart1"/>
    <dgm:cxn modelId="{BCAF909B-1020-4B45-A284-7DE9E4E4E290}" srcId="{60E8471D-88DA-43BB-BEEA-98BFA72C84BD}" destId="{24D251A0-332C-44E4-BBC1-0EB461BB0CDE}" srcOrd="0" destOrd="0" parTransId="{C56647F5-A546-44F2-8E72-96E4CF2B3F12}" sibTransId="{A991C1AE-EE10-4081-8EC5-82580FF65F26}"/>
    <dgm:cxn modelId="{95BB5EA8-1C75-48CA-966D-E1547121E325}" type="presOf" srcId="{5EF1CE02-32B3-434D-8408-6197CA7F6663}" destId="{AC3E8A73-5958-4DC3-B905-3B0E8AF6425F}" srcOrd="0" destOrd="0" presId="urn:microsoft.com/office/officeart/2005/8/layout/orgChart1"/>
    <dgm:cxn modelId="{BBD4899D-CB3F-4937-9827-C7D295963DC8}" type="presOf" srcId="{60E8471D-88DA-43BB-BEEA-98BFA72C84BD}" destId="{E856A99A-D0FC-49A1-B664-3D6C32ABA028}" srcOrd="1" destOrd="0" presId="urn:microsoft.com/office/officeart/2005/8/layout/orgChart1"/>
    <dgm:cxn modelId="{600F9A01-E621-4464-A95A-2E36A749C1E2}" type="presOf" srcId="{60E8471D-88DA-43BB-BEEA-98BFA72C84BD}" destId="{0B411CA0-31F8-4C88-852C-9CB9697B9812}" srcOrd="0" destOrd="0" presId="urn:microsoft.com/office/officeart/2005/8/layout/orgChart1"/>
    <dgm:cxn modelId="{8D3EA8A0-5670-4918-A779-45E0A5B3E033}" type="presOf" srcId="{24D251A0-332C-44E4-BBC1-0EB461BB0CDE}" destId="{638F5D72-9FC3-4FA4-A57C-3DA21E503346}" srcOrd="0" destOrd="0" presId="urn:microsoft.com/office/officeart/2005/8/layout/orgChart1"/>
    <dgm:cxn modelId="{8FE4CD68-0DC4-4A87-BDE9-D19AB1FF4426}" srcId="{5EF1CE02-32B3-434D-8408-6197CA7F6663}" destId="{60E8471D-88DA-43BB-BEEA-98BFA72C84BD}" srcOrd="0" destOrd="0" parTransId="{BD2A8EE2-D54C-4467-B1DF-D5A1CDC8B99A}" sibTransId="{81E35186-4D70-4DA8-BAC7-F7D9D9B1BB4F}"/>
    <dgm:cxn modelId="{625202E1-AB93-4521-8EE1-AA71D33DCC0C}" type="presOf" srcId="{C4DB8F5B-221A-451E-9039-9CAC2951C1B1}" destId="{AAF515B0-1E62-4EF9-8C4F-1CFA7B80E8D7}" srcOrd="1" destOrd="0" presId="urn:microsoft.com/office/officeart/2005/8/layout/orgChart1"/>
    <dgm:cxn modelId="{9EE7A943-36B1-49F5-B3AD-06A96D9E2C5A}" type="presOf" srcId="{1D887596-841B-4C30-BF78-15B4CA19DE20}" destId="{7FFC8E33-07A4-4803-A361-36E953ABF352}" srcOrd="0" destOrd="0" presId="urn:microsoft.com/office/officeart/2005/8/layout/orgChart1"/>
    <dgm:cxn modelId="{F193DF94-F452-41BD-AD1D-96D5A2F403EB}" type="presOf" srcId="{C56647F5-A546-44F2-8E72-96E4CF2B3F12}" destId="{08017BBA-6231-4907-AF7F-44404850418A}" srcOrd="0" destOrd="0" presId="urn:microsoft.com/office/officeart/2005/8/layout/orgChart1"/>
    <dgm:cxn modelId="{628842EF-FA41-4F01-ACEF-AB654C27DD98}" type="presOf" srcId="{24D251A0-332C-44E4-BBC1-0EB461BB0CDE}" destId="{C7165B1B-1815-44A2-AC31-2B83DD9C31AC}" srcOrd="1" destOrd="0" presId="urn:microsoft.com/office/officeart/2005/8/layout/orgChart1"/>
    <dgm:cxn modelId="{8A85891B-8974-48F7-A24E-3743E2D98662}" srcId="{60E8471D-88DA-43BB-BEEA-98BFA72C84BD}" destId="{C4DB8F5B-221A-451E-9039-9CAC2951C1B1}" srcOrd="1" destOrd="0" parTransId="{1D887596-841B-4C30-BF78-15B4CA19DE20}" sibTransId="{DBEFF025-B7A1-464F-9112-13B9E54034A2}"/>
    <dgm:cxn modelId="{87656221-FE6B-41EF-9D59-5A5B71A19E85}" type="presParOf" srcId="{AC3E8A73-5958-4DC3-B905-3B0E8AF6425F}" destId="{2BBD57E7-C7FC-4DD8-8D4E-55B6B49A46C9}" srcOrd="0" destOrd="0" presId="urn:microsoft.com/office/officeart/2005/8/layout/orgChart1"/>
    <dgm:cxn modelId="{9A2B002F-F70F-4F3E-BE35-D5159A28DA6E}" type="presParOf" srcId="{2BBD57E7-C7FC-4DD8-8D4E-55B6B49A46C9}" destId="{205864CB-5AED-4ECC-9283-94014220F3C4}" srcOrd="0" destOrd="0" presId="urn:microsoft.com/office/officeart/2005/8/layout/orgChart1"/>
    <dgm:cxn modelId="{2DEC30EE-5AB9-4F88-B0F2-ECD0E1DA6824}" type="presParOf" srcId="{205864CB-5AED-4ECC-9283-94014220F3C4}" destId="{0B411CA0-31F8-4C88-852C-9CB9697B9812}" srcOrd="0" destOrd="0" presId="urn:microsoft.com/office/officeart/2005/8/layout/orgChart1"/>
    <dgm:cxn modelId="{44C4D048-6715-4CB9-8CA3-B4F78C2C0500}" type="presParOf" srcId="{205864CB-5AED-4ECC-9283-94014220F3C4}" destId="{E856A99A-D0FC-49A1-B664-3D6C32ABA028}" srcOrd="1" destOrd="0" presId="urn:microsoft.com/office/officeart/2005/8/layout/orgChart1"/>
    <dgm:cxn modelId="{3E4E83F2-3944-4E93-80D5-D6F3DF507008}" type="presParOf" srcId="{2BBD57E7-C7FC-4DD8-8D4E-55B6B49A46C9}" destId="{583887CD-65DD-4BC3-A41C-017D95659E42}" srcOrd="1" destOrd="0" presId="urn:microsoft.com/office/officeart/2005/8/layout/orgChart1"/>
    <dgm:cxn modelId="{22B18DEA-4F2A-4975-9F66-5D165181C5AD}" type="presParOf" srcId="{583887CD-65DD-4BC3-A41C-017D95659E42}" destId="{08017BBA-6231-4907-AF7F-44404850418A}" srcOrd="0" destOrd="0" presId="urn:microsoft.com/office/officeart/2005/8/layout/orgChart1"/>
    <dgm:cxn modelId="{8DA1DD94-30D8-4447-A82B-11A94643D19D}" type="presParOf" srcId="{583887CD-65DD-4BC3-A41C-017D95659E42}" destId="{3600D711-DEBC-4058-9E35-609401BE176A}" srcOrd="1" destOrd="0" presId="urn:microsoft.com/office/officeart/2005/8/layout/orgChart1"/>
    <dgm:cxn modelId="{09F0574E-3028-401A-9717-DFA81D02D7B4}" type="presParOf" srcId="{3600D711-DEBC-4058-9E35-609401BE176A}" destId="{A0F6B8E2-82D2-41FE-9B86-AB4BEFBB7BFA}" srcOrd="0" destOrd="0" presId="urn:microsoft.com/office/officeart/2005/8/layout/orgChart1"/>
    <dgm:cxn modelId="{8AA56BE2-954A-4790-B795-E0B06DDC3E98}" type="presParOf" srcId="{A0F6B8E2-82D2-41FE-9B86-AB4BEFBB7BFA}" destId="{638F5D72-9FC3-4FA4-A57C-3DA21E503346}" srcOrd="0" destOrd="0" presId="urn:microsoft.com/office/officeart/2005/8/layout/orgChart1"/>
    <dgm:cxn modelId="{418A3456-C29C-4E0E-89A0-32CFDF5A20A1}" type="presParOf" srcId="{A0F6B8E2-82D2-41FE-9B86-AB4BEFBB7BFA}" destId="{C7165B1B-1815-44A2-AC31-2B83DD9C31AC}" srcOrd="1" destOrd="0" presId="urn:microsoft.com/office/officeart/2005/8/layout/orgChart1"/>
    <dgm:cxn modelId="{382E81AC-55C6-4AD3-B3AC-273ACCD246C9}" type="presParOf" srcId="{3600D711-DEBC-4058-9E35-609401BE176A}" destId="{CF58FB68-4773-4626-86E0-C370D8F1F9DC}" srcOrd="1" destOrd="0" presId="urn:microsoft.com/office/officeart/2005/8/layout/orgChart1"/>
    <dgm:cxn modelId="{19D2143E-3732-44D5-A7DE-770AC1DEC7E2}" type="presParOf" srcId="{3600D711-DEBC-4058-9E35-609401BE176A}" destId="{686B5B10-8934-4315-BB37-7EB916E5F994}" srcOrd="2" destOrd="0" presId="urn:microsoft.com/office/officeart/2005/8/layout/orgChart1"/>
    <dgm:cxn modelId="{66C66823-E1A4-4288-ABAB-02C022845C63}" type="presParOf" srcId="{583887CD-65DD-4BC3-A41C-017D95659E42}" destId="{7FFC8E33-07A4-4803-A361-36E953ABF352}" srcOrd="2" destOrd="0" presId="urn:microsoft.com/office/officeart/2005/8/layout/orgChart1"/>
    <dgm:cxn modelId="{856FFB44-8F3F-498E-AF00-30AD70CEC1A6}" type="presParOf" srcId="{583887CD-65DD-4BC3-A41C-017D95659E42}" destId="{4287C7BA-19B3-430E-BEC4-AE7CC634C7E4}" srcOrd="3" destOrd="0" presId="urn:microsoft.com/office/officeart/2005/8/layout/orgChart1"/>
    <dgm:cxn modelId="{42390FC3-9FF5-45AC-BFDB-60AC5658C2AD}" type="presParOf" srcId="{4287C7BA-19B3-430E-BEC4-AE7CC634C7E4}" destId="{0977CA5F-8C82-49F2-ACB5-A746245087E0}" srcOrd="0" destOrd="0" presId="urn:microsoft.com/office/officeart/2005/8/layout/orgChart1"/>
    <dgm:cxn modelId="{9308B224-FF16-46AF-B400-8F056327E10C}" type="presParOf" srcId="{0977CA5F-8C82-49F2-ACB5-A746245087E0}" destId="{3A470420-5964-4F9D-BE59-727DC3963749}" srcOrd="0" destOrd="0" presId="urn:microsoft.com/office/officeart/2005/8/layout/orgChart1"/>
    <dgm:cxn modelId="{CF4B7F9B-8770-4B9C-B51D-17BB09D88EC7}" type="presParOf" srcId="{0977CA5F-8C82-49F2-ACB5-A746245087E0}" destId="{AAF515B0-1E62-4EF9-8C4F-1CFA7B80E8D7}" srcOrd="1" destOrd="0" presId="urn:microsoft.com/office/officeart/2005/8/layout/orgChart1"/>
    <dgm:cxn modelId="{38514F3D-7110-4336-86F9-81BECF8F854C}" type="presParOf" srcId="{4287C7BA-19B3-430E-BEC4-AE7CC634C7E4}" destId="{979AA96D-2925-4833-870A-54B0EDC09AD2}" srcOrd="1" destOrd="0" presId="urn:microsoft.com/office/officeart/2005/8/layout/orgChart1"/>
    <dgm:cxn modelId="{6AE8F59A-C5D0-4D48-BF5E-A4B15E63719A}" type="presParOf" srcId="{4287C7BA-19B3-430E-BEC4-AE7CC634C7E4}" destId="{E77FCC84-A014-41D5-B871-2ADEA60B444F}" srcOrd="2" destOrd="0" presId="urn:microsoft.com/office/officeart/2005/8/layout/orgChart1"/>
    <dgm:cxn modelId="{9262B385-0563-4A2B-9962-4D80D6CACF80}" type="presParOf" srcId="{2BBD57E7-C7FC-4DD8-8D4E-55B6B49A46C9}" destId="{F08510D8-2B83-4A03-9FB4-60FE901D2A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5F3F8A-71AE-4684-800E-A9548919D54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C7E3ED-51E9-4A22-96FD-EAB413D0BFBD}">
      <dgm:prSet phldrT="[Text]"/>
      <dgm:spPr/>
      <dgm:t>
        <a:bodyPr/>
        <a:lstStyle/>
        <a:p>
          <a:pPr algn="ctr"/>
          <a:r>
            <a:rPr lang="en-US" dirty="0" smtClean="0"/>
            <a:t>Half-hitch</a:t>
          </a:r>
        </a:p>
      </dgm:t>
    </dgm:pt>
    <dgm:pt modelId="{C4A1DB30-6E4B-415D-B9EF-0C1EBECFE308}" type="parTrans" cxnId="{4C033ECD-9CBD-40CD-9776-41F171118850}">
      <dgm:prSet/>
      <dgm:spPr/>
      <dgm:t>
        <a:bodyPr/>
        <a:lstStyle/>
        <a:p>
          <a:endParaRPr lang="en-US"/>
        </a:p>
      </dgm:t>
    </dgm:pt>
    <dgm:pt modelId="{E40A23D3-0CCD-49A6-B73D-61A2BF4E0911}" type="sibTrans" cxnId="{4C033ECD-9CBD-40CD-9776-41F171118850}">
      <dgm:prSet/>
      <dgm:spPr/>
      <dgm:t>
        <a:bodyPr/>
        <a:lstStyle/>
        <a:p>
          <a:endParaRPr lang="en-US"/>
        </a:p>
      </dgm:t>
    </dgm:pt>
    <dgm:pt modelId="{6E4B0741-F0C8-47CD-B7CD-B01FC9AC48F8}">
      <dgm:prSet phldrT="[Text]"/>
      <dgm:spPr/>
      <dgm:t>
        <a:bodyPr/>
        <a:lstStyle/>
        <a:p>
          <a:pPr algn="ctr"/>
          <a:r>
            <a:rPr lang="en-US" dirty="0" smtClean="0"/>
            <a:t>Clove hitch</a:t>
          </a:r>
          <a:endParaRPr lang="en-US" dirty="0"/>
        </a:p>
      </dgm:t>
    </dgm:pt>
    <dgm:pt modelId="{08536606-BBE6-445F-B09C-33D703DDADAC}" type="parTrans" cxnId="{34067664-55CD-4A95-93ED-D5CCD0BF6D88}">
      <dgm:prSet/>
      <dgm:spPr/>
      <dgm:t>
        <a:bodyPr/>
        <a:lstStyle/>
        <a:p>
          <a:endParaRPr lang="en-US"/>
        </a:p>
      </dgm:t>
    </dgm:pt>
    <dgm:pt modelId="{88B45367-DCAD-46BB-A2B5-290AC86B51B5}" type="sibTrans" cxnId="{34067664-55CD-4A95-93ED-D5CCD0BF6D88}">
      <dgm:prSet/>
      <dgm:spPr/>
      <dgm:t>
        <a:bodyPr/>
        <a:lstStyle/>
        <a:p>
          <a:endParaRPr lang="en-US"/>
        </a:p>
      </dgm:t>
    </dgm:pt>
    <dgm:pt modelId="{6C85F938-532C-4857-8B7E-B7155F41DA84}">
      <dgm:prSet/>
      <dgm:spPr/>
      <dgm:t>
        <a:bodyPr/>
        <a:lstStyle/>
        <a:p>
          <a:pPr algn="l"/>
          <a:r>
            <a:rPr lang="en-US" dirty="0" smtClean="0"/>
            <a:t>Used to stabilize long objects while hoisting, combined with other knots</a:t>
          </a:r>
        </a:p>
      </dgm:t>
    </dgm:pt>
    <dgm:pt modelId="{C348BCAE-F43E-45AB-B80C-DC2C8B21C51D}" type="parTrans" cxnId="{6DCA4F1E-7B0D-4886-9343-2EFDC3CF2CB0}">
      <dgm:prSet/>
      <dgm:spPr/>
      <dgm:t>
        <a:bodyPr/>
        <a:lstStyle/>
        <a:p>
          <a:endParaRPr lang="en-US"/>
        </a:p>
      </dgm:t>
    </dgm:pt>
    <dgm:pt modelId="{B778AAFE-365C-422E-8465-31A736EF2967}" type="sibTrans" cxnId="{6DCA4F1E-7B0D-4886-9343-2EFDC3CF2CB0}">
      <dgm:prSet/>
      <dgm:spPr/>
      <dgm:t>
        <a:bodyPr/>
        <a:lstStyle/>
        <a:p>
          <a:endParaRPr lang="en-US"/>
        </a:p>
      </dgm:t>
    </dgm:pt>
    <dgm:pt modelId="{1E0A2C7A-787B-4C31-9C3C-C8E931BB5BDD}">
      <dgm:prSet/>
      <dgm:spPr/>
      <dgm:t>
        <a:bodyPr/>
        <a:lstStyle/>
        <a:p>
          <a:pPr algn="l"/>
          <a:r>
            <a:rPr lang="en-US" dirty="0" smtClean="0"/>
            <a:t>Attach rope to object, not used in life safety</a:t>
          </a:r>
          <a:endParaRPr lang="en-US" dirty="0"/>
        </a:p>
      </dgm:t>
    </dgm:pt>
    <dgm:pt modelId="{E58A6B68-78CF-42F6-ACA3-79C5AD5A993B}" type="parTrans" cxnId="{790A6758-6890-483F-92AC-73D9EC35B305}">
      <dgm:prSet/>
      <dgm:spPr/>
      <dgm:t>
        <a:bodyPr/>
        <a:lstStyle/>
        <a:p>
          <a:endParaRPr lang="en-US"/>
        </a:p>
      </dgm:t>
    </dgm:pt>
    <dgm:pt modelId="{219EEDF0-6CDA-4361-9701-C7DC47150EA2}" type="sibTrans" cxnId="{790A6758-6890-483F-92AC-73D9EC35B305}">
      <dgm:prSet/>
      <dgm:spPr/>
      <dgm:t>
        <a:bodyPr/>
        <a:lstStyle/>
        <a:p>
          <a:endParaRPr lang="en-US"/>
        </a:p>
      </dgm:t>
    </dgm:pt>
    <dgm:pt modelId="{45BC1C77-A6CA-49A4-B650-616680F447E4}" type="pres">
      <dgm:prSet presAssocID="{4B5F3F8A-71AE-4684-800E-A9548919D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53CDB-9911-451C-8E04-64CE2A54E970}" type="pres">
      <dgm:prSet presAssocID="{7AC7E3ED-51E9-4A22-96FD-EAB413D0BFBD}" presName="composite" presStyleCnt="0"/>
      <dgm:spPr/>
    </dgm:pt>
    <dgm:pt modelId="{4F628174-E11F-4933-BE3D-D9009A1A64AA}" type="pres">
      <dgm:prSet presAssocID="{7AC7E3ED-51E9-4A22-96FD-EAB413D0BFBD}" presName="rect1" presStyleLbl="bgImgPlac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t="-36000" b="-36000"/>
          </a:stretch>
        </a:blipFill>
      </dgm:spPr>
    </dgm:pt>
    <dgm:pt modelId="{61E7594C-E057-425A-A2D7-7B52C008F0CB}" type="pres">
      <dgm:prSet presAssocID="{7AC7E3ED-51E9-4A22-96FD-EAB413D0BFBD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A977-1318-416D-92CE-A44E291A5172}" type="pres">
      <dgm:prSet presAssocID="{E40A23D3-0CCD-49A6-B73D-61A2BF4E0911}" presName="sibTrans" presStyleCnt="0"/>
      <dgm:spPr/>
    </dgm:pt>
    <dgm:pt modelId="{F0885148-910D-456A-A492-B71376931FE9}" type="pres">
      <dgm:prSet presAssocID="{6E4B0741-F0C8-47CD-B7CD-B01FC9AC48F8}" presName="composite" presStyleCnt="0"/>
      <dgm:spPr/>
    </dgm:pt>
    <dgm:pt modelId="{2B40E432-2BE0-4C05-BA24-AE9707B5385B}" type="pres">
      <dgm:prSet presAssocID="{6E4B0741-F0C8-47CD-B7CD-B01FC9AC48F8}" presName="rect1" presStyleLbl="bgImgPlace1" presStyleIdx="1" presStyleCnt="2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0000" r="-10000"/>
          </a:stretch>
        </a:blipFill>
      </dgm:spPr>
    </dgm:pt>
    <dgm:pt modelId="{3101CFC1-3D4A-4F4D-BD06-FB21FE855469}" type="pres">
      <dgm:prSet presAssocID="{6E4B0741-F0C8-47CD-B7CD-B01FC9AC48F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3832F-1C73-40E1-BB31-BD0460A30BD6}" type="presOf" srcId="{6E4B0741-F0C8-47CD-B7CD-B01FC9AC48F8}" destId="{3101CFC1-3D4A-4F4D-BD06-FB21FE855469}" srcOrd="0" destOrd="0" presId="urn:microsoft.com/office/officeart/2008/layout/BendingPictureCaptionList"/>
    <dgm:cxn modelId="{34067664-55CD-4A95-93ED-D5CCD0BF6D88}" srcId="{4B5F3F8A-71AE-4684-800E-A9548919D54C}" destId="{6E4B0741-F0C8-47CD-B7CD-B01FC9AC48F8}" srcOrd="1" destOrd="0" parTransId="{08536606-BBE6-445F-B09C-33D703DDADAC}" sibTransId="{88B45367-DCAD-46BB-A2B5-290AC86B51B5}"/>
    <dgm:cxn modelId="{5C34C310-79E7-4A19-94D2-AEA9B4219357}" type="presOf" srcId="{6C85F938-532C-4857-8B7E-B7155F41DA84}" destId="{61E7594C-E057-425A-A2D7-7B52C008F0CB}" srcOrd="0" destOrd="1" presId="urn:microsoft.com/office/officeart/2008/layout/BendingPictureCaptionList"/>
    <dgm:cxn modelId="{790A6758-6890-483F-92AC-73D9EC35B305}" srcId="{6E4B0741-F0C8-47CD-B7CD-B01FC9AC48F8}" destId="{1E0A2C7A-787B-4C31-9C3C-C8E931BB5BDD}" srcOrd="0" destOrd="0" parTransId="{E58A6B68-78CF-42F6-ACA3-79C5AD5A993B}" sibTransId="{219EEDF0-6CDA-4361-9701-C7DC47150EA2}"/>
    <dgm:cxn modelId="{4C033ECD-9CBD-40CD-9776-41F171118850}" srcId="{4B5F3F8A-71AE-4684-800E-A9548919D54C}" destId="{7AC7E3ED-51E9-4A22-96FD-EAB413D0BFBD}" srcOrd="0" destOrd="0" parTransId="{C4A1DB30-6E4B-415D-B9EF-0C1EBECFE308}" sibTransId="{E40A23D3-0CCD-49A6-B73D-61A2BF4E0911}"/>
    <dgm:cxn modelId="{1BEDE96F-AAE0-4405-9A5D-0E7D90364925}" type="presOf" srcId="{7AC7E3ED-51E9-4A22-96FD-EAB413D0BFBD}" destId="{61E7594C-E057-425A-A2D7-7B52C008F0CB}" srcOrd="0" destOrd="0" presId="urn:microsoft.com/office/officeart/2008/layout/BendingPictureCaptionList"/>
    <dgm:cxn modelId="{6DCA4F1E-7B0D-4886-9343-2EFDC3CF2CB0}" srcId="{7AC7E3ED-51E9-4A22-96FD-EAB413D0BFBD}" destId="{6C85F938-532C-4857-8B7E-B7155F41DA84}" srcOrd="0" destOrd="0" parTransId="{C348BCAE-F43E-45AB-B80C-DC2C8B21C51D}" sibTransId="{B778AAFE-365C-422E-8465-31A736EF2967}"/>
    <dgm:cxn modelId="{C0CC4E90-3112-49A8-95C6-617DC34D250C}" type="presOf" srcId="{4B5F3F8A-71AE-4684-800E-A9548919D54C}" destId="{45BC1C77-A6CA-49A4-B650-616680F447E4}" srcOrd="0" destOrd="0" presId="urn:microsoft.com/office/officeart/2008/layout/BendingPictureCaptionList"/>
    <dgm:cxn modelId="{1C3BE3E6-FFEB-4AD4-84E0-D8FC51DFB298}" type="presOf" srcId="{1E0A2C7A-787B-4C31-9C3C-C8E931BB5BDD}" destId="{3101CFC1-3D4A-4F4D-BD06-FB21FE855469}" srcOrd="0" destOrd="1" presId="urn:microsoft.com/office/officeart/2008/layout/BendingPictureCaptionList"/>
    <dgm:cxn modelId="{38C7CCA7-C059-4C73-91C1-B80E03709DA6}" type="presParOf" srcId="{45BC1C77-A6CA-49A4-B650-616680F447E4}" destId="{44253CDB-9911-451C-8E04-64CE2A54E970}" srcOrd="0" destOrd="0" presId="urn:microsoft.com/office/officeart/2008/layout/BendingPictureCaptionList"/>
    <dgm:cxn modelId="{F624E10B-00F4-40DD-99BB-AF0ED65FB1A7}" type="presParOf" srcId="{44253CDB-9911-451C-8E04-64CE2A54E970}" destId="{4F628174-E11F-4933-BE3D-D9009A1A64AA}" srcOrd="0" destOrd="0" presId="urn:microsoft.com/office/officeart/2008/layout/BendingPictureCaptionList"/>
    <dgm:cxn modelId="{525C6795-30E5-4FB7-B38E-B5894533705A}" type="presParOf" srcId="{44253CDB-9911-451C-8E04-64CE2A54E970}" destId="{61E7594C-E057-425A-A2D7-7B52C008F0CB}" srcOrd="1" destOrd="0" presId="urn:microsoft.com/office/officeart/2008/layout/BendingPictureCaptionList"/>
    <dgm:cxn modelId="{0A3BEE6C-337D-4BE0-8B03-87A189C742E0}" type="presParOf" srcId="{45BC1C77-A6CA-49A4-B650-616680F447E4}" destId="{FB8DA977-1318-416D-92CE-A44E291A5172}" srcOrd="1" destOrd="0" presId="urn:microsoft.com/office/officeart/2008/layout/BendingPictureCaptionList"/>
    <dgm:cxn modelId="{A0B294ED-19F1-4411-ACDF-6BDA60430706}" type="presParOf" srcId="{45BC1C77-A6CA-49A4-B650-616680F447E4}" destId="{F0885148-910D-456A-A492-B71376931FE9}" srcOrd="2" destOrd="0" presId="urn:microsoft.com/office/officeart/2008/layout/BendingPictureCaptionList"/>
    <dgm:cxn modelId="{0FB838E7-CADA-472B-8CDC-5B4F66743595}" type="presParOf" srcId="{F0885148-910D-456A-A492-B71376931FE9}" destId="{2B40E432-2BE0-4C05-BA24-AE9707B5385B}" srcOrd="0" destOrd="0" presId="urn:microsoft.com/office/officeart/2008/layout/BendingPictureCaptionList"/>
    <dgm:cxn modelId="{D1EB217B-A497-400E-BB10-A67A6D68FBD6}" type="presParOf" srcId="{F0885148-910D-456A-A492-B71376931FE9}" destId="{3101CFC1-3D4A-4F4D-BD06-FB21FE85546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5F3F8A-71AE-4684-800E-A9548919D54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C7E3ED-51E9-4A22-96FD-EAB413D0BFBD}">
      <dgm:prSet phldrT="[Text]"/>
      <dgm:spPr/>
      <dgm:t>
        <a:bodyPr/>
        <a:lstStyle/>
        <a:p>
          <a:pPr algn="ctr"/>
          <a:r>
            <a:rPr lang="en-US" dirty="0" smtClean="0"/>
            <a:t>Handcuff (Rescue)</a:t>
          </a:r>
        </a:p>
      </dgm:t>
    </dgm:pt>
    <dgm:pt modelId="{C4A1DB30-6E4B-415D-B9EF-0C1EBECFE308}" type="parTrans" cxnId="{4C033ECD-9CBD-40CD-9776-41F171118850}">
      <dgm:prSet/>
      <dgm:spPr/>
      <dgm:t>
        <a:bodyPr/>
        <a:lstStyle/>
        <a:p>
          <a:endParaRPr lang="en-US"/>
        </a:p>
      </dgm:t>
    </dgm:pt>
    <dgm:pt modelId="{E40A23D3-0CCD-49A6-B73D-61A2BF4E0911}" type="sibTrans" cxnId="{4C033ECD-9CBD-40CD-9776-41F171118850}">
      <dgm:prSet/>
      <dgm:spPr/>
      <dgm:t>
        <a:bodyPr/>
        <a:lstStyle/>
        <a:p>
          <a:endParaRPr lang="en-US"/>
        </a:p>
      </dgm:t>
    </dgm:pt>
    <dgm:pt modelId="{6E4B0741-F0C8-47CD-B7CD-B01FC9AC48F8}">
      <dgm:prSet phldrT="[Text]"/>
      <dgm:spPr/>
      <dgm:t>
        <a:bodyPr/>
        <a:lstStyle/>
        <a:p>
          <a:pPr algn="ctr"/>
          <a:r>
            <a:rPr lang="en-US" dirty="0" smtClean="0"/>
            <a:t>Figure-Eight</a:t>
          </a:r>
          <a:endParaRPr lang="en-US" dirty="0"/>
        </a:p>
      </dgm:t>
    </dgm:pt>
    <dgm:pt modelId="{08536606-BBE6-445F-B09C-33D703DDADAC}" type="parTrans" cxnId="{34067664-55CD-4A95-93ED-D5CCD0BF6D88}">
      <dgm:prSet/>
      <dgm:spPr/>
      <dgm:t>
        <a:bodyPr/>
        <a:lstStyle/>
        <a:p>
          <a:endParaRPr lang="en-US"/>
        </a:p>
      </dgm:t>
    </dgm:pt>
    <dgm:pt modelId="{88B45367-DCAD-46BB-A2B5-290AC86B51B5}" type="sibTrans" cxnId="{34067664-55CD-4A95-93ED-D5CCD0BF6D88}">
      <dgm:prSet/>
      <dgm:spPr/>
      <dgm:t>
        <a:bodyPr/>
        <a:lstStyle/>
        <a:p>
          <a:endParaRPr lang="en-US"/>
        </a:p>
      </dgm:t>
    </dgm:pt>
    <dgm:pt modelId="{6C85F938-532C-4857-8B7E-B7155F41DA84}">
      <dgm:prSet/>
      <dgm:spPr/>
      <dgm:t>
        <a:bodyPr/>
        <a:lstStyle/>
        <a:p>
          <a:pPr algn="l"/>
          <a:r>
            <a:rPr lang="en-US" dirty="0" smtClean="0"/>
            <a:t>Used to secure victim’s hands, feet</a:t>
          </a:r>
        </a:p>
      </dgm:t>
    </dgm:pt>
    <dgm:pt modelId="{C348BCAE-F43E-45AB-B80C-DC2C8B21C51D}" type="parTrans" cxnId="{6DCA4F1E-7B0D-4886-9343-2EFDC3CF2CB0}">
      <dgm:prSet/>
      <dgm:spPr/>
      <dgm:t>
        <a:bodyPr/>
        <a:lstStyle/>
        <a:p>
          <a:endParaRPr lang="en-US"/>
        </a:p>
      </dgm:t>
    </dgm:pt>
    <dgm:pt modelId="{B778AAFE-365C-422E-8465-31A736EF2967}" type="sibTrans" cxnId="{6DCA4F1E-7B0D-4886-9343-2EFDC3CF2CB0}">
      <dgm:prSet/>
      <dgm:spPr/>
      <dgm:t>
        <a:bodyPr/>
        <a:lstStyle/>
        <a:p>
          <a:endParaRPr lang="en-US"/>
        </a:p>
      </dgm:t>
    </dgm:pt>
    <dgm:pt modelId="{1E0A2C7A-787B-4C31-9C3C-C8E931BB5BDD}">
      <dgm:prSet/>
      <dgm:spPr/>
      <dgm:t>
        <a:bodyPr/>
        <a:lstStyle/>
        <a:p>
          <a:pPr algn="l"/>
          <a:r>
            <a:rPr lang="en-US" dirty="0" smtClean="0"/>
            <a:t>Can be used as stopper knot</a:t>
          </a:r>
          <a:endParaRPr lang="en-US" dirty="0"/>
        </a:p>
      </dgm:t>
    </dgm:pt>
    <dgm:pt modelId="{E58A6B68-78CF-42F6-ACA3-79C5AD5A993B}" type="parTrans" cxnId="{790A6758-6890-483F-92AC-73D9EC35B305}">
      <dgm:prSet/>
      <dgm:spPr/>
      <dgm:t>
        <a:bodyPr/>
        <a:lstStyle/>
        <a:p>
          <a:endParaRPr lang="en-US"/>
        </a:p>
      </dgm:t>
    </dgm:pt>
    <dgm:pt modelId="{219EEDF0-6CDA-4361-9701-C7DC47150EA2}" type="sibTrans" cxnId="{790A6758-6890-483F-92AC-73D9EC35B305}">
      <dgm:prSet/>
      <dgm:spPr/>
      <dgm:t>
        <a:bodyPr/>
        <a:lstStyle/>
        <a:p>
          <a:endParaRPr lang="en-US"/>
        </a:p>
      </dgm:t>
    </dgm:pt>
    <dgm:pt modelId="{45BC1C77-A6CA-49A4-B650-616680F447E4}" type="pres">
      <dgm:prSet presAssocID="{4B5F3F8A-71AE-4684-800E-A9548919D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53CDB-9911-451C-8E04-64CE2A54E970}" type="pres">
      <dgm:prSet presAssocID="{7AC7E3ED-51E9-4A22-96FD-EAB413D0BFBD}" presName="composite" presStyleCnt="0"/>
      <dgm:spPr/>
    </dgm:pt>
    <dgm:pt modelId="{4F628174-E11F-4933-BE3D-D9009A1A64AA}" type="pres">
      <dgm:prSet presAssocID="{7AC7E3ED-51E9-4A22-96FD-EAB413D0BFBD}" presName="rect1" presStyleLbl="bgImgPlac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t="-31000" b="-31000"/>
          </a:stretch>
        </a:blipFill>
      </dgm:spPr>
    </dgm:pt>
    <dgm:pt modelId="{61E7594C-E057-425A-A2D7-7B52C008F0CB}" type="pres">
      <dgm:prSet presAssocID="{7AC7E3ED-51E9-4A22-96FD-EAB413D0BFBD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A977-1318-416D-92CE-A44E291A5172}" type="pres">
      <dgm:prSet presAssocID="{E40A23D3-0CCD-49A6-B73D-61A2BF4E0911}" presName="sibTrans" presStyleCnt="0"/>
      <dgm:spPr/>
    </dgm:pt>
    <dgm:pt modelId="{F0885148-910D-456A-A492-B71376931FE9}" type="pres">
      <dgm:prSet presAssocID="{6E4B0741-F0C8-47CD-B7CD-B01FC9AC48F8}" presName="composite" presStyleCnt="0"/>
      <dgm:spPr/>
    </dgm:pt>
    <dgm:pt modelId="{2B40E432-2BE0-4C05-BA24-AE9707B5385B}" type="pres">
      <dgm:prSet presAssocID="{6E4B0741-F0C8-47CD-B7CD-B01FC9AC48F8}" presName="rect1" presStyleLbl="bgImgPlace1" presStyleIdx="1" presStyleCnt="2"/>
      <dgm:spPr>
        <a:blipFill dpi="0" rotWithShape="1">
          <a:blip xmlns:r="http://schemas.openxmlformats.org/officeDocument/2006/relationships" r:embed="rId2">
            <a:extLst/>
          </a:blip>
          <a:srcRect/>
          <a:stretch>
            <a:fillRect l="259" t="-29219" r="-86966" b="-26371"/>
          </a:stretch>
        </a:blipFill>
      </dgm:spPr>
    </dgm:pt>
    <dgm:pt modelId="{3101CFC1-3D4A-4F4D-BD06-FB21FE855469}" type="pres">
      <dgm:prSet presAssocID="{6E4B0741-F0C8-47CD-B7CD-B01FC9AC48F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3275A-22D0-401F-A7A9-2C062DFD5B8B}" type="presOf" srcId="{7AC7E3ED-51E9-4A22-96FD-EAB413D0BFBD}" destId="{61E7594C-E057-425A-A2D7-7B52C008F0CB}" srcOrd="0" destOrd="0" presId="urn:microsoft.com/office/officeart/2008/layout/BendingPictureCaptionList"/>
    <dgm:cxn modelId="{34067664-55CD-4A95-93ED-D5CCD0BF6D88}" srcId="{4B5F3F8A-71AE-4684-800E-A9548919D54C}" destId="{6E4B0741-F0C8-47CD-B7CD-B01FC9AC48F8}" srcOrd="1" destOrd="0" parTransId="{08536606-BBE6-445F-B09C-33D703DDADAC}" sibTransId="{88B45367-DCAD-46BB-A2B5-290AC86B51B5}"/>
    <dgm:cxn modelId="{3004883C-9AD5-4022-99D0-88EFBC7978EA}" type="presOf" srcId="{6C85F938-532C-4857-8B7E-B7155F41DA84}" destId="{61E7594C-E057-425A-A2D7-7B52C008F0CB}" srcOrd="0" destOrd="1" presId="urn:microsoft.com/office/officeart/2008/layout/BendingPictureCaptionList"/>
    <dgm:cxn modelId="{1EAF224C-80C2-4B3F-A7E1-EC57E2B2B55F}" type="presOf" srcId="{6E4B0741-F0C8-47CD-B7CD-B01FC9AC48F8}" destId="{3101CFC1-3D4A-4F4D-BD06-FB21FE855469}" srcOrd="0" destOrd="0" presId="urn:microsoft.com/office/officeart/2008/layout/BendingPictureCaptionList"/>
    <dgm:cxn modelId="{790A6758-6890-483F-92AC-73D9EC35B305}" srcId="{6E4B0741-F0C8-47CD-B7CD-B01FC9AC48F8}" destId="{1E0A2C7A-787B-4C31-9C3C-C8E931BB5BDD}" srcOrd="0" destOrd="0" parTransId="{E58A6B68-78CF-42F6-ACA3-79C5AD5A993B}" sibTransId="{219EEDF0-6CDA-4361-9701-C7DC47150EA2}"/>
    <dgm:cxn modelId="{4C033ECD-9CBD-40CD-9776-41F171118850}" srcId="{4B5F3F8A-71AE-4684-800E-A9548919D54C}" destId="{7AC7E3ED-51E9-4A22-96FD-EAB413D0BFBD}" srcOrd="0" destOrd="0" parTransId="{C4A1DB30-6E4B-415D-B9EF-0C1EBECFE308}" sibTransId="{E40A23D3-0CCD-49A6-B73D-61A2BF4E0911}"/>
    <dgm:cxn modelId="{DE66B8B4-A6CD-4232-9EF2-41586EFA032B}" type="presOf" srcId="{1E0A2C7A-787B-4C31-9C3C-C8E931BB5BDD}" destId="{3101CFC1-3D4A-4F4D-BD06-FB21FE855469}" srcOrd="0" destOrd="1" presId="urn:microsoft.com/office/officeart/2008/layout/BendingPictureCaptionList"/>
    <dgm:cxn modelId="{6DCA4F1E-7B0D-4886-9343-2EFDC3CF2CB0}" srcId="{7AC7E3ED-51E9-4A22-96FD-EAB413D0BFBD}" destId="{6C85F938-532C-4857-8B7E-B7155F41DA84}" srcOrd="0" destOrd="0" parTransId="{C348BCAE-F43E-45AB-B80C-DC2C8B21C51D}" sibTransId="{B778AAFE-365C-422E-8465-31A736EF2967}"/>
    <dgm:cxn modelId="{B5E2F4B3-58A7-4A98-990C-5DCAB9CCE4C1}" type="presOf" srcId="{4B5F3F8A-71AE-4684-800E-A9548919D54C}" destId="{45BC1C77-A6CA-49A4-B650-616680F447E4}" srcOrd="0" destOrd="0" presId="urn:microsoft.com/office/officeart/2008/layout/BendingPictureCaptionList"/>
    <dgm:cxn modelId="{DD0C582B-E3F7-4569-A5DD-0518C98A66DD}" type="presParOf" srcId="{45BC1C77-A6CA-49A4-B650-616680F447E4}" destId="{44253CDB-9911-451C-8E04-64CE2A54E970}" srcOrd="0" destOrd="0" presId="urn:microsoft.com/office/officeart/2008/layout/BendingPictureCaptionList"/>
    <dgm:cxn modelId="{51FB3BEF-FD4E-4C6D-8BDF-40F015594CC8}" type="presParOf" srcId="{44253CDB-9911-451C-8E04-64CE2A54E970}" destId="{4F628174-E11F-4933-BE3D-D9009A1A64AA}" srcOrd="0" destOrd="0" presId="urn:microsoft.com/office/officeart/2008/layout/BendingPictureCaptionList"/>
    <dgm:cxn modelId="{6EB7956C-393E-4A82-93E3-623B11A9B2E9}" type="presParOf" srcId="{44253CDB-9911-451C-8E04-64CE2A54E970}" destId="{61E7594C-E057-425A-A2D7-7B52C008F0CB}" srcOrd="1" destOrd="0" presId="urn:microsoft.com/office/officeart/2008/layout/BendingPictureCaptionList"/>
    <dgm:cxn modelId="{07FD7BCA-FC6A-461B-BA69-830D8781E07A}" type="presParOf" srcId="{45BC1C77-A6CA-49A4-B650-616680F447E4}" destId="{FB8DA977-1318-416D-92CE-A44E291A5172}" srcOrd="1" destOrd="0" presId="urn:microsoft.com/office/officeart/2008/layout/BendingPictureCaptionList"/>
    <dgm:cxn modelId="{C4977AB7-5015-4175-BBC2-3A3AC6AF34AA}" type="presParOf" srcId="{45BC1C77-A6CA-49A4-B650-616680F447E4}" destId="{F0885148-910D-456A-A492-B71376931FE9}" srcOrd="2" destOrd="0" presId="urn:microsoft.com/office/officeart/2008/layout/BendingPictureCaptionList"/>
    <dgm:cxn modelId="{461D270C-518A-4E05-AF55-51163A77080E}" type="presParOf" srcId="{F0885148-910D-456A-A492-B71376931FE9}" destId="{2B40E432-2BE0-4C05-BA24-AE9707B5385B}" srcOrd="0" destOrd="0" presId="urn:microsoft.com/office/officeart/2008/layout/BendingPictureCaptionList"/>
    <dgm:cxn modelId="{780AAB50-CAF3-467E-841C-E6003932735F}" type="presParOf" srcId="{F0885148-910D-456A-A492-B71376931FE9}" destId="{3101CFC1-3D4A-4F4D-BD06-FB21FE85546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5F3F8A-71AE-4684-800E-A9548919D54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C7E3ED-51E9-4A22-96FD-EAB413D0BFBD}">
      <dgm:prSet phldrT="[Text]"/>
      <dgm:spPr/>
      <dgm:t>
        <a:bodyPr/>
        <a:lstStyle/>
        <a:p>
          <a:pPr algn="ctr"/>
          <a:r>
            <a:rPr lang="en-US" dirty="0" smtClean="0"/>
            <a:t>Figure-Eight bend</a:t>
          </a:r>
        </a:p>
      </dgm:t>
    </dgm:pt>
    <dgm:pt modelId="{C4A1DB30-6E4B-415D-B9EF-0C1EBECFE308}" type="parTrans" cxnId="{4C033ECD-9CBD-40CD-9776-41F171118850}">
      <dgm:prSet/>
      <dgm:spPr/>
      <dgm:t>
        <a:bodyPr/>
        <a:lstStyle/>
        <a:p>
          <a:endParaRPr lang="en-US"/>
        </a:p>
      </dgm:t>
    </dgm:pt>
    <dgm:pt modelId="{E40A23D3-0CCD-49A6-B73D-61A2BF4E0911}" type="sibTrans" cxnId="{4C033ECD-9CBD-40CD-9776-41F171118850}">
      <dgm:prSet/>
      <dgm:spPr/>
      <dgm:t>
        <a:bodyPr/>
        <a:lstStyle/>
        <a:p>
          <a:endParaRPr lang="en-US"/>
        </a:p>
      </dgm:t>
    </dgm:pt>
    <dgm:pt modelId="{6E4B0741-F0C8-47CD-B7CD-B01FC9AC48F8}">
      <dgm:prSet phldrT="[Text]"/>
      <dgm:spPr/>
      <dgm:t>
        <a:bodyPr/>
        <a:lstStyle/>
        <a:p>
          <a:pPr algn="ctr"/>
          <a:r>
            <a:rPr lang="en-US" dirty="0" smtClean="0"/>
            <a:t>Figure-Eight on bight</a:t>
          </a:r>
          <a:endParaRPr lang="en-US" dirty="0"/>
        </a:p>
      </dgm:t>
    </dgm:pt>
    <dgm:pt modelId="{08536606-BBE6-445F-B09C-33D703DDADAC}" type="parTrans" cxnId="{34067664-55CD-4A95-93ED-D5CCD0BF6D88}">
      <dgm:prSet/>
      <dgm:spPr/>
      <dgm:t>
        <a:bodyPr/>
        <a:lstStyle/>
        <a:p>
          <a:endParaRPr lang="en-US"/>
        </a:p>
      </dgm:t>
    </dgm:pt>
    <dgm:pt modelId="{88B45367-DCAD-46BB-A2B5-290AC86B51B5}" type="sibTrans" cxnId="{34067664-55CD-4A95-93ED-D5CCD0BF6D88}">
      <dgm:prSet/>
      <dgm:spPr/>
      <dgm:t>
        <a:bodyPr/>
        <a:lstStyle/>
        <a:p>
          <a:endParaRPr lang="en-US"/>
        </a:p>
      </dgm:t>
    </dgm:pt>
    <dgm:pt modelId="{6C85F938-532C-4857-8B7E-B7155F41DA84}">
      <dgm:prSet/>
      <dgm:spPr/>
      <dgm:t>
        <a:bodyPr/>
        <a:lstStyle/>
        <a:p>
          <a:pPr algn="l"/>
          <a:r>
            <a:rPr lang="en-US" dirty="0" smtClean="0"/>
            <a:t>Used to tie together two ropes of equal diameter</a:t>
          </a:r>
        </a:p>
      </dgm:t>
    </dgm:pt>
    <dgm:pt modelId="{C348BCAE-F43E-45AB-B80C-DC2C8B21C51D}" type="parTrans" cxnId="{6DCA4F1E-7B0D-4886-9343-2EFDC3CF2CB0}">
      <dgm:prSet/>
      <dgm:spPr/>
      <dgm:t>
        <a:bodyPr/>
        <a:lstStyle/>
        <a:p>
          <a:endParaRPr lang="en-US"/>
        </a:p>
      </dgm:t>
    </dgm:pt>
    <dgm:pt modelId="{B778AAFE-365C-422E-8465-31A736EF2967}" type="sibTrans" cxnId="{6DCA4F1E-7B0D-4886-9343-2EFDC3CF2CB0}">
      <dgm:prSet/>
      <dgm:spPr/>
      <dgm:t>
        <a:bodyPr/>
        <a:lstStyle/>
        <a:p>
          <a:endParaRPr lang="en-US"/>
        </a:p>
      </dgm:t>
    </dgm:pt>
    <dgm:pt modelId="{1E0A2C7A-787B-4C31-9C3C-C8E931BB5BDD}">
      <dgm:prSet/>
      <dgm:spPr/>
      <dgm:t>
        <a:bodyPr/>
        <a:lstStyle/>
        <a:p>
          <a:pPr algn="l"/>
          <a:r>
            <a:rPr lang="en-US" dirty="0" smtClean="0"/>
            <a:t>Used to tie closed loop</a:t>
          </a:r>
          <a:endParaRPr lang="en-US" dirty="0"/>
        </a:p>
      </dgm:t>
    </dgm:pt>
    <dgm:pt modelId="{E58A6B68-78CF-42F6-ACA3-79C5AD5A993B}" type="parTrans" cxnId="{790A6758-6890-483F-92AC-73D9EC35B305}">
      <dgm:prSet/>
      <dgm:spPr/>
      <dgm:t>
        <a:bodyPr/>
        <a:lstStyle/>
        <a:p>
          <a:endParaRPr lang="en-US"/>
        </a:p>
      </dgm:t>
    </dgm:pt>
    <dgm:pt modelId="{219EEDF0-6CDA-4361-9701-C7DC47150EA2}" type="sibTrans" cxnId="{790A6758-6890-483F-92AC-73D9EC35B305}">
      <dgm:prSet/>
      <dgm:spPr/>
      <dgm:t>
        <a:bodyPr/>
        <a:lstStyle/>
        <a:p>
          <a:endParaRPr lang="en-US"/>
        </a:p>
      </dgm:t>
    </dgm:pt>
    <dgm:pt modelId="{45BC1C77-A6CA-49A4-B650-616680F447E4}" type="pres">
      <dgm:prSet presAssocID="{4B5F3F8A-71AE-4684-800E-A9548919D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53CDB-9911-451C-8E04-64CE2A54E970}" type="pres">
      <dgm:prSet presAssocID="{7AC7E3ED-51E9-4A22-96FD-EAB413D0BFBD}" presName="composite" presStyleCnt="0"/>
      <dgm:spPr/>
    </dgm:pt>
    <dgm:pt modelId="{4F628174-E11F-4933-BE3D-D9009A1A64AA}" type="pres">
      <dgm:prSet presAssocID="{7AC7E3ED-51E9-4A22-96FD-EAB413D0BFBD}" presName="rect1" presStyleLbl="bgImgPlace1" presStyleIdx="0" presStyleCnt="2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0000" r="-10000"/>
          </a:stretch>
        </a:blipFill>
      </dgm:spPr>
    </dgm:pt>
    <dgm:pt modelId="{61E7594C-E057-425A-A2D7-7B52C008F0CB}" type="pres">
      <dgm:prSet presAssocID="{7AC7E3ED-51E9-4A22-96FD-EAB413D0BFBD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A977-1318-416D-92CE-A44E291A5172}" type="pres">
      <dgm:prSet presAssocID="{E40A23D3-0CCD-49A6-B73D-61A2BF4E0911}" presName="sibTrans" presStyleCnt="0"/>
      <dgm:spPr/>
    </dgm:pt>
    <dgm:pt modelId="{F0885148-910D-456A-A492-B71376931FE9}" type="pres">
      <dgm:prSet presAssocID="{6E4B0741-F0C8-47CD-B7CD-B01FC9AC48F8}" presName="composite" presStyleCnt="0"/>
      <dgm:spPr/>
    </dgm:pt>
    <dgm:pt modelId="{2B40E432-2BE0-4C05-BA24-AE9707B5385B}" type="pres">
      <dgm:prSet presAssocID="{6E4B0741-F0C8-47CD-B7CD-B01FC9AC48F8}" presName="rect1" presStyleLbl="bgImgPlace1" presStyleIdx="1" presStyleCnt="2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0000" r="-10000"/>
          </a:stretch>
        </a:blipFill>
      </dgm:spPr>
    </dgm:pt>
    <dgm:pt modelId="{3101CFC1-3D4A-4F4D-BD06-FB21FE855469}" type="pres">
      <dgm:prSet presAssocID="{6E4B0741-F0C8-47CD-B7CD-B01FC9AC48F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A7CF8-EFA2-4BDF-9916-9CF55976DBCD}" type="presOf" srcId="{4B5F3F8A-71AE-4684-800E-A9548919D54C}" destId="{45BC1C77-A6CA-49A4-B650-616680F447E4}" srcOrd="0" destOrd="0" presId="urn:microsoft.com/office/officeart/2008/layout/BendingPictureCaptionList"/>
    <dgm:cxn modelId="{34067664-55CD-4A95-93ED-D5CCD0BF6D88}" srcId="{4B5F3F8A-71AE-4684-800E-A9548919D54C}" destId="{6E4B0741-F0C8-47CD-B7CD-B01FC9AC48F8}" srcOrd="1" destOrd="0" parTransId="{08536606-BBE6-445F-B09C-33D703DDADAC}" sibTransId="{88B45367-DCAD-46BB-A2B5-290AC86B51B5}"/>
    <dgm:cxn modelId="{790A6758-6890-483F-92AC-73D9EC35B305}" srcId="{6E4B0741-F0C8-47CD-B7CD-B01FC9AC48F8}" destId="{1E0A2C7A-787B-4C31-9C3C-C8E931BB5BDD}" srcOrd="0" destOrd="0" parTransId="{E58A6B68-78CF-42F6-ACA3-79C5AD5A993B}" sibTransId="{219EEDF0-6CDA-4361-9701-C7DC47150EA2}"/>
    <dgm:cxn modelId="{B03F4275-41CC-43BF-87EF-E4C8801717AE}" type="presOf" srcId="{6E4B0741-F0C8-47CD-B7CD-B01FC9AC48F8}" destId="{3101CFC1-3D4A-4F4D-BD06-FB21FE855469}" srcOrd="0" destOrd="0" presId="urn:microsoft.com/office/officeart/2008/layout/BendingPictureCaptionList"/>
    <dgm:cxn modelId="{4C033ECD-9CBD-40CD-9776-41F171118850}" srcId="{4B5F3F8A-71AE-4684-800E-A9548919D54C}" destId="{7AC7E3ED-51E9-4A22-96FD-EAB413D0BFBD}" srcOrd="0" destOrd="0" parTransId="{C4A1DB30-6E4B-415D-B9EF-0C1EBECFE308}" sibTransId="{E40A23D3-0CCD-49A6-B73D-61A2BF4E0911}"/>
    <dgm:cxn modelId="{C3A5A41B-BC48-43C7-AE3B-308C6B601D91}" type="presOf" srcId="{7AC7E3ED-51E9-4A22-96FD-EAB413D0BFBD}" destId="{61E7594C-E057-425A-A2D7-7B52C008F0CB}" srcOrd="0" destOrd="0" presId="urn:microsoft.com/office/officeart/2008/layout/BendingPictureCaptionList"/>
    <dgm:cxn modelId="{DAE82AF1-D830-4D28-A5B3-F2FE934A5443}" type="presOf" srcId="{6C85F938-532C-4857-8B7E-B7155F41DA84}" destId="{61E7594C-E057-425A-A2D7-7B52C008F0CB}" srcOrd="0" destOrd="1" presId="urn:microsoft.com/office/officeart/2008/layout/BendingPictureCaptionList"/>
    <dgm:cxn modelId="{E8CB991A-B072-4706-B137-B9968E1D1DC3}" type="presOf" srcId="{1E0A2C7A-787B-4C31-9C3C-C8E931BB5BDD}" destId="{3101CFC1-3D4A-4F4D-BD06-FB21FE855469}" srcOrd="0" destOrd="1" presId="urn:microsoft.com/office/officeart/2008/layout/BendingPictureCaptionList"/>
    <dgm:cxn modelId="{6DCA4F1E-7B0D-4886-9343-2EFDC3CF2CB0}" srcId="{7AC7E3ED-51E9-4A22-96FD-EAB413D0BFBD}" destId="{6C85F938-532C-4857-8B7E-B7155F41DA84}" srcOrd="0" destOrd="0" parTransId="{C348BCAE-F43E-45AB-B80C-DC2C8B21C51D}" sibTransId="{B778AAFE-365C-422E-8465-31A736EF2967}"/>
    <dgm:cxn modelId="{22ABEC42-5606-4D4F-BBC3-A7AD84A023F3}" type="presParOf" srcId="{45BC1C77-A6CA-49A4-B650-616680F447E4}" destId="{44253CDB-9911-451C-8E04-64CE2A54E970}" srcOrd="0" destOrd="0" presId="urn:microsoft.com/office/officeart/2008/layout/BendingPictureCaptionList"/>
    <dgm:cxn modelId="{704F4078-DFA5-4937-ACB0-A8129F68BD6E}" type="presParOf" srcId="{44253CDB-9911-451C-8E04-64CE2A54E970}" destId="{4F628174-E11F-4933-BE3D-D9009A1A64AA}" srcOrd="0" destOrd="0" presId="urn:microsoft.com/office/officeart/2008/layout/BendingPictureCaptionList"/>
    <dgm:cxn modelId="{0E3C504A-8AEA-4AFE-909B-2E3C0D4803E5}" type="presParOf" srcId="{44253CDB-9911-451C-8E04-64CE2A54E970}" destId="{61E7594C-E057-425A-A2D7-7B52C008F0CB}" srcOrd="1" destOrd="0" presId="urn:microsoft.com/office/officeart/2008/layout/BendingPictureCaptionList"/>
    <dgm:cxn modelId="{A2CA2B8D-52C8-4972-B3D1-D0DD03ABD9E6}" type="presParOf" srcId="{45BC1C77-A6CA-49A4-B650-616680F447E4}" destId="{FB8DA977-1318-416D-92CE-A44E291A5172}" srcOrd="1" destOrd="0" presId="urn:microsoft.com/office/officeart/2008/layout/BendingPictureCaptionList"/>
    <dgm:cxn modelId="{D3558902-69D7-4AE6-82F6-84A986419FEE}" type="presParOf" srcId="{45BC1C77-A6CA-49A4-B650-616680F447E4}" destId="{F0885148-910D-456A-A492-B71376931FE9}" srcOrd="2" destOrd="0" presId="urn:microsoft.com/office/officeart/2008/layout/BendingPictureCaptionList"/>
    <dgm:cxn modelId="{2F7880E5-4F52-46F8-A67F-22631FD2FAD0}" type="presParOf" srcId="{F0885148-910D-456A-A492-B71376931FE9}" destId="{2B40E432-2BE0-4C05-BA24-AE9707B5385B}" srcOrd="0" destOrd="0" presId="urn:microsoft.com/office/officeart/2008/layout/BendingPictureCaptionList"/>
    <dgm:cxn modelId="{6A22F06A-A163-434A-85A7-D354B63F8733}" type="presParOf" srcId="{F0885148-910D-456A-A492-B71376931FE9}" destId="{3101CFC1-3D4A-4F4D-BD06-FB21FE85546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5F3F8A-71AE-4684-800E-A9548919D54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C7E3ED-51E9-4A22-96FD-EAB413D0BFBD}">
      <dgm:prSet phldrT="[Text]"/>
      <dgm:spPr/>
      <dgm:t>
        <a:bodyPr/>
        <a:lstStyle/>
        <a:p>
          <a:pPr algn="ctr"/>
          <a:r>
            <a:rPr lang="en-US" dirty="0" smtClean="0"/>
            <a:t>Figure-Eight follow through</a:t>
          </a:r>
        </a:p>
      </dgm:t>
    </dgm:pt>
    <dgm:pt modelId="{C4A1DB30-6E4B-415D-B9EF-0C1EBECFE308}" type="parTrans" cxnId="{4C033ECD-9CBD-40CD-9776-41F171118850}">
      <dgm:prSet/>
      <dgm:spPr/>
      <dgm:t>
        <a:bodyPr/>
        <a:lstStyle/>
        <a:p>
          <a:endParaRPr lang="en-US"/>
        </a:p>
      </dgm:t>
    </dgm:pt>
    <dgm:pt modelId="{E40A23D3-0CCD-49A6-B73D-61A2BF4E0911}" type="sibTrans" cxnId="{4C033ECD-9CBD-40CD-9776-41F171118850}">
      <dgm:prSet/>
      <dgm:spPr/>
      <dgm:t>
        <a:bodyPr/>
        <a:lstStyle/>
        <a:p>
          <a:endParaRPr lang="en-US"/>
        </a:p>
      </dgm:t>
    </dgm:pt>
    <dgm:pt modelId="{6E4B0741-F0C8-47CD-B7CD-B01FC9AC48F8}">
      <dgm:prSet phldrT="[Text]"/>
      <dgm:spPr/>
      <dgm:t>
        <a:bodyPr/>
        <a:lstStyle/>
        <a:p>
          <a:pPr algn="ctr"/>
          <a:r>
            <a:rPr lang="en-US" dirty="0" smtClean="0"/>
            <a:t>Becket bend</a:t>
          </a:r>
          <a:endParaRPr lang="en-US" dirty="0"/>
        </a:p>
      </dgm:t>
    </dgm:pt>
    <dgm:pt modelId="{08536606-BBE6-445F-B09C-33D703DDADAC}" type="parTrans" cxnId="{34067664-55CD-4A95-93ED-D5CCD0BF6D88}">
      <dgm:prSet/>
      <dgm:spPr/>
      <dgm:t>
        <a:bodyPr/>
        <a:lstStyle/>
        <a:p>
          <a:endParaRPr lang="en-US"/>
        </a:p>
      </dgm:t>
    </dgm:pt>
    <dgm:pt modelId="{88B45367-DCAD-46BB-A2B5-290AC86B51B5}" type="sibTrans" cxnId="{34067664-55CD-4A95-93ED-D5CCD0BF6D88}">
      <dgm:prSet/>
      <dgm:spPr/>
      <dgm:t>
        <a:bodyPr/>
        <a:lstStyle/>
        <a:p>
          <a:endParaRPr lang="en-US"/>
        </a:p>
      </dgm:t>
    </dgm:pt>
    <dgm:pt modelId="{6C85F938-532C-4857-8B7E-B7155F41DA84}">
      <dgm:prSet/>
      <dgm:spPr/>
      <dgm:t>
        <a:bodyPr/>
        <a:lstStyle/>
        <a:p>
          <a:pPr algn="l"/>
          <a:r>
            <a:rPr lang="en-US" dirty="0" smtClean="0"/>
            <a:t>Used for securing objects</a:t>
          </a:r>
        </a:p>
      </dgm:t>
    </dgm:pt>
    <dgm:pt modelId="{C348BCAE-F43E-45AB-B80C-DC2C8B21C51D}" type="parTrans" cxnId="{6DCA4F1E-7B0D-4886-9343-2EFDC3CF2CB0}">
      <dgm:prSet/>
      <dgm:spPr/>
      <dgm:t>
        <a:bodyPr/>
        <a:lstStyle/>
        <a:p>
          <a:endParaRPr lang="en-US"/>
        </a:p>
      </dgm:t>
    </dgm:pt>
    <dgm:pt modelId="{B778AAFE-365C-422E-8465-31A736EF2967}" type="sibTrans" cxnId="{6DCA4F1E-7B0D-4886-9343-2EFDC3CF2CB0}">
      <dgm:prSet/>
      <dgm:spPr/>
      <dgm:t>
        <a:bodyPr/>
        <a:lstStyle/>
        <a:p>
          <a:endParaRPr lang="en-US"/>
        </a:p>
      </dgm:t>
    </dgm:pt>
    <dgm:pt modelId="{1E0A2C7A-787B-4C31-9C3C-C8E931BB5BDD}">
      <dgm:prSet/>
      <dgm:spPr/>
      <dgm:t>
        <a:bodyPr/>
        <a:lstStyle/>
        <a:p>
          <a:pPr algn="l"/>
          <a:r>
            <a:rPr lang="en-US" dirty="0" smtClean="0"/>
            <a:t>Used joining unequal diameter rope or chain, not life safety</a:t>
          </a:r>
          <a:endParaRPr lang="en-US" dirty="0"/>
        </a:p>
      </dgm:t>
    </dgm:pt>
    <dgm:pt modelId="{E58A6B68-78CF-42F6-ACA3-79C5AD5A993B}" type="parTrans" cxnId="{790A6758-6890-483F-92AC-73D9EC35B305}">
      <dgm:prSet/>
      <dgm:spPr/>
      <dgm:t>
        <a:bodyPr/>
        <a:lstStyle/>
        <a:p>
          <a:endParaRPr lang="en-US"/>
        </a:p>
      </dgm:t>
    </dgm:pt>
    <dgm:pt modelId="{219EEDF0-6CDA-4361-9701-C7DC47150EA2}" type="sibTrans" cxnId="{790A6758-6890-483F-92AC-73D9EC35B305}">
      <dgm:prSet/>
      <dgm:spPr/>
      <dgm:t>
        <a:bodyPr/>
        <a:lstStyle/>
        <a:p>
          <a:endParaRPr lang="en-US"/>
        </a:p>
      </dgm:t>
    </dgm:pt>
    <dgm:pt modelId="{45BC1C77-A6CA-49A4-B650-616680F447E4}" type="pres">
      <dgm:prSet presAssocID="{4B5F3F8A-71AE-4684-800E-A9548919D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53CDB-9911-451C-8E04-64CE2A54E970}" type="pres">
      <dgm:prSet presAssocID="{7AC7E3ED-51E9-4A22-96FD-EAB413D0BFBD}" presName="composite" presStyleCnt="0"/>
      <dgm:spPr/>
    </dgm:pt>
    <dgm:pt modelId="{4F628174-E11F-4933-BE3D-D9009A1A64AA}" type="pres">
      <dgm:prSet presAssocID="{7AC7E3ED-51E9-4A22-96FD-EAB413D0BFBD}" presName="rect1" presStyleLbl="bgImgPlace1" presStyleIdx="0" presStyleCnt="2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31000" b="-31000"/>
          </a:stretch>
        </a:blipFill>
      </dgm:spPr>
    </dgm:pt>
    <dgm:pt modelId="{61E7594C-E057-425A-A2D7-7B52C008F0CB}" type="pres">
      <dgm:prSet presAssocID="{7AC7E3ED-51E9-4A22-96FD-EAB413D0BFBD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A977-1318-416D-92CE-A44E291A5172}" type="pres">
      <dgm:prSet presAssocID="{E40A23D3-0CCD-49A6-B73D-61A2BF4E0911}" presName="sibTrans" presStyleCnt="0"/>
      <dgm:spPr/>
    </dgm:pt>
    <dgm:pt modelId="{F0885148-910D-456A-A492-B71376931FE9}" type="pres">
      <dgm:prSet presAssocID="{6E4B0741-F0C8-47CD-B7CD-B01FC9AC48F8}" presName="composite" presStyleCnt="0"/>
      <dgm:spPr/>
    </dgm:pt>
    <dgm:pt modelId="{2B40E432-2BE0-4C05-BA24-AE9707B5385B}" type="pres">
      <dgm:prSet presAssocID="{6E4B0741-F0C8-47CD-B7CD-B01FC9AC48F8}" presName="rect1" presStyleLbl="bgImgPlace1" presStyleIdx="1" presStyleCnt="2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48520" t="-48510" r="-47068" b="-14480"/>
          </a:stretch>
        </a:blipFill>
      </dgm:spPr>
    </dgm:pt>
    <dgm:pt modelId="{3101CFC1-3D4A-4F4D-BD06-FB21FE855469}" type="pres">
      <dgm:prSet presAssocID="{6E4B0741-F0C8-47CD-B7CD-B01FC9AC48F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67664-55CD-4A95-93ED-D5CCD0BF6D88}" srcId="{4B5F3F8A-71AE-4684-800E-A9548919D54C}" destId="{6E4B0741-F0C8-47CD-B7CD-B01FC9AC48F8}" srcOrd="1" destOrd="0" parTransId="{08536606-BBE6-445F-B09C-33D703DDADAC}" sibTransId="{88B45367-DCAD-46BB-A2B5-290AC86B51B5}"/>
    <dgm:cxn modelId="{790A6758-6890-483F-92AC-73D9EC35B305}" srcId="{6E4B0741-F0C8-47CD-B7CD-B01FC9AC48F8}" destId="{1E0A2C7A-787B-4C31-9C3C-C8E931BB5BDD}" srcOrd="0" destOrd="0" parTransId="{E58A6B68-78CF-42F6-ACA3-79C5AD5A993B}" sibTransId="{219EEDF0-6CDA-4361-9701-C7DC47150EA2}"/>
    <dgm:cxn modelId="{4C033ECD-9CBD-40CD-9776-41F171118850}" srcId="{4B5F3F8A-71AE-4684-800E-A9548919D54C}" destId="{7AC7E3ED-51E9-4A22-96FD-EAB413D0BFBD}" srcOrd="0" destOrd="0" parTransId="{C4A1DB30-6E4B-415D-B9EF-0C1EBECFE308}" sibTransId="{E40A23D3-0CCD-49A6-B73D-61A2BF4E0911}"/>
    <dgm:cxn modelId="{3ED5FF02-CD74-457E-BA9F-231A627A28A3}" type="presOf" srcId="{1E0A2C7A-787B-4C31-9C3C-C8E931BB5BDD}" destId="{3101CFC1-3D4A-4F4D-BD06-FB21FE855469}" srcOrd="0" destOrd="1" presId="urn:microsoft.com/office/officeart/2008/layout/BendingPictureCaptionList"/>
    <dgm:cxn modelId="{680DF5AB-72EB-4D90-82F8-66B4FA5976B8}" type="presOf" srcId="{4B5F3F8A-71AE-4684-800E-A9548919D54C}" destId="{45BC1C77-A6CA-49A4-B650-616680F447E4}" srcOrd="0" destOrd="0" presId="urn:microsoft.com/office/officeart/2008/layout/BendingPictureCaptionList"/>
    <dgm:cxn modelId="{64E5D4C4-9379-4719-8C54-C1440CCC2489}" type="presOf" srcId="{6C85F938-532C-4857-8B7E-B7155F41DA84}" destId="{61E7594C-E057-425A-A2D7-7B52C008F0CB}" srcOrd="0" destOrd="1" presId="urn:microsoft.com/office/officeart/2008/layout/BendingPictureCaptionList"/>
    <dgm:cxn modelId="{46A4973A-8778-4425-B431-D7B9775D513D}" type="presOf" srcId="{6E4B0741-F0C8-47CD-B7CD-B01FC9AC48F8}" destId="{3101CFC1-3D4A-4F4D-BD06-FB21FE855469}" srcOrd="0" destOrd="0" presId="urn:microsoft.com/office/officeart/2008/layout/BendingPictureCaptionList"/>
    <dgm:cxn modelId="{6DCA4F1E-7B0D-4886-9343-2EFDC3CF2CB0}" srcId="{7AC7E3ED-51E9-4A22-96FD-EAB413D0BFBD}" destId="{6C85F938-532C-4857-8B7E-B7155F41DA84}" srcOrd="0" destOrd="0" parTransId="{C348BCAE-F43E-45AB-B80C-DC2C8B21C51D}" sibTransId="{B778AAFE-365C-422E-8465-31A736EF2967}"/>
    <dgm:cxn modelId="{4630B21A-EEEB-4358-8FD0-4EFA9DD0223C}" type="presOf" srcId="{7AC7E3ED-51E9-4A22-96FD-EAB413D0BFBD}" destId="{61E7594C-E057-425A-A2D7-7B52C008F0CB}" srcOrd="0" destOrd="0" presId="urn:microsoft.com/office/officeart/2008/layout/BendingPictureCaptionList"/>
    <dgm:cxn modelId="{D0B23BF9-D6CE-4F9D-8BDC-A233E6C0C8CF}" type="presParOf" srcId="{45BC1C77-A6CA-49A4-B650-616680F447E4}" destId="{44253CDB-9911-451C-8E04-64CE2A54E970}" srcOrd="0" destOrd="0" presId="urn:microsoft.com/office/officeart/2008/layout/BendingPictureCaptionList"/>
    <dgm:cxn modelId="{BF7602DE-35DF-4EF8-BB67-ED6796B7C3C5}" type="presParOf" srcId="{44253CDB-9911-451C-8E04-64CE2A54E970}" destId="{4F628174-E11F-4933-BE3D-D9009A1A64AA}" srcOrd="0" destOrd="0" presId="urn:microsoft.com/office/officeart/2008/layout/BendingPictureCaptionList"/>
    <dgm:cxn modelId="{255CFF39-07E8-4087-9153-7092C092B28D}" type="presParOf" srcId="{44253CDB-9911-451C-8E04-64CE2A54E970}" destId="{61E7594C-E057-425A-A2D7-7B52C008F0CB}" srcOrd="1" destOrd="0" presId="urn:microsoft.com/office/officeart/2008/layout/BendingPictureCaptionList"/>
    <dgm:cxn modelId="{229D3DB8-FFD9-40B4-812A-829AE630580C}" type="presParOf" srcId="{45BC1C77-A6CA-49A4-B650-616680F447E4}" destId="{FB8DA977-1318-416D-92CE-A44E291A5172}" srcOrd="1" destOrd="0" presId="urn:microsoft.com/office/officeart/2008/layout/BendingPictureCaptionList"/>
    <dgm:cxn modelId="{0DB19D48-6D36-4FD7-A963-A55D037B65C9}" type="presParOf" srcId="{45BC1C77-A6CA-49A4-B650-616680F447E4}" destId="{F0885148-910D-456A-A492-B71376931FE9}" srcOrd="2" destOrd="0" presId="urn:microsoft.com/office/officeart/2008/layout/BendingPictureCaptionList"/>
    <dgm:cxn modelId="{F4FE6E8B-01BB-4637-907F-3980F70A4394}" type="presParOf" srcId="{F0885148-910D-456A-A492-B71376931FE9}" destId="{2B40E432-2BE0-4C05-BA24-AE9707B5385B}" srcOrd="0" destOrd="0" presId="urn:microsoft.com/office/officeart/2008/layout/BendingPictureCaptionList"/>
    <dgm:cxn modelId="{3E8FE894-DCE1-4131-AEDE-2EAA533B2D33}" type="presParOf" srcId="{F0885148-910D-456A-A492-B71376931FE9}" destId="{3101CFC1-3D4A-4F4D-BD06-FB21FE85546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5F3F8A-71AE-4684-800E-A9548919D54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C7E3ED-51E9-4A22-96FD-EAB413D0BFBD}">
      <dgm:prSet phldrT="[Text]"/>
      <dgm:spPr/>
      <dgm:t>
        <a:bodyPr/>
        <a:lstStyle/>
        <a:p>
          <a:pPr algn="ctr"/>
          <a:r>
            <a:rPr lang="en-US" dirty="0" smtClean="0"/>
            <a:t>Water knot</a:t>
          </a:r>
        </a:p>
      </dgm:t>
    </dgm:pt>
    <dgm:pt modelId="{C4A1DB30-6E4B-415D-B9EF-0C1EBECFE308}" type="parTrans" cxnId="{4C033ECD-9CBD-40CD-9776-41F171118850}">
      <dgm:prSet/>
      <dgm:spPr/>
      <dgm:t>
        <a:bodyPr/>
        <a:lstStyle/>
        <a:p>
          <a:endParaRPr lang="en-US"/>
        </a:p>
      </dgm:t>
    </dgm:pt>
    <dgm:pt modelId="{E40A23D3-0CCD-49A6-B73D-61A2BF4E0911}" type="sibTrans" cxnId="{4C033ECD-9CBD-40CD-9776-41F171118850}">
      <dgm:prSet/>
      <dgm:spPr/>
      <dgm:t>
        <a:bodyPr/>
        <a:lstStyle/>
        <a:p>
          <a:endParaRPr lang="en-US"/>
        </a:p>
      </dgm:t>
    </dgm:pt>
    <dgm:pt modelId="{6C85F938-532C-4857-8B7E-B7155F41DA84}">
      <dgm:prSet/>
      <dgm:spPr/>
      <dgm:t>
        <a:bodyPr/>
        <a:lstStyle/>
        <a:p>
          <a:pPr algn="l"/>
          <a:r>
            <a:rPr lang="en-US" dirty="0" smtClean="0"/>
            <a:t>Used for joining two pieces of webbing, tendency to slip</a:t>
          </a:r>
        </a:p>
      </dgm:t>
    </dgm:pt>
    <dgm:pt modelId="{C348BCAE-F43E-45AB-B80C-DC2C8B21C51D}" type="parTrans" cxnId="{6DCA4F1E-7B0D-4886-9343-2EFDC3CF2CB0}">
      <dgm:prSet/>
      <dgm:spPr/>
      <dgm:t>
        <a:bodyPr/>
        <a:lstStyle/>
        <a:p>
          <a:endParaRPr lang="en-US"/>
        </a:p>
      </dgm:t>
    </dgm:pt>
    <dgm:pt modelId="{B778AAFE-365C-422E-8465-31A736EF2967}" type="sibTrans" cxnId="{6DCA4F1E-7B0D-4886-9343-2EFDC3CF2CB0}">
      <dgm:prSet/>
      <dgm:spPr/>
      <dgm:t>
        <a:bodyPr/>
        <a:lstStyle/>
        <a:p>
          <a:endParaRPr lang="en-US"/>
        </a:p>
      </dgm:t>
    </dgm:pt>
    <dgm:pt modelId="{45BC1C77-A6CA-49A4-B650-616680F447E4}" type="pres">
      <dgm:prSet presAssocID="{4B5F3F8A-71AE-4684-800E-A9548919D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53CDB-9911-451C-8E04-64CE2A54E970}" type="pres">
      <dgm:prSet presAssocID="{7AC7E3ED-51E9-4A22-96FD-EAB413D0BFBD}" presName="composite" presStyleCnt="0"/>
      <dgm:spPr/>
    </dgm:pt>
    <dgm:pt modelId="{4F628174-E11F-4933-BE3D-D9009A1A64AA}" type="pres">
      <dgm:prSet presAssocID="{7AC7E3ED-51E9-4A22-96FD-EAB413D0BFBD}" presName="rect1" presStyleLbl="bgImgPlace1" presStyleIdx="0" presStyleCnt="1"/>
      <dgm:spPr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 l="-38174" t="-28657" r="-29580" b="-11137"/>
          </a:stretch>
        </a:blipFill>
      </dgm:spPr>
    </dgm:pt>
    <dgm:pt modelId="{61E7594C-E057-425A-A2D7-7B52C008F0CB}" type="pres">
      <dgm:prSet presAssocID="{7AC7E3ED-51E9-4A22-96FD-EAB413D0BFBD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33ECD-9CBD-40CD-9776-41F171118850}" srcId="{4B5F3F8A-71AE-4684-800E-A9548919D54C}" destId="{7AC7E3ED-51E9-4A22-96FD-EAB413D0BFBD}" srcOrd="0" destOrd="0" parTransId="{C4A1DB30-6E4B-415D-B9EF-0C1EBECFE308}" sibTransId="{E40A23D3-0CCD-49A6-B73D-61A2BF4E0911}"/>
    <dgm:cxn modelId="{ECD74840-75CC-417B-BF86-E052A1C9F264}" type="presOf" srcId="{6C85F938-532C-4857-8B7E-B7155F41DA84}" destId="{61E7594C-E057-425A-A2D7-7B52C008F0CB}" srcOrd="0" destOrd="1" presId="urn:microsoft.com/office/officeart/2008/layout/BendingPictureCaptionList"/>
    <dgm:cxn modelId="{A02A05CA-4B16-4E03-A4D4-C38D9B821A6C}" type="presOf" srcId="{4B5F3F8A-71AE-4684-800E-A9548919D54C}" destId="{45BC1C77-A6CA-49A4-B650-616680F447E4}" srcOrd="0" destOrd="0" presId="urn:microsoft.com/office/officeart/2008/layout/BendingPictureCaptionList"/>
    <dgm:cxn modelId="{6DCA4F1E-7B0D-4886-9343-2EFDC3CF2CB0}" srcId="{7AC7E3ED-51E9-4A22-96FD-EAB413D0BFBD}" destId="{6C85F938-532C-4857-8B7E-B7155F41DA84}" srcOrd="0" destOrd="0" parTransId="{C348BCAE-F43E-45AB-B80C-DC2C8B21C51D}" sibTransId="{B778AAFE-365C-422E-8465-31A736EF2967}"/>
    <dgm:cxn modelId="{5FAD0531-D065-4D07-91F6-43A48DEE9F26}" type="presOf" srcId="{7AC7E3ED-51E9-4A22-96FD-EAB413D0BFBD}" destId="{61E7594C-E057-425A-A2D7-7B52C008F0CB}" srcOrd="0" destOrd="0" presId="urn:microsoft.com/office/officeart/2008/layout/BendingPictureCaptionList"/>
    <dgm:cxn modelId="{5EC0526E-DB7C-4DB5-BDC7-6B30FF1191DC}" type="presParOf" srcId="{45BC1C77-A6CA-49A4-B650-616680F447E4}" destId="{44253CDB-9911-451C-8E04-64CE2A54E970}" srcOrd="0" destOrd="0" presId="urn:microsoft.com/office/officeart/2008/layout/BendingPictureCaptionList"/>
    <dgm:cxn modelId="{124295D9-F4B2-486A-A75C-AA1BA1E02CED}" type="presParOf" srcId="{44253CDB-9911-451C-8E04-64CE2A54E970}" destId="{4F628174-E11F-4933-BE3D-D9009A1A64AA}" srcOrd="0" destOrd="0" presId="urn:microsoft.com/office/officeart/2008/layout/BendingPictureCaptionList"/>
    <dgm:cxn modelId="{C39C20C7-E9FB-4E42-8FCD-9A5D88E06E62}" type="presParOf" srcId="{44253CDB-9911-451C-8E04-64CE2A54E970}" destId="{61E7594C-E057-425A-A2D7-7B52C008F0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84B74E-E049-4FD8-A87A-A9D2ABF94BBE}" type="doc">
      <dgm:prSet loTypeId="urn:microsoft.com/office/officeart/2005/8/layout/default#1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EA6AD00-5300-4BD3-A4F8-695E7903D646}">
      <dgm:prSet phldrT="[Text]"/>
      <dgm:spPr/>
      <dgm:t>
        <a:bodyPr/>
        <a:lstStyle/>
        <a:p>
          <a:r>
            <a:rPr lang="en-US" dirty="0" smtClean="0"/>
            <a:t>Rescue (life safety rope only)</a:t>
          </a:r>
          <a:endParaRPr lang="en-US" dirty="0"/>
        </a:p>
      </dgm:t>
    </dgm:pt>
    <dgm:pt modelId="{B80E92FB-FF4E-44A7-94A9-75F1231446BA}" type="parTrans" cxnId="{BC31FFE9-F73E-4623-8AEC-27106B42D96E}">
      <dgm:prSet/>
      <dgm:spPr/>
      <dgm:t>
        <a:bodyPr/>
        <a:lstStyle/>
        <a:p>
          <a:endParaRPr lang="en-US"/>
        </a:p>
      </dgm:t>
    </dgm:pt>
    <dgm:pt modelId="{E63F2082-1BF1-4B0D-B941-A6C685CFA2B8}" type="sibTrans" cxnId="{BC31FFE9-F73E-4623-8AEC-27106B42D96E}">
      <dgm:prSet/>
      <dgm:spPr/>
      <dgm:t>
        <a:bodyPr/>
        <a:lstStyle/>
        <a:p>
          <a:endParaRPr lang="en-US"/>
        </a:p>
      </dgm:t>
    </dgm:pt>
    <dgm:pt modelId="{CD6454CD-DAFD-4C18-94B5-F6E3A2C8299C}">
      <dgm:prSet phldrT="[Text]"/>
      <dgm:spPr/>
      <dgm:t>
        <a:bodyPr/>
        <a:lstStyle/>
        <a:p>
          <a:r>
            <a:rPr lang="en-US" dirty="0" smtClean="0"/>
            <a:t>Hoist tools, equipment</a:t>
          </a:r>
          <a:endParaRPr lang="en-US" dirty="0"/>
        </a:p>
      </dgm:t>
    </dgm:pt>
    <dgm:pt modelId="{CC654CA9-894E-4F9E-A30F-ADE316B5321B}" type="parTrans" cxnId="{218CD9CE-37AB-42D9-A781-E1B0741649D3}">
      <dgm:prSet/>
      <dgm:spPr/>
      <dgm:t>
        <a:bodyPr/>
        <a:lstStyle/>
        <a:p>
          <a:endParaRPr lang="en-US"/>
        </a:p>
      </dgm:t>
    </dgm:pt>
    <dgm:pt modelId="{3ACDBA8D-E0B8-4250-AD18-F4B580CAAE2D}" type="sibTrans" cxnId="{218CD9CE-37AB-42D9-A781-E1B0741649D3}">
      <dgm:prSet/>
      <dgm:spPr/>
      <dgm:t>
        <a:bodyPr/>
        <a:lstStyle/>
        <a:p>
          <a:endParaRPr lang="en-US"/>
        </a:p>
      </dgm:t>
    </dgm:pt>
    <dgm:pt modelId="{73939654-96E9-4D38-9A2B-D7AFE96EA086}">
      <dgm:prSet phldrT="[Text]"/>
      <dgm:spPr/>
      <dgm:t>
        <a:bodyPr/>
        <a:lstStyle/>
        <a:p>
          <a:r>
            <a:rPr lang="en-US" dirty="0" smtClean="0"/>
            <a:t>Barrier to control zone</a:t>
          </a:r>
          <a:endParaRPr lang="en-US" dirty="0"/>
        </a:p>
      </dgm:t>
    </dgm:pt>
    <dgm:pt modelId="{8692DF1E-75C6-43A7-82DB-9244BF36D2AA}" type="parTrans" cxnId="{59CCFFC7-EDA9-4BF1-A24F-8A7D8828EE3A}">
      <dgm:prSet/>
      <dgm:spPr/>
      <dgm:t>
        <a:bodyPr/>
        <a:lstStyle/>
        <a:p>
          <a:endParaRPr lang="en-US"/>
        </a:p>
      </dgm:t>
    </dgm:pt>
    <dgm:pt modelId="{0F6BDAE7-CFF8-42AC-9C5C-1461FF7F097F}" type="sibTrans" cxnId="{59CCFFC7-EDA9-4BF1-A24F-8A7D8828EE3A}">
      <dgm:prSet/>
      <dgm:spPr/>
      <dgm:t>
        <a:bodyPr/>
        <a:lstStyle/>
        <a:p>
          <a:endParaRPr lang="en-US"/>
        </a:p>
      </dgm:t>
    </dgm:pt>
    <dgm:pt modelId="{BA3FA9C2-3A9F-4A30-9603-FCCED6A0E28C}">
      <dgm:prSet phldrT="[Text]"/>
      <dgm:spPr/>
      <dgm:t>
        <a:bodyPr/>
        <a:lstStyle/>
        <a:p>
          <a:r>
            <a:rPr lang="en-US" dirty="0" smtClean="0"/>
            <a:t>Search line</a:t>
          </a:r>
          <a:endParaRPr lang="en-US" dirty="0"/>
        </a:p>
      </dgm:t>
    </dgm:pt>
    <dgm:pt modelId="{6F838F44-75F0-41CE-B1A3-03CB1F330E44}" type="parTrans" cxnId="{6A3BA4F3-2CBB-4F10-B0E3-3C93B33CDEB0}">
      <dgm:prSet/>
      <dgm:spPr/>
      <dgm:t>
        <a:bodyPr/>
        <a:lstStyle/>
        <a:p>
          <a:endParaRPr lang="en-US"/>
        </a:p>
      </dgm:t>
    </dgm:pt>
    <dgm:pt modelId="{2B655D4B-C837-4AEA-9DCB-341E025513BC}" type="sibTrans" cxnId="{6A3BA4F3-2CBB-4F10-B0E3-3C93B33CDEB0}">
      <dgm:prSet/>
      <dgm:spPr/>
      <dgm:t>
        <a:bodyPr/>
        <a:lstStyle/>
        <a:p>
          <a:endParaRPr lang="en-US"/>
        </a:p>
      </dgm:t>
    </dgm:pt>
    <dgm:pt modelId="{C1A66172-18E6-4C1A-A915-46DCA5885692}">
      <dgm:prSet phldrT="[Text]"/>
      <dgm:spPr/>
      <dgm:t>
        <a:bodyPr/>
        <a:lstStyle/>
        <a:p>
          <a:r>
            <a:rPr lang="en-US" dirty="0" smtClean="0"/>
            <a:t>Stabilization</a:t>
          </a:r>
          <a:endParaRPr lang="en-US" dirty="0"/>
        </a:p>
      </dgm:t>
    </dgm:pt>
    <dgm:pt modelId="{92614173-003D-43BE-BD1A-FED39844464E}" type="parTrans" cxnId="{616B4B94-31A1-47DA-8DB9-898BCC5A09AB}">
      <dgm:prSet/>
      <dgm:spPr/>
      <dgm:t>
        <a:bodyPr/>
        <a:lstStyle/>
        <a:p>
          <a:endParaRPr lang="en-US"/>
        </a:p>
      </dgm:t>
    </dgm:pt>
    <dgm:pt modelId="{99FC458F-00AE-47C7-BD0C-53B199F47A7A}" type="sibTrans" cxnId="{616B4B94-31A1-47DA-8DB9-898BCC5A09AB}">
      <dgm:prSet/>
      <dgm:spPr/>
      <dgm:t>
        <a:bodyPr/>
        <a:lstStyle/>
        <a:p>
          <a:endParaRPr lang="en-US"/>
        </a:p>
      </dgm:t>
    </dgm:pt>
    <dgm:pt modelId="{14EC6C8F-889B-4D68-8CD2-48D75DAF731C}" type="pres">
      <dgm:prSet presAssocID="{FF84B74E-E049-4FD8-A87A-A9D2ABF94B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917FA-412B-4C9C-A93F-2C1B8E1DBBCA}" type="pres">
      <dgm:prSet presAssocID="{1EA6AD00-5300-4BD3-A4F8-695E7903D6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C5450-1B53-4B66-AA1A-53D9F2FD60AC}" type="pres">
      <dgm:prSet presAssocID="{E63F2082-1BF1-4B0D-B941-A6C685CFA2B8}" presName="sibTrans" presStyleCnt="0"/>
      <dgm:spPr/>
    </dgm:pt>
    <dgm:pt modelId="{8CC41D2A-6B36-49B2-B13C-A68BCD531665}" type="pres">
      <dgm:prSet presAssocID="{CD6454CD-DAFD-4C18-94B5-F6E3A2C829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6DD8B-47AD-40F6-8B89-ACE7EF05210E}" type="pres">
      <dgm:prSet presAssocID="{3ACDBA8D-E0B8-4250-AD18-F4B580CAAE2D}" presName="sibTrans" presStyleCnt="0"/>
      <dgm:spPr/>
    </dgm:pt>
    <dgm:pt modelId="{5CC16064-B623-4544-894E-99758655D205}" type="pres">
      <dgm:prSet presAssocID="{73939654-96E9-4D38-9A2B-D7AFE96EA0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241E1-BE66-4EA8-90A8-8AC96A651C1A}" type="pres">
      <dgm:prSet presAssocID="{0F6BDAE7-CFF8-42AC-9C5C-1461FF7F097F}" presName="sibTrans" presStyleCnt="0"/>
      <dgm:spPr/>
    </dgm:pt>
    <dgm:pt modelId="{6C59E218-3E0E-45AF-86D5-A25C08537E65}" type="pres">
      <dgm:prSet presAssocID="{BA3FA9C2-3A9F-4A30-9603-FCCED6A0E2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012E4-35FA-42E5-AE71-4C26845E9CDA}" type="pres">
      <dgm:prSet presAssocID="{2B655D4B-C837-4AEA-9DCB-341E025513BC}" presName="sibTrans" presStyleCnt="0"/>
      <dgm:spPr/>
    </dgm:pt>
    <dgm:pt modelId="{2084BB48-5BB2-4FC2-A724-4247033A1F42}" type="pres">
      <dgm:prSet presAssocID="{C1A66172-18E6-4C1A-A915-46DCA58856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1FFE9-F73E-4623-8AEC-27106B42D96E}" srcId="{FF84B74E-E049-4FD8-A87A-A9D2ABF94BBE}" destId="{1EA6AD00-5300-4BD3-A4F8-695E7903D646}" srcOrd="0" destOrd="0" parTransId="{B80E92FB-FF4E-44A7-94A9-75F1231446BA}" sibTransId="{E63F2082-1BF1-4B0D-B941-A6C685CFA2B8}"/>
    <dgm:cxn modelId="{59CCFFC7-EDA9-4BF1-A24F-8A7D8828EE3A}" srcId="{FF84B74E-E049-4FD8-A87A-A9D2ABF94BBE}" destId="{73939654-96E9-4D38-9A2B-D7AFE96EA086}" srcOrd="2" destOrd="0" parTransId="{8692DF1E-75C6-43A7-82DB-9244BF36D2AA}" sibTransId="{0F6BDAE7-CFF8-42AC-9C5C-1461FF7F097F}"/>
    <dgm:cxn modelId="{119CA644-F3D7-41F8-B403-7A6D8C6804E7}" type="presOf" srcId="{C1A66172-18E6-4C1A-A915-46DCA5885692}" destId="{2084BB48-5BB2-4FC2-A724-4247033A1F42}" srcOrd="0" destOrd="0" presId="urn:microsoft.com/office/officeart/2005/8/layout/default#14"/>
    <dgm:cxn modelId="{218CD9CE-37AB-42D9-A781-E1B0741649D3}" srcId="{FF84B74E-E049-4FD8-A87A-A9D2ABF94BBE}" destId="{CD6454CD-DAFD-4C18-94B5-F6E3A2C8299C}" srcOrd="1" destOrd="0" parTransId="{CC654CA9-894E-4F9E-A30F-ADE316B5321B}" sibTransId="{3ACDBA8D-E0B8-4250-AD18-F4B580CAAE2D}"/>
    <dgm:cxn modelId="{33A160C4-A41A-4D09-B6B9-08995DED1F17}" type="presOf" srcId="{73939654-96E9-4D38-9A2B-D7AFE96EA086}" destId="{5CC16064-B623-4544-894E-99758655D205}" srcOrd="0" destOrd="0" presId="urn:microsoft.com/office/officeart/2005/8/layout/default#14"/>
    <dgm:cxn modelId="{38DBFFF4-49B9-4BD3-AA43-5603DFEE798C}" type="presOf" srcId="{1EA6AD00-5300-4BD3-A4F8-695E7903D646}" destId="{0B3917FA-412B-4C9C-A93F-2C1B8E1DBBCA}" srcOrd="0" destOrd="0" presId="urn:microsoft.com/office/officeart/2005/8/layout/default#14"/>
    <dgm:cxn modelId="{6A3BA4F3-2CBB-4F10-B0E3-3C93B33CDEB0}" srcId="{FF84B74E-E049-4FD8-A87A-A9D2ABF94BBE}" destId="{BA3FA9C2-3A9F-4A30-9603-FCCED6A0E28C}" srcOrd="3" destOrd="0" parTransId="{6F838F44-75F0-41CE-B1A3-03CB1F330E44}" sibTransId="{2B655D4B-C837-4AEA-9DCB-341E025513BC}"/>
    <dgm:cxn modelId="{47B265B2-F452-4CD5-8668-A3F291ECA5A5}" type="presOf" srcId="{FF84B74E-E049-4FD8-A87A-A9D2ABF94BBE}" destId="{14EC6C8F-889B-4D68-8CD2-48D75DAF731C}" srcOrd="0" destOrd="0" presId="urn:microsoft.com/office/officeart/2005/8/layout/default#14"/>
    <dgm:cxn modelId="{616B4B94-31A1-47DA-8DB9-898BCC5A09AB}" srcId="{FF84B74E-E049-4FD8-A87A-A9D2ABF94BBE}" destId="{C1A66172-18E6-4C1A-A915-46DCA5885692}" srcOrd="4" destOrd="0" parTransId="{92614173-003D-43BE-BD1A-FED39844464E}" sibTransId="{99FC458F-00AE-47C7-BD0C-53B199F47A7A}"/>
    <dgm:cxn modelId="{CE54F06D-6910-4BE1-BCF6-330ED2524228}" type="presOf" srcId="{BA3FA9C2-3A9F-4A30-9603-FCCED6A0E28C}" destId="{6C59E218-3E0E-45AF-86D5-A25C08537E65}" srcOrd="0" destOrd="0" presId="urn:microsoft.com/office/officeart/2005/8/layout/default#14"/>
    <dgm:cxn modelId="{D9A6FC6D-D1CD-4B5A-9388-9CBCC1F87EC1}" type="presOf" srcId="{CD6454CD-DAFD-4C18-94B5-F6E3A2C8299C}" destId="{8CC41D2A-6B36-49B2-B13C-A68BCD531665}" srcOrd="0" destOrd="0" presId="urn:microsoft.com/office/officeart/2005/8/layout/default#14"/>
    <dgm:cxn modelId="{C95047BF-2643-45A9-9701-E75AB96A06A3}" type="presParOf" srcId="{14EC6C8F-889B-4D68-8CD2-48D75DAF731C}" destId="{0B3917FA-412B-4C9C-A93F-2C1B8E1DBBCA}" srcOrd="0" destOrd="0" presId="urn:microsoft.com/office/officeart/2005/8/layout/default#14"/>
    <dgm:cxn modelId="{D668830C-AF81-4417-B620-72DFEE1026C8}" type="presParOf" srcId="{14EC6C8F-889B-4D68-8CD2-48D75DAF731C}" destId="{5A2C5450-1B53-4B66-AA1A-53D9F2FD60AC}" srcOrd="1" destOrd="0" presId="urn:microsoft.com/office/officeart/2005/8/layout/default#14"/>
    <dgm:cxn modelId="{DECA60C1-DBF9-48A5-9074-D7634919ECC9}" type="presParOf" srcId="{14EC6C8F-889B-4D68-8CD2-48D75DAF731C}" destId="{8CC41D2A-6B36-49B2-B13C-A68BCD531665}" srcOrd="2" destOrd="0" presId="urn:microsoft.com/office/officeart/2005/8/layout/default#14"/>
    <dgm:cxn modelId="{C525CB5D-6067-4BBB-806D-4AAB155EC7DD}" type="presParOf" srcId="{14EC6C8F-889B-4D68-8CD2-48D75DAF731C}" destId="{CFE6DD8B-47AD-40F6-8B89-ACE7EF05210E}" srcOrd="3" destOrd="0" presId="urn:microsoft.com/office/officeart/2005/8/layout/default#14"/>
    <dgm:cxn modelId="{7408E80E-2776-4FFB-95E9-04E7FB85FD00}" type="presParOf" srcId="{14EC6C8F-889B-4D68-8CD2-48D75DAF731C}" destId="{5CC16064-B623-4544-894E-99758655D205}" srcOrd="4" destOrd="0" presId="urn:microsoft.com/office/officeart/2005/8/layout/default#14"/>
    <dgm:cxn modelId="{3F9FF570-576F-4FF1-8317-AA395B3E3B8F}" type="presParOf" srcId="{14EC6C8F-889B-4D68-8CD2-48D75DAF731C}" destId="{DDB241E1-BE66-4EA8-90A8-8AC96A651C1A}" srcOrd="5" destOrd="0" presId="urn:microsoft.com/office/officeart/2005/8/layout/default#14"/>
    <dgm:cxn modelId="{AF4DB1BC-8020-4E9F-907F-534A4539393E}" type="presParOf" srcId="{14EC6C8F-889B-4D68-8CD2-48D75DAF731C}" destId="{6C59E218-3E0E-45AF-86D5-A25C08537E65}" srcOrd="6" destOrd="0" presId="urn:microsoft.com/office/officeart/2005/8/layout/default#14"/>
    <dgm:cxn modelId="{179F168E-4BFF-4CFA-9004-E886B6840592}" type="presParOf" srcId="{14EC6C8F-889B-4D68-8CD2-48D75DAF731C}" destId="{15D012E4-35FA-42E5-AE71-4C26845E9CDA}" srcOrd="7" destOrd="0" presId="urn:microsoft.com/office/officeart/2005/8/layout/default#14"/>
    <dgm:cxn modelId="{99ACD6B1-43BA-46C7-B856-49837665AFA9}" type="presParOf" srcId="{14EC6C8F-889B-4D68-8CD2-48D75DAF731C}" destId="{2084BB48-5BB2-4FC2-A724-4247033A1F42}" srcOrd="8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9555B6-68D6-4D98-8508-1FC31D08155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086913-7357-4469-8B2E-489D4E66210E}">
      <dgm:prSet phldrT="[Text]"/>
      <dgm:spPr/>
      <dgm:t>
        <a:bodyPr/>
        <a:lstStyle/>
        <a:p>
          <a:r>
            <a:rPr lang="en-US" dirty="0" smtClean="0"/>
            <a:t>Rappelling</a:t>
          </a:r>
          <a:endParaRPr lang="en-US" dirty="0"/>
        </a:p>
      </dgm:t>
    </dgm:pt>
    <dgm:pt modelId="{CCBBD72E-1264-44DC-91D6-93AB5E1DED92}" type="parTrans" cxnId="{1552FF55-5E9D-4C53-9E91-4A3520EF6D37}">
      <dgm:prSet/>
      <dgm:spPr/>
      <dgm:t>
        <a:bodyPr/>
        <a:lstStyle/>
        <a:p>
          <a:endParaRPr lang="en-US"/>
        </a:p>
      </dgm:t>
    </dgm:pt>
    <dgm:pt modelId="{957B22A3-66DF-462A-A102-9A99F5A2142E}" type="sibTrans" cxnId="{1552FF55-5E9D-4C53-9E91-4A3520EF6D37}">
      <dgm:prSet/>
      <dgm:spPr/>
      <dgm:t>
        <a:bodyPr/>
        <a:lstStyle/>
        <a:p>
          <a:endParaRPr lang="en-US"/>
        </a:p>
      </dgm:t>
    </dgm:pt>
    <dgm:pt modelId="{D533E690-0E13-486B-8EA6-4E905D264C1C}">
      <dgm:prSet phldrT="[Text]"/>
      <dgm:spPr/>
      <dgm:t>
        <a:bodyPr/>
        <a:lstStyle/>
        <a:p>
          <a:r>
            <a:rPr lang="en-US" dirty="0" smtClean="0"/>
            <a:t>Lifting victims and rescuers</a:t>
          </a:r>
          <a:endParaRPr lang="en-US" dirty="0"/>
        </a:p>
      </dgm:t>
    </dgm:pt>
    <dgm:pt modelId="{E768B72B-89D7-4A6B-838F-1189FE1561C5}" type="parTrans" cxnId="{ADF71EB5-CF08-4005-A545-116BE98FB02E}">
      <dgm:prSet/>
      <dgm:spPr/>
      <dgm:t>
        <a:bodyPr/>
        <a:lstStyle/>
        <a:p>
          <a:endParaRPr lang="en-US"/>
        </a:p>
      </dgm:t>
    </dgm:pt>
    <dgm:pt modelId="{F349E9B1-9E1C-4A0F-9B7F-75E9ADE9E66B}" type="sibTrans" cxnId="{ADF71EB5-CF08-4005-A545-116BE98FB02E}">
      <dgm:prSet/>
      <dgm:spPr/>
      <dgm:t>
        <a:bodyPr/>
        <a:lstStyle/>
        <a:p>
          <a:endParaRPr lang="en-US"/>
        </a:p>
      </dgm:t>
    </dgm:pt>
    <dgm:pt modelId="{C325C50C-49D9-46BA-A2EB-836EF50CE433}">
      <dgm:prSet phldrT="[Text]"/>
      <dgm:spPr/>
      <dgm:t>
        <a:bodyPr/>
        <a:lstStyle/>
        <a:p>
          <a:r>
            <a:rPr lang="en-US" dirty="0" smtClean="0"/>
            <a:t>Ice, swift water rescue</a:t>
          </a:r>
          <a:endParaRPr lang="en-US" dirty="0"/>
        </a:p>
      </dgm:t>
    </dgm:pt>
    <dgm:pt modelId="{A4612443-6D3C-43B3-BB89-50DAC19C2D55}" type="parTrans" cxnId="{6152407B-A751-4181-A5D9-562E2BCCE718}">
      <dgm:prSet/>
      <dgm:spPr/>
      <dgm:t>
        <a:bodyPr/>
        <a:lstStyle/>
        <a:p>
          <a:endParaRPr lang="en-US"/>
        </a:p>
      </dgm:t>
    </dgm:pt>
    <dgm:pt modelId="{F0BE79C2-5BF6-48FB-8D01-035811441476}" type="sibTrans" cxnId="{6152407B-A751-4181-A5D9-562E2BCCE718}">
      <dgm:prSet/>
      <dgm:spPr/>
      <dgm:t>
        <a:bodyPr/>
        <a:lstStyle/>
        <a:p>
          <a:endParaRPr lang="en-US"/>
        </a:p>
      </dgm:t>
    </dgm:pt>
    <dgm:pt modelId="{E102D421-E7A7-4BFB-B509-E7E82E67FCB0}" type="pres">
      <dgm:prSet presAssocID="{DE9555B6-68D6-4D98-8508-1FC31D0815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A3E3F4-0B79-4A29-A3C2-FC7948B27514}" type="pres">
      <dgm:prSet presAssocID="{27086913-7357-4469-8B2E-489D4E66210E}" presName="composite" presStyleCnt="0"/>
      <dgm:spPr/>
    </dgm:pt>
    <dgm:pt modelId="{A68113AA-D2A6-455F-8ECF-7E0E35EFD4B2}" type="pres">
      <dgm:prSet presAssocID="{27086913-7357-4469-8B2E-489D4E66210E}" presName="rect1" presStyleLbl="b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48000" b="-48000"/>
          </a:stretch>
        </a:blipFill>
      </dgm:spPr>
    </dgm:pt>
    <dgm:pt modelId="{004686E3-0145-4F87-B801-C33676281F11}" type="pres">
      <dgm:prSet presAssocID="{27086913-7357-4469-8B2E-489D4E66210E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A2E39-95FA-4E7A-B022-757D6DF81E63}" type="pres">
      <dgm:prSet presAssocID="{957B22A3-66DF-462A-A102-9A99F5A2142E}" presName="sibTrans" presStyleCnt="0"/>
      <dgm:spPr/>
    </dgm:pt>
    <dgm:pt modelId="{2E189089-9F81-43FA-80D3-0A8B321C7D10}" type="pres">
      <dgm:prSet presAssocID="{D533E690-0E13-486B-8EA6-4E905D264C1C}" presName="composite" presStyleCnt="0"/>
      <dgm:spPr/>
    </dgm:pt>
    <dgm:pt modelId="{EF5EB19C-9693-43F9-8681-2B49581801C0}" type="pres">
      <dgm:prSet presAssocID="{D533E690-0E13-486B-8EA6-4E905D264C1C}" presName="rect1" presStyleLbl="bgImgPlace1" presStyleIdx="1" presStyleCnt="3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6275" t="-21324" r="-43429" b="-3431"/>
          </a:stretch>
        </a:blipFill>
      </dgm:spPr>
    </dgm:pt>
    <dgm:pt modelId="{9D1892BC-3002-4BF6-A3CC-59BEC5EFEC04}" type="pres">
      <dgm:prSet presAssocID="{D533E690-0E13-486B-8EA6-4E905D264C1C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074D8-A85A-4600-8AE7-F20CDDDEF174}" type="pres">
      <dgm:prSet presAssocID="{F349E9B1-9E1C-4A0F-9B7F-75E9ADE9E66B}" presName="sibTrans" presStyleCnt="0"/>
      <dgm:spPr/>
    </dgm:pt>
    <dgm:pt modelId="{697A42ED-4E6C-496D-8A78-64F22B5382E1}" type="pres">
      <dgm:prSet presAssocID="{C325C50C-49D9-46BA-A2EB-836EF50CE433}" presName="composite" presStyleCnt="0"/>
      <dgm:spPr/>
    </dgm:pt>
    <dgm:pt modelId="{BD62C275-C4A9-442E-B1A4-56F7A8496AA4}" type="pres">
      <dgm:prSet presAssocID="{C325C50C-49D9-46BA-A2EB-836EF50CE433}" presName="rect1" presStyleLbl="bgImgPlac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t="-44000" b="-44000"/>
          </a:stretch>
        </a:blipFill>
      </dgm:spPr>
    </dgm:pt>
    <dgm:pt modelId="{278DDA97-521A-408F-A604-DA2C10FC99F8}" type="pres">
      <dgm:prSet presAssocID="{C325C50C-49D9-46BA-A2EB-836EF50CE433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F9904E-B9C4-4F14-B212-FEBDB993822B}" type="presOf" srcId="{C325C50C-49D9-46BA-A2EB-836EF50CE433}" destId="{278DDA97-521A-408F-A604-DA2C10FC99F8}" srcOrd="0" destOrd="0" presId="urn:microsoft.com/office/officeart/2008/layout/BendingPictureCaptionList"/>
    <dgm:cxn modelId="{3973FA80-7C0A-4D30-BD4F-D2047D35778B}" type="presOf" srcId="{27086913-7357-4469-8B2E-489D4E66210E}" destId="{004686E3-0145-4F87-B801-C33676281F11}" srcOrd="0" destOrd="0" presId="urn:microsoft.com/office/officeart/2008/layout/BendingPictureCaptionList"/>
    <dgm:cxn modelId="{6152407B-A751-4181-A5D9-562E2BCCE718}" srcId="{DE9555B6-68D6-4D98-8508-1FC31D08155E}" destId="{C325C50C-49D9-46BA-A2EB-836EF50CE433}" srcOrd="2" destOrd="0" parTransId="{A4612443-6D3C-43B3-BB89-50DAC19C2D55}" sibTransId="{F0BE79C2-5BF6-48FB-8D01-035811441476}"/>
    <dgm:cxn modelId="{ADF71EB5-CF08-4005-A545-116BE98FB02E}" srcId="{DE9555B6-68D6-4D98-8508-1FC31D08155E}" destId="{D533E690-0E13-486B-8EA6-4E905D264C1C}" srcOrd="1" destOrd="0" parTransId="{E768B72B-89D7-4A6B-838F-1189FE1561C5}" sibTransId="{F349E9B1-9E1C-4A0F-9B7F-75E9ADE9E66B}"/>
    <dgm:cxn modelId="{1552FF55-5E9D-4C53-9E91-4A3520EF6D37}" srcId="{DE9555B6-68D6-4D98-8508-1FC31D08155E}" destId="{27086913-7357-4469-8B2E-489D4E66210E}" srcOrd="0" destOrd="0" parTransId="{CCBBD72E-1264-44DC-91D6-93AB5E1DED92}" sibTransId="{957B22A3-66DF-462A-A102-9A99F5A2142E}"/>
    <dgm:cxn modelId="{2818AFB4-3942-4FB4-B952-2D5F32423E71}" type="presOf" srcId="{DE9555B6-68D6-4D98-8508-1FC31D08155E}" destId="{E102D421-E7A7-4BFB-B509-E7E82E67FCB0}" srcOrd="0" destOrd="0" presId="urn:microsoft.com/office/officeart/2008/layout/BendingPictureCaptionList"/>
    <dgm:cxn modelId="{656AB25B-D4CB-4204-870F-2846CDC20ABA}" type="presOf" srcId="{D533E690-0E13-486B-8EA6-4E905D264C1C}" destId="{9D1892BC-3002-4BF6-A3CC-59BEC5EFEC04}" srcOrd="0" destOrd="0" presId="urn:microsoft.com/office/officeart/2008/layout/BendingPictureCaptionList"/>
    <dgm:cxn modelId="{413B49F8-8AD7-4A83-B9B2-116E5554F9BE}" type="presParOf" srcId="{E102D421-E7A7-4BFB-B509-E7E82E67FCB0}" destId="{97A3E3F4-0B79-4A29-A3C2-FC7948B27514}" srcOrd="0" destOrd="0" presId="urn:microsoft.com/office/officeart/2008/layout/BendingPictureCaptionList"/>
    <dgm:cxn modelId="{C8738314-A606-4BBB-8789-35ED6B20E844}" type="presParOf" srcId="{97A3E3F4-0B79-4A29-A3C2-FC7948B27514}" destId="{A68113AA-D2A6-455F-8ECF-7E0E35EFD4B2}" srcOrd="0" destOrd="0" presId="urn:microsoft.com/office/officeart/2008/layout/BendingPictureCaptionList"/>
    <dgm:cxn modelId="{0B341863-0BFF-4031-A04C-4A9C87A7BB4A}" type="presParOf" srcId="{97A3E3F4-0B79-4A29-A3C2-FC7948B27514}" destId="{004686E3-0145-4F87-B801-C33676281F11}" srcOrd="1" destOrd="0" presId="urn:microsoft.com/office/officeart/2008/layout/BendingPictureCaptionList"/>
    <dgm:cxn modelId="{49938F34-87E6-4A76-888C-EB2F5C2420F8}" type="presParOf" srcId="{E102D421-E7A7-4BFB-B509-E7E82E67FCB0}" destId="{FDBA2E39-95FA-4E7A-B022-757D6DF81E63}" srcOrd="1" destOrd="0" presId="urn:microsoft.com/office/officeart/2008/layout/BendingPictureCaptionList"/>
    <dgm:cxn modelId="{C7F06AC6-5CA7-48AA-A238-146F7DDFB8A6}" type="presParOf" srcId="{E102D421-E7A7-4BFB-B509-E7E82E67FCB0}" destId="{2E189089-9F81-43FA-80D3-0A8B321C7D10}" srcOrd="2" destOrd="0" presId="urn:microsoft.com/office/officeart/2008/layout/BendingPictureCaptionList"/>
    <dgm:cxn modelId="{67F78F53-BED6-47D3-A4D6-28C005431CEA}" type="presParOf" srcId="{2E189089-9F81-43FA-80D3-0A8B321C7D10}" destId="{EF5EB19C-9693-43F9-8681-2B49581801C0}" srcOrd="0" destOrd="0" presId="urn:microsoft.com/office/officeart/2008/layout/BendingPictureCaptionList"/>
    <dgm:cxn modelId="{8911EAA3-C670-4E31-9210-413CD26F9AB4}" type="presParOf" srcId="{2E189089-9F81-43FA-80D3-0A8B321C7D10}" destId="{9D1892BC-3002-4BF6-A3CC-59BEC5EFEC04}" srcOrd="1" destOrd="0" presId="urn:microsoft.com/office/officeart/2008/layout/BendingPictureCaptionList"/>
    <dgm:cxn modelId="{212EF536-6CD3-4801-A86F-BFAB6DD7B680}" type="presParOf" srcId="{E102D421-E7A7-4BFB-B509-E7E82E67FCB0}" destId="{6D3074D8-A85A-4600-8AE7-F20CDDDEF174}" srcOrd="3" destOrd="0" presId="urn:microsoft.com/office/officeart/2008/layout/BendingPictureCaptionList"/>
    <dgm:cxn modelId="{A6975B8F-79B2-48EB-AE9C-D961FFCFB946}" type="presParOf" srcId="{E102D421-E7A7-4BFB-B509-E7E82E67FCB0}" destId="{697A42ED-4E6C-496D-8A78-64F22B5382E1}" srcOrd="4" destOrd="0" presId="urn:microsoft.com/office/officeart/2008/layout/BendingPictureCaptionList"/>
    <dgm:cxn modelId="{BD83BC91-6FE5-4F2B-808D-EFD1C764B542}" type="presParOf" srcId="{697A42ED-4E6C-496D-8A78-64F22B5382E1}" destId="{BD62C275-C4A9-442E-B1A4-56F7A8496AA4}" srcOrd="0" destOrd="0" presId="urn:microsoft.com/office/officeart/2008/layout/BendingPictureCaptionList"/>
    <dgm:cxn modelId="{5779671C-DA8F-4010-8706-48844DB9EEE8}" type="presParOf" srcId="{697A42ED-4E6C-496D-8A78-64F22B5382E1}" destId="{278DDA97-521A-408F-A604-DA2C10FC99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7A295D-C7DC-4535-AC46-6F266A4C23E0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C0933F-865D-4529-919F-ACB675EEA5B8}">
      <dgm:prSet phldrT="[Text]"/>
      <dgm:spPr/>
      <dgm:t>
        <a:bodyPr/>
        <a:lstStyle/>
        <a:p>
          <a:r>
            <a:rPr lang="en-US" dirty="0" smtClean="0"/>
            <a:t>Hoisting SCBA prohibited by OSHA</a:t>
          </a:r>
          <a:endParaRPr lang="en-US" dirty="0"/>
        </a:p>
      </dgm:t>
    </dgm:pt>
    <dgm:pt modelId="{89813A30-F8CA-4B2E-A463-9ACA3B6DA625}" type="parTrans" cxnId="{6ED167B5-3A7A-482C-86F3-C13AB855F6EC}">
      <dgm:prSet/>
      <dgm:spPr/>
      <dgm:t>
        <a:bodyPr/>
        <a:lstStyle/>
        <a:p>
          <a:endParaRPr lang="en-US"/>
        </a:p>
      </dgm:t>
    </dgm:pt>
    <dgm:pt modelId="{F6388BA6-744D-4F84-8BDE-4CA718BEAE41}" type="sibTrans" cxnId="{6ED167B5-3A7A-482C-86F3-C13AB855F6EC}">
      <dgm:prSet/>
      <dgm:spPr/>
      <dgm:t>
        <a:bodyPr/>
        <a:lstStyle/>
        <a:p>
          <a:endParaRPr lang="en-US"/>
        </a:p>
      </dgm:t>
    </dgm:pt>
    <dgm:pt modelId="{E0163F26-F762-4E76-AA79-7993E61602DF}">
      <dgm:prSet phldrT="[Text]"/>
      <dgm:spPr/>
      <dgm:t>
        <a:bodyPr/>
        <a:lstStyle/>
        <a:p>
          <a:r>
            <a:rPr lang="en-US" dirty="0" smtClean="0"/>
            <a:t>Use proper knots, securing procedures</a:t>
          </a:r>
          <a:endParaRPr lang="en-US" dirty="0"/>
        </a:p>
      </dgm:t>
    </dgm:pt>
    <dgm:pt modelId="{D92146E3-A1FC-46CF-AE0F-BF080DE8047B}" type="parTrans" cxnId="{A7BE8928-A100-4F01-AD23-4A7742E38C84}">
      <dgm:prSet/>
      <dgm:spPr/>
      <dgm:t>
        <a:bodyPr/>
        <a:lstStyle/>
        <a:p>
          <a:endParaRPr lang="en-US"/>
        </a:p>
      </dgm:t>
    </dgm:pt>
    <dgm:pt modelId="{0396421B-C4B4-463C-B016-4E0278C9DC60}" type="sibTrans" cxnId="{A7BE8928-A100-4F01-AD23-4A7742E38C84}">
      <dgm:prSet/>
      <dgm:spPr/>
      <dgm:t>
        <a:bodyPr/>
        <a:lstStyle/>
        <a:p>
          <a:endParaRPr lang="en-US"/>
        </a:p>
      </dgm:t>
    </dgm:pt>
    <dgm:pt modelId="{7A981F7C-11DA-40EF-BCCD-3E03B0A52B81}">
      <dgm:prSet phldrT="[Text]"/>
      <dgm:spPr/>
      <dgm:t>
        <a:bodyPr/>
        <a:lstStyle/>
        <a:p>
          <a:r>
            <a:rPr lang="en-US" dirty="0" smtClean="0"/>
            <a:t>Control or tag line may be used</a:t>
          </a:r>
          <a:endParaRPr lang="en-US" dirty="0"/>
        </a:p>
      </dgm:t>
    </dgm:pt>
    <dgm:pt modelId="{15D5FC42-FC7A-4ADF-8533-F47C262FC399}" type="parTrans" cxnId="{0755FE04-6EFA-4559-B03F-D1A27B3D8641}">
      <dgm:prSet/>
      <dgm:spPr/>
      <dgm:t>
        <a:bodyPr/>
        <a:lstStyle/>
        <a:p>
          <a:endParaRPr lang="en-US"/>
        </a:p>
      </dgm:t>
    </dgm:pt>
    <dgm:pt modelId="{999C4BB1-ED90-4D59-AF88-B4FE14E10982}" type="sibTrans" cxnId="{0755FE04-6EFA-4559-B03F-D1A27B3D8641}">
      <dgm:prSet/>
      <dgm:spPr/>
      <dgm:t>
        <a:bodyPr/>
        <a:lstStyle/>
        <a:p>
          <a:endParaRPr lang="en-US"/>
        </a:p>
      </dgm:t>
    </dgm:pt>
    <dgm:pt modelId="{73621AAE-8F6B-472B-AB89-201EA8448172}" type="pres">
      <dgm:prSet presAssocID="{907A295D-C7DC-4535-AC46-6F266A4C2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2F7699-C6F2-40CA-924D-08CB0A3E4A8F}" type="pres">
      <dgm:prSet presAssocID="{AAC0933F-865D-4529-919F-ACB675EEA5B8}" presName="node" presStyleLbl="node1" presStyleIdx="0" presStyleCnt="3" custScaleX="139898" custScaleY="139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4C96B-4D47-46BC-AD45-3C16C7FE71BB}" type="pres">
      <dgm:prSet presAssocID="{AAC0933F-865D-4529-919F-ACB675EEA5B8}" presName="spNode" presStyleCnt="0"/>
      <dgm:spPr/>
    </dgm:pt>
    <dgm:pt modelId="{63ABEEE8-4E7C-46CC-AE1A-81B643D34B78}" type="pres">
      <dgm:prSet presAssocID="{F6388BA6-744D-4F84-8BDE-4CA718BEAE41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3BCF4BF-599F-42A7-8D94-57AB97AE3CF9}" type="pres">
      <dgm:prSet presAssocID="{E0163F26-F762-4E76-AA79-7993E61602DF}" presName="node" presStyleLbl="node1" presStyleIdx="1" presStyleCnt="3" custScaleX="139898" custScaleY="139897" custRadScaleRad="98787" custRadScaleInc="-2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9BEDF-1D7F-44E7-8C4A-1E13FC22A361}" type="pres">
      <dgm:prSet presAssocID="{E0163F26-F762-4E76-AA79-7993E61602DF}" presName="spNode" presStyleCnt="0"/>
      <dgm:spPr/>
    </dgm:pt>
    <dgm:pt modelId="{EC9CF7DB-2484-48E8-90A9-AFF782DBB6A8}" type="pres">
      <dgm:prSet presAssocID="{0396421B-C4B4-463C-B016-4E0278C9DC6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ED99804D-C4BC-4383-8AC0-B2A229BD678C}" type="pres">
      <dgm:prSet presAssocID="{7A981F7C-11DA-40EF-BCCD-3E03B0A52B81}" presName="node" presStyleLbl="node1" presStyleIdx="2" presStyleCnt="3" custScaleX="139898" custScaleY="139897" custRadScaleRad="98787" custRadScaleInc="2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3F77B-9D35-4E1B-8FE6-BD55D749DFF2}" type="pres">
      <dgm:prSet presAssocID="{7A981F7C-11DA-40EF-BCCD-3E03B0A52B81}" presName="spNode" presStyleCnt="0"/>
      <dgm:spPr/>
    </dgm:pt>
    <dgm:pt modelId="{EDAA3639-CD1B-429E-A758-0E49C6691D33}" type="pres">
      <dgm:prSet presAssocID="{999C4BB1-ED90-4D59-AF88-B4FE14E10982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920F3CB-1AA0-4317-8F9B-F0FBCD79DB30}" type="presOf" srcId="{7A981F7C-11DA-40EF-BCCD-3E03B0A52B81}" destId="{ED99804D-C4BC-4383-8AC0-B2A229BD678C}" srcOrd="0" destOrd="0" presId="urn:microsoft.com/office/officeart/2005/8/layout/cycle6"/>
    <dgm:cxn modelId="{A7BE8928-A100-4F01-AD23-4A7742E38C84}" srcId="{907A295D-C7DC-4535-AC46-6F266A4C23E0}" destId="{E0163F26-F762-4E76-AA79-7993E61602DF}" srcOrd="1" destOrd="0" parTransId="{D92146E3-A1FC-46CF-AE0F-BF080DE8047B}" sibTransId="{0396421B-C4B4-463C-B016-4E0278C9DC60}"/>
    <dgm:cxn modelId="{C69405C1-C0AD-4932-971E-2BA948C623F2}" type="presOf" srcId="{F6388BA6-744D-4F84-8BDE-4CA718BEAE41}" destId="{63ABEEE8-4E7C-46CC-AE1A-81B643D34B78}" srcOrd="0" destOrd="0" presId="urn:microsoft.com/office/officeart/2005/8/layout/cycle6"/>
    <dgm:cxn modelId="{1E2323B9-AE3A-4369-9108-9E8BC803A6DE}" type="presOf" srcId="{0396421B-C4B4-463C-B016-4E0278C9DC60}" destId="{EC9CF7DB-2484-48E8-90A9-AFF782DBB6A8}" srcOrd="0" destOrd="0" presId="urn:microsoft.com/office/officeart/2005/8/layout/cycle6"/>
    <dgm:cxn modelId="{6ED167B5-3A7A-482C-86F3-C13AB855F6EC}" srcId="{907A295D-C7DC-4535-AC46-6F266A4C23E0}" destId="{AAC0933F-865D-4529-919F-ACB675EEA5B8}" srcOrd="0" destOrd="0" parTransId="{89813A30-F8CA-4B2E-A463-9ACA3B6DA625}" sibTransId="{F6388BA6-744D-4F84-8BDE-4CA718BEAE41}"/>
    <dgm:cxn modelId="{50800554-3038-4B79-8E81-1E333CA99823}" type="presOf" srcId="{E0163F26-F762-4E76-AA79-7993E61602DF}" destId="{73BCF4BF-599F-42A7-8D94-57AB97AE3CF9}" srcOrd="0" destOrd="0" presId="urn:microsoft.com/office/officeart/2005/8/layout/cycle6"/>
    <dgm:cxn modelId="{CFABCD52-5C3E-4385-B3AF-7196D39767F5}" type="presOf" srcId="{999C4BB1-ED90-4D59-AF88-B4FE14E10982}" destId="{EDAA3639-CD1B-429E-A758-0E49C6691D33}" srcOrd="0" destOrd="0" presId="urn:microsoft.com/office/officeart/2005/8/layout/cycle6"/>
    <dgm:cxn modelId="{0755FE04-6EFA-4559-B03F-D1A27B3D8641}" srcId="{907A295D-C7DC-4535-AC46-6F266A4C23E0}" destId="{7A981F7C-11DA-40EF-BCCD-3E03B0A52B81}" srcOrd="2" destOrd="0" parTransId="{15D5FC42-FC7A-4ADF-8533-F47C262FC399}" sibTransId="{999C4BB1-ED90-4D59-AF88-B4FE14E10982}"/>
    <dgm:cxn modelId="{9894F34A-A756-4674-89B1-D981D752AAD9}" type="presOf" srcId="{907A295D-C7DC-4535-AC46-6F266A4C23E0}" destId="{73621AAE-8F6B-472B-AB89-201EA8448172}" srcOrd="0" destOrd="0" presId="urn:microsoft.com/office/officeart/2005/8/layout/cycle6"/>
    <dgm:cxn modelId="{B12784BC-E987-402F-A9F4-A5548BF285FC}" type="presOf" srcId="{AAC0933F-865D-4529-919F-ACB675EEA5B8}" destId="{AF2F7699-C6F2-40CA-924D-08CB0A3E4A8F}" srcOrd="0" destOrd="0" presId="urn:microsoft.com/office/officeart/2005/8/layout/cycle6"/>
    <dgm:cxn modelId="{25DA17D0-13C2-4CC6-8991-A2DD2479B316}" type="presParOf" srcId="{73621AAE-8F6B-472B-AB89-201EA8448172}" destId="{AF2F7699-C6F2-40CA-924D-08CB0A3E4A8F}" srcOrd="0" destOrd="0" presId="urn:microsoft.com/office/officeart/2005/8/layout/cycle6"/>
    <dgm:cxn modelId="{18398F17-702F-45CE-AAD4-5656FC5DCFFD}" type="presParOf" srcId="{73621AAE-8F6B-472B-AB89-201EA8448172}" destId="{4B94C96B-4D47-46BC-AD45-3C16C7FE71BB}" srcOrd="1" destOrd="0" presId="urn:microsoft.com/office/officeart/2005/8/layout/cycle6"/>
    <dgm:cxn modelId="{BDFAFB93-19CF-46B8-B5BC-ADCA95DBE62B}" type="presParOf" srcId="{73621AAE-8F6B-472B-AB89-201EA8448172}" destId="{63ABEEE8-4E7C-46CC-AE1A-81B643D34B78}" srcOrd="2" destOrd="0" presId="urn:microsoft.com/office/officeart/2005/8/layout/cycle6"/>
    <dgm:cxn modelId="{4E45C3D3-333B-4CA2-9919-DA248013D470}" type="presParOf" srcId="{73621AAE-8F6B-472B-AB89-201EA8448172}" destId="{73BCF4BF-599F-42A7-8D94-57AB97AE3CF9}" srcOrd="3" destOrd="0" presId="urn:microsoft.com/office/officeart/2005/8/layout/cycle6"/>
    <dgm:cxn modelId="{CD2D6BF8-8C2D-45BD-8ACC-60A806890E16}" type="presParOf" srcId="{73621AAE-8F6B-472B-AB89-201EA8448172}" destId="{3399BEDF-1D7F-44E7-8C4A-1E13FC22A361}" srcOrd="4" destOrd="0" presId="urn:microsoft.com/office/officeart/2005/8/layout/cycle6"/>
    <dgm:cxn modelId="{4F7737EA-C624-4770-AA8F-ADB30FDE17C5}" type="presParOf" srcId="{73621AAE-8F6B-472B-AB89-201EA8448172}" destId="{EC9CF7DB-2484-48E8-90A9-AFF782DBB6A8}" srcOrd="5" destOrd="0" presId="urn:microsoft.com/office/officeart/2005/8/layout/cycle6"/>
    <dgm:cxn modelId="{9ECC0EAB-EDDF-4FD8-B1E9-D0A86C221E2A}" type="presParOf" srcId="{73621AAE-8F6B-472B-AB89-201EA8448172}" destId="{ED99804D-C4BC-4383-8AC0-B2A229BD678C}" srcOrd="6" destOrd="0" presId="urn:microsoft.com/office/officeart/2005/8/layout/cycle6"/>
    <dgm:cxn modelId="{9CFFF2CE-8F67-4500-A237-A6F8661C184F}" type="presParOf" srcId="{73621AAE-8F6B-472B-AB89-201EA8448172}" destId="{9F33F77B-9D35-4E1B-8FE6-BD55D749DFF2}" srcOrd="7" destOrd="0" presId="urn:microsoft.com/office/officeart/2005/8/layout/cycle6"/>
    <dgm:cxn modelId="{6F0AE089-E5EF-4E41-B063-4DCD94ABF057}" type="presParOf" srcId="{73621AAE-8F6B-472B-AB89-201EA8448172}" destId="{EDAA3639-CD1B-429E-A758-0E49C6691D3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F8F84FC-FA38-4F2F-BEB4-ADA344ED3FA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6DBC83-B285-4925-9C03-27FD1B677D23}">
      <dgm:prSet phldrT="[Text]"/>
      <dgm:spPr/>
      <dgm:t>
        <a:bodyPr/>
        <a:lstStyle/>
        <a:p>
          <a:r>
            <a:rPr lang="en-US" dirty="0" smtClean="0">
              <a:sym typeface="Wingdings 2"/>
            </a:rPr>
            <a:t> </a:t>
          </a:r>
          <a:r>
            <a:rPr lang="en-US" dirty="0" smtClean="0"/>
            <a:t>Avoid hoisting near electrical hazards</a:t>
          </a:r>
          <a:endParaRPr lang="en-US" dirty="0"/>
        </a:p>
      </dgm:t>
    </dgm:pt>
    <dgm:pt modelId="{982E5DD3-A11D-4B69-9333-8653A23B0720}" type="parTrans" cxnId="{58D0989A-7F92-4489-9610-4DC1CFC53D08}">
      <dgm:prSet/>
      <dgm:spPr/>
      <dgm:t>
        <a:bodyPr/>
        <a:lstStyle/>
        <a:p>
          <a:endParaRPr lang="en-US"/>
        </a:p>
      </dgm:t>
    </dgm:pt>
    <dgm:pt modelId="{885003B8-610B-40D4-A6E1-F08FC66A05D4}" type="sibTrans" cxnId="{58D0989A-7F92-4489-9610-4DC1CFC53D08}">
      <dgm:prSet/>
      <dgm:spPr/>
      <dgm:t>
        <a:bodyPr/>
        <a:lstStyle/>
        <a:p>
          <a:endParaRPr lang="en-US"/>
        </a:p>
      </dgm:t>
    </dgm:pt>
    <dgm:pt modelId="{C1F1D509-3B5D-4D66-814A-CFE3891C9063}">
      <dgm:prSet phldrT="[Text]"/>
      <dgm:spPr/>
      <dgm:t>
        <a:bodyPr/>
        <a:lstStyle/>
        <a:p>
          <a:r>
            <a:rPr lang="en-US" dirty="0" smtClean="0">
              <a:sym typeface="Wingdings 2"/>
            </a:rPr>
            <a:t> </a:t>
          </a:r>
          <a:r>
            <a:rPr lang="en-US" dirty="0" smtClean="0"/>
            <a:t>Secure nozzles of charged </a:t>
          </a:r>
          <a:r>
            <a:rPr lang="en-US" dirty="0" err="1" smtClean="0"/>
            <a:t>hoselines</a:t>
          </a:r>
          <a:endParaRPr lang="en-US" dirty="0"/>
        </a:p>
      </dgm:t>
    </dgm:pt>
    <dgm:pt modelId="{88DD4D82-28E1-4A52-8FAA-7E9265CA6DFA}" type="parTrans" cxnId="{EA552F76-2FF4-42CD-AF73-BEC4F0B299FB}">
      <dgm:prSet/>
      <dgm:spPr/>
      <dgm:t>
        <a:bodyPr/>
        <a:lstStyle/>
        <a:p>
          <a:endParaRPr lang="en-US"/>
        </a:p>
      </dgm:t>
    </dgm:pt>
    <dgm:pt modelId="{13BBC879-991D-4E2B-A7D7-67BE0D29D2ED}" type="sibTrans" cxnId="{EA552F76-2FF4-42CD-AF73-BEC4F0B299FB}">
      <dgm:prSet/>
      <dgm:spPr/>
      <dgm:t>
        <a:bodyPr/>
        <a:lstStyle/>
        <a:p>
          <a:endParaRPr lang="en-US"/>
        </a:p>
      </dgm:t>
    </dgm:pt>
    <dgm:pt modelId="{E2D6D0A0-ABF4-4A6C-B5D5-545BAE7860F4}">
      <dgm:prSet phldrT="[Text]"/>
      <dgm:spPr/>
      <dgm:t>
        <a:bodyPr/>
        <a:lstStyle/>
        <a:p>
          <a:r>
            <a:rPr lang="en-US" dirty="0" smtClean="0">
              <a:sym typeface="Wingdings 2"/>
            </a:rPr>
            <a:t> Use tag line to control object</a:t>
          </a:r>
          <a:endParaRPr lang="en-US" dirty="0"/>
        </a:p>
      </dgm:t>
    </dgm:pt>
    <dgm:pt modelId="{279519BB-2A3E-4B28-AC08-778A0FF8CD40}" type="parTrans" cxnId="{ED4E2661-132E-4C53-AB28-E2734337EB82}">
      <dgm:prSet/>
      <dgm:spPr/>
      <dgm:t>
        <a:bodyPr/>
        <a:lstStyle/>
        <a:p>
          <a:endParaRPr lang="en-US"/>
        </a:p>
      </dgm:t>
    </dgm:pt>
    <dgm:pt modelId="{73EBD6E0-FBC6-4570-A646-985ABD27954B}" type="sibTrans" cxnId="{ED4E2661-132E-4C53-AB28-E2734337EB82}">
      <dgm:prSet/>
      <dgm:spPr/>
      <dgm:t>
        <a:bodyPr/>
        <a:lstStyle/>
        <a:p>
          <a:endParaRPr lang="en-US"/>
        </a:p>
      </dgm:t>
    </dgm:pt>
    <dgm:pt modelId="{422C49DE-BE38-4FB7-BD9D-9864EB4B457C}">
      <dgm:prSet phldrT="[Text]"/>
      <dgm:spPr/>
      <dgm:t>
        <a:bodyPr/>
        <a:lstStyle/>
        <a:p>
          <a:r>
            <a:rPr lang="en-US" dirty="0" smtClean="0">
              <a:sym typeface="Wingdings 2"/>
            </a:rPr>
            <a:t> Hand carry if safer</a:t>
          </a:r>
          <a:endParaRPr lang="en-US" dirty="0"/>
        </a:p>
      </dgm:t>
    </dgm:pt>
    <dgm:pt modelId="{E6DA9989-8727-41A7-AA76-F4405E4A5B52}" type="parTrans" cxnId="{66C22191-02EB-43DF-BCD6-D7F7A9CBEE76}">
      <dgm:prSet/>
      <dgm:spPr/>
      <dgm:t>
        <a:bodyPr/>
        <a:lstStyle/>
        <a:p>
          <a:endParaRPr lang="en-US"/>
        </a:p>
      </dgm:t>
    </dgm:pt>
    <dgm:pt modelId="{5CEB985F-0955-4F29-A97B-481D8E6C2DA6}" type="sibTrans" cxnId="{66C22191-02EB-43DF-BCD6-D7F7A9CBEE76}">
      <dgm:prSet/>
      <dgm:spPr/>
      <dgm:t>
        <a:bodyPr/>
        <a:lstStyle/>
        <a:p>
          <a:endParaRPr lang="en-US"/>
        </a:p>
      </dgm:t>
    </dgm:pt>
    <dgm:pt modelId="{D38D750B-404B-4C3F-BDED-1BD863740694}" type="pres">
      <dgm:prSet presAssocID="{1F8F84FC-FA38-4F2F-BEB4-ADA344ED3F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19B142-9289-4061-AA9D-2F59BC5C13FB}" type="pres">
      <dgm:prSet presAssocID="{466DBC83-B285-4925-9C03-27FD1B677D23}" presName="thickLine" presStyleLbl="alignNode1" presStyleIdx="0" presStyleCnt="4"/>
      <dgm:spPr/>
    </dgm:pt>
    <dgm:pt modelId="{DB433B2E-46C1-4FD5-94B4-FA013677D703}" type="pres">
      <dgm:prSet presAssocID="{466DBC83-B285-4925-9C03-27FD1B677D23}" presName="horz1" presStyleCnt="0"/>
      <dgm:spPr/>
    </dgm:pt>
    <dgm:pt modelId="{EDA64296-CF39-4E25-8E0C-9E5A849EFC0C}" type="pres">
      <dgm:prSet presAssocID="{466DBC83-B285-4925-9C03-27FD1B677D23}" presName="tx1" presStyleLbl="revTx" presStyleIdx="0" presStyleCnt="4"/>
      <dgm:spPr/>
      <dgm:t>
        <a:bodyPr/>
        <a:lstStyle/>
        <a:p>
          <a:endParaRPr lang="en-US"/>
        </a:p>
      </dgm:t>
    </dgm:pt>
    <dgm:pt modelId="{9478607A-5EB2-42C2-B5F4-7C0563190E9F}" type="pres">
      <dgm:prSet presAssocID="{466DBC83-B285-4925-9C03-27FD1B677D23}" presName="vert1" presStyleCnt="0"/>
      <dgm:spPr/>
    </dgm:pt>
    <dgm:pt modelId="{0AA39E8B-2BE3-4EC7-8BAC-1811E3745C90}" type="pres">
      <dgm:prSet presAssocID="{C1F1D509-3B5D-4D66-814A-CFE3891C9063}" presName="thickLine" presStyleLbl="alignNode1" presStyleIdx="1" presStyleCnt="4"/>
      <dgm:spPr/>
    </dgm:pt>
    <dgm:pt modelId="{8A7A8038-C6B7-44D4-9449-CF5BF5784C88}" type="pres">
      <dgm:prSet presAssocID="{C1F1D509-3B5D-4D66-814A-CFE3891C9063}" presName="horz1" presStyleCnt="0"/>
      <dgm:spPr/>
    </dgm:pt>
    <dgm:pt modelId="{8CAA71F5-7D6D-480B-AFE9-48869B6C6C9A}" type="pres">
      <dgm:prSet presAssocID="{C1F1D509-3B5D-4D66-814A-CFE3891C9063}" presName="tx1" presStyleLbl="revTx" presStyleIdx="1" presStyleCnt="4"/>
      <dgm:spPr/>
      <dgm:t>
        <a:bodyPr/>
        <a:lstStyle/>
        <a:p>
          <a:endParaRPr lang="en-US"/>
        </a:p>
      </dgm:t>
    </dgm:pt>
    <dgm:pt modelId="{72022A75-363C-48D7-990E-6DAE59C1F325}" type="pres">
      <dgm:prSet presAssocID="{C1F1D509-3B5D-4D66-814A-CFE3891C9063}" presName="vert1" presStyleCnt="0"/>
      <dgm:spPr/>
    </dgm:pt>
    <dgm:pt modelId="{E2808FC1-2A84-4ADB-844A-BE3DA688A964}" type="pres">
      <dgm:prSet presAssocID="{E2D6D0A0-ABF4-4A6C-B5D5-545BAE7860F4}" presName="thickLine" presStyleLbl="alignNode1" presStyleIdx="2" presStyleCnt="4"/>
      <dgm:spPr/>
    </dgm:pt>
    <dgm:pt modelId="{134C1441-F6BB-4837-BCA3-AB22770CDDEB}" type="pres">
      <dgm:prSet presAssocID="{E2D6D0A0-ABF4-4A6C-B5D5-545BAE7860F4}" presName="horz1" presStyleCnt="0"/>
      <dgm:spPr/>
    </dgm:pt>
    <dgm:pt modelId="{1B0495A8-2410-4CD7-B2BF-CBF481B544C8}" type="pres">
      <dgm:prSet presAssocID="{E2D6D0A0-ABF4-4A6C-B5D5-545BAE7860F4}" presName="tx1" presStyleLbl="revTx" presStyleIdx="2" presStyleCnt="4"/>
      <dgm:spPr/>
      <dgm:t>
        <a:bodyPr/>
        <a:lstStyle/>
        <a:p>
          <a:endParaRPr lang="en-US"/>
        </a:p>
      </dgm:t>
    </dgm:pt>
    <dgm:pt modelId="{38C855B3-5EE2-4984-8FD2-7AC0884DD7E1}" type="pres">
      <dgm:prSet presAssocID="{E2D6D0A0-ABF4-4A6C-B5D5-545BAE7860F4}" presName="vert1" presStyleCnt="0"/>
      <dgm:spPr/>
    </dgm:pt>
    <dgm:pt modelId="{55CB7DB1-0E80-461E-8AB3-2B326EFCAE4D}" type="pres">
      <dgm:prSet presAssocID="{422C49DE-BE38-4FB7-BD9D-9864EB4B457C}" presName="thickLine" presStyleLbl="alignNode1" presStyleIdx="3" presStyleCnt="4"/>
      <dgm:spPr/>
    </dgm:pt>
    <dgm:pt modelId="{CC39ADCF-D594-432F-952B-181D3016BF4D}" type="pres">
      <dgm:prSet presAssocID="{422C49DE-BE38-4FB7-BD9D-9864EB4B457C}" presName="horz1" presStyleCnt="0"/>
      <dgm:spPr/>
    </dgm:pt>
    <dgm:pt modelId="{E4A2FD67-698F-478A-B047-29B643E221C8}" type="pres">
      <dgm:prSet presAssocID="{422C49DE-BE38-4FB7-BD9D-9864EB4B457C}" presName="tx1" presStyleLbl="revTx" presStyleIdx="3" presStyleCnt="4"/>
      <dgm:spPr/>
      <dgm:t>
        <a:bodyPr/>
        <a:lstStyle/>
        <a:p>
          <a:endParaRPr lang="en-US"/>
        </a:p>
      </dgm:t>
    </dgm:pt>
    <dgm:pt modelId="{A0D3C6C4-5484-43CE-9702-E35D75389742}" type="pres">
      <dgm:prSet presAssocID="{422C49DE-BE38-4FB7-BD9D-9864EB4B457C}" presName="vert1" presStyleCnt="0"/>
      <dgm:spPr/>
    </dgm:pt>
  </dgm:ptLst>
  <dgm:cxnLst>
    <dgm:cxn modelId="{E09388C6-25D4-4BF6-A943-D7F71C22DEAF}" type="presOf" srcId="{E2D6D0A0-ABF4-4A6C-B5D5-545BAE7860F4}" destId="{1B0495A8-2410-4CD7-B2BF-CBF481B544C8}" srcOrd="0" destOrd="0" presId="urn:microsoft.com/office/officeart/2008/layout/LinedList"/>
    <dgm:cxn modelId="{807856AE-1F74-414B-B2B0-474AAC491060}" type="presOf" srcId="{466DBC83-B285-4925-9C03-27FD1B677D23}" destId="{EDA64296-CF39-4E25-8E0C-9E5A849EFC0C}" srcOrd="0" destOrd="0" presId="urn:microsoft.com/office/officeart/2008/layout/LinedList"/>
    <dgm:cxn modelId="{58D0989A-7F92-4489-9610-4DC1CFC53D08}" srcId="{1F8F84FC-FA38-4F2F-BEB4-ADA344ED3FA5}" destId="{466DBC83-B285-4925-9C03-27FD1B677D23}" srcOrd="0" destOrd="0" parTransId="{982E5DD3-A11D-4B69-9333-8653A23B0720}" sibTransId="{885003B8-610B-40D4-A6E1-F08FC66A05D4}"/>
    <dgm:cxn modelId="{ED4E2661-132E-4C53-AB28-E2734337EB82}" srcId="{1F8F84FC-FA38-4F2F-BEB4-ADA344ED3FA5}" destId="{E2D6D0A0-ABF4-4A6C-B5D5-545BAE7860F4}" srcOrd="2" destOrd="0" parTransId="{279519BB-2A3E-4B28-AC08-778A0FF8CD40}" sibTransId="{73EBD6E0-FBC6-4570-A646-985ABD27954B}"/>
    <dgm:cxn modelId="{61F6D6FB-F162-4678-9373-F47C9EFB16C3}" type="presOf" srcId="{1F8F84FC-FA38-4F2F-BEB4-ADA344ED3FA5}" destId="{D38D750B-404B-4C3F-BDED-1BD863740694}" srcOrd="0" destOrd="0" presId="urn:microsoft.com/office/officeart/2008/layout/LinedList"/>
    <dgm:cxn modelId="{20394E84-F0BC-4DF2-85CF-0A0785B050BA}" type="presOf" srcId="{422C49DE-BE38-4FB7-BD9D-9864EB4B457C}" destId="{E4A2FD67-698F-478A-B047-29B643E221C8}" srcOrd="0" destOrd="0" presId="urn:microsoft.com/office/officeart/2008/layout/LinedList"/>
    <dgm:cxn modelId="{C26C7D9D-205B-4ADB-97EB-16A012F3C95E}" type="presOf" srcId="{C1F1D509-3B5D-4D66-814A-CFE3891C9063}" destId="{8CAA71F5-7D6D-480B-AFE9-48869B6C6C9A}" srcOrd="0" destOrd="0" presId="urn:microsoft.com/office/officeart/2008/layout/LinedList"/>
    <dgm:cxn modelId="{66C22191-02EB-43DF-BCD6-D7F7A9CBEE76}" srcId="{1F8F84FC-FA38-4F2F-BEB4-ADA344ED3FA5}" destId="{422C49DE-BE38-4FB7-BD9D-9864EB4B457C}" srcOrd="3" destOrd="0" parTransId="{E6DA9989-8727-41A7-AA76-F4405E4A5B52}" sibTransId="{5CEB985F-0955-4F29-A97B-481D8E6C2DA6}"/>
    <dgm:cxn modelId="{EA552F76-2FF4-42CD-AF73-BEC4F0B299FB}" srcId="{1F8F84FC-FA38-4F2F-BEB4-ADA344ED3FA5}" destId="{C1F1D509-3B5D-4D66-814A-CFE3891C9063}" srcOrd="1" destOrd="0" parTransId="{88DD4D82-28E1-4A52-8FAA-7E9265CA6DFA}" sibTransId="{13BBC879-991D-4E2B-A7D7-67BE0D29D2ED}"/>
    <dgm:cxn modelId="{2591EC24-5402-428A-B124-D7AEFC52C229}" type="presParOf" srcId="{D38D750B-404B-4C3F-BDED-1BD863740694}" destId="{AE19B142-9289-4061-AA9D-2F59BC5C13FB}" srcOrd="0" destOrd="0" presId="urn:microsoft.com/office/officeart/2008/layout/LinedList"/>
    <dgm:cxn modelId="{21B9CDB0-C30C-4D11-B135-9C9791E5A1FD}" type="presParOf" srcId="{D38D750B-404B-4C3F-BDED-1BD863740694}" destId="{DB433B2E-46C1-4FD5-94B4-FA013677D703}" srcOrd="1" destOrd="0" presId="urn:microsoft.com/office/officeart/2008/layout/LinedList"/>
    <dgm:cxn modelId="{9355316A-C9FF-46CF-AD94-26C7334E6FCB}" type="presParOf" srcId="{DB433B2E-46C1-4FD5-94B4-FA013677D703}" destId="{EDA64296-CF39-4E25-8E0C-9E5A849EFC0C}" srcOrd="0" destOrd="0" presId="urn:microsoft.com/office/officeart/2008/layout/LinedList"/>
    <dgm:cxn modelId="{BBD313B7-CC3F-456D-B5DE-93466B0D369B}" type="presParOf" srcId="{DB433B2E-46C1-4FD5-94B4-FA013677D703}" destId="{9478607A-5EB2-42C2-B5F4-7C0563190E9F}" srcOrd="1" destOrd="0" presId="urn:microsoft.com/office/officeart/2008/layout/LinedList"/>
    <dgm:cxn modelId="{24D86E75-D6C3-4ECD-BDDE-99BA84009881}" type="presParOf" srcId="{D38D750B-404B-4C3F-BDED-1BD863740694}" destId="{0AA39E8B-2BE3-4EC7-8BAC-1811E3745C90}" srcOrd="2" destOrd="0" presId="urn:microsoft.com/office/officeart/2008/layout/LinedList"/>
    <dgm:cxn modelId="{A58EA603-4780-4B2B-A4C9-A9480EE997D6}" type="presParOf" srcId="{D38D750B-404B-4C3F-BDED-1BD863740694}" destId="{8A7A8038-C6B7-44D4-9449-CF5BF5784C88}" srcOrd="3" destOrd="0" presId="urn:microsoft.com/office/officeart/2008/layout/LinedList"/>
    <dgm:cxn modelId="{67038A09-37E6-4342-897F-12CBA16D4771}" type="presParOf" srcId="{8A7A8038-C6B7-44D4-9449-CF5BF5784C88}" destId="{8CAA71F5-7D6D-480B-AFE9-48869B6C6C9A}" srcOrd="0" destOrd="0" presId="urn:microsoft.com/office/officeart/2008/layout/LinedList"/>
    <dgm:cxn modelId="{18ABB890-3674-4EF0-8EC4-EDE739380582}" type="presParOf" srcId="{8A7A8038-C6B7-44D4-9449-CF5BF5784C88}" destId="{72022A75-363C-48D7-990E-6DAE59C1F325}" srcOrd="1" destOrd="0" presId="urn:microsoft.com/office/officeart/2008/layout/LinedList"/>
    <dgm:cxn modelId="{B84046A5-2E0C-4B17-89D8-3CA40B5B0326}" type="presParOf" srcId="{D38D750B-404B-4C3F-BDED-1BD863740694}" destId="{E2808FC1-2A84-4ADB-844A-BE3DA688A964}" srcOrd="4" destOrd="0" presId="urn:microsoft.com/office/officeart/2008/layout/LinedList"/>
    <dgm:cxn modelId="{6FF94CD2-2E7C-434C-9F75-32DA9E08CF25}" type="presParOf" srcId="{D38D750B-404B-4C3F-BDED-1BD863740694}" destId="{134C1441-F6BB-4837-BCA3-AB22770CDDEB}" srcOrd="5" destOrd="0" presId="urn:microsoft.com/office/officeart/2008/layout/LinedList"/>
    <dgm:cxn modelId="{A4DC4EDA-F564-4ABC-9EA3-B8D6DA6B7CFE}" type="presParOf" srcId="{134C1441-F6BB-4837-BCA3-AB22770CDDEB}" destId="{1B0495A8-2410-4CD7-B2BF-CBF481B544C8}" srcOrd="0" destOrd="0" presId="urn:microsoft.com/office/officeart/2008/layout/LinedList"/>
    <dgm:cxn modelId="{0F795403-9614-462A-949A-448956EBD896}" type="presParOf" srcId="{134C1441-F6BB-4837-BCA3-AB22770CDDEB}" destId="{38C855B3-5EE2-4984-8FD2-7AC0884DD7E1}" srcOrd="1" destOrd="0" presId="urn:microsoft.com/office/officeart/2008/layout/LinedList"/>
    <dgm:cxn modelId="{E71777AA-8BA7-4827-B4DC-111D896081E8}" type="presParOf" srcId="{D38D750B-404B-4C3F-BDED-1BD863740694}" destId="{55CB7DB1-0E80-461E-8AB3-2B326EFCAE4D}" srcOrd="6" destOrd="0" presId="urn:microsoft.com/office/officeart/2008/layout/LinedList"/>
    <dgm:cxn modelId="{719236CC-57B3-472E-AA09-5B738DD65AD3}" type="presParOf" srcId="{D38D750B-404B-4C3F-BDED-1BD863740694}" destId="{CC39ADCF-D594-432F-952B-181D3016BF4D}" srcOrd="7" destOrd="0" presId="urn:microsoft.com/office/officeart/2008/layout/LinedList"/>
    <dgm:cxn modelId="{16A1E314-1F17-4081-B88E-103A2E54A9BE}" type="presParOf" srcId="{CC39ADCF-D594-432F-952B-181D3016BF4D}" destId="{E4A2FD67-698F-478A-B047-29B643E221C8}" srcOrd="0" destOrd="0" presId="urn:microsoft.com/office/officeart/2008/layout/LinedList"/>
    <dgm:cxn modelId="{B6D9553A-0632-483C-8621-DCFF2B4BEC04}" type="presParOf" srcId="{CC39ADCF-D594-432F-952B-181D3016BF4D}" destId="{A0D3C6C4-5484-43CE-9702-E35D753897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8F84FC-FA38-4F2F-BEB4-ADA344ED3FA5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66DBC83-B285-4925-9C03-27FD1B677D23}">
      <dgm:prSet phldrT="[Text]"/>
      <dgm:spPr/>
      <dgm:t>
        <a:bodyPr/>
        <a:lstStyle/>
        <a:p>
          <a:r>
            <a:rPr lang="en-US" dirty="0" smtClean="0"/>
            <a:t>1. Tie to strong, stationary object</a:t>
          </a:r>
          <a:endParaRPr lang="en-US" dirty="0"/>
        </a:p>
      </dgm:t>
    </dgm:pt>
    <dgm:pt modelId="{982E5DD3-A11D-4B69-9333-8653A23B0720}" type="parTrans" cxnId="{58D0989A-7F92-4489-9610-4DC1CFC53D08}">
      <dgm:prSet/>
      <dgm:spPr/>
      <dgm:t>
        <a:bodyPr/>
        <a:lstStyle/>
        <a:p>
          <a:endParaRPr lang="en-US"/>
        </a:p>
      </dgm:t>
    </dgm:pt>
    <dgm:pt modelId="{885003B8-610B-40D4-A6E1-F08FC66A05D4}" type="sibTrans" cxnId="{58D0989A-7F92-4489-9610-4DC1CFC53D08}">
      <dgm:prSet/>
      <dgm:spPr/>
      <dgm:t>
        <a:bodyPr/>
        <a:lstStyle/>
        <a:p>
          <a:endParaRPr lang="en-US"/>
        </a:p>
      </dgm:t>
    </dgm:pt>
    <dgm:pt modelId="{C1F1D509-3B5D-4D66-814A-CFE3891C9063}">
      <dgm:prSet phldrT="[Text]"/>
      <dgm:spPr/>
      <dgm:t>
        <a:bodyPr/>
        <a:lstStyle/>
        <a:p>
          <a:r>
            <a:rPr lang="en-US" dirty="0" smtClean="0">
              <a:sym typeface="Wingdings 2"/>
            </a:rPr>
            <a:t>2. Tie </a:t>
          </a:r>
          <a:r>
            <a:rPr lang="en-US" smtClean="0">
              <a:sym typeface="Wingdings 2"/>
            </a:rPr>
            <a:t>to vehicle</a:t>
          </a:r>
          <a:endParaRPr lang="en-US" dirty="0"/>
        </a:p>
      </dgm:t>
    </dgm:pt>
    <dgm:pt modelId="{88DD4D82-28E1-4A52-8FAA-7E9265CA6DFA}" type="parTrans" cxnId="{EA552F76-2FF4-42CD-AF73-BEC4F0B299FB}">
      <dgm:prSet/>
      <dgm:spPr/>
      <dgm:t>
        <a:bodyPr/>
        <a:lstStyle/>
        <a:p>
          <a:endParaRPr lang="en-US"/>
        </a:p>
      </dgm:t>
    </dgm:pt>
    <dgm:pt modelId="{13BBC879-991D-4E2B-A7D7-67BE0D29D2ED}" type="sibTrans" cxnId="{EA552F76-2FF4-42CD-AF73-BEC4F0B299FB}">
      <dgm:prSet/>
      <dgm:spPr/>
      <dgm:t>
        <a:bodyPr/>
        <a:lstStyle/>
        <a:p>
          <a:endParaRPr lang="en-US"/>
        </a:p>
      </dgm:t>
    </dgm:pt>
    <dgm:pt modelId="{9BFD1338-3746-4509-9A39-B3EE821CC5D4}" type="pres">
      <dgm:prSet presAssocID="{1F8F84FC-FA38-4F2F-BEB4-ADA344ED3F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97474-30EB-4A81-92C7-5657ADECA3A7}" type="pres">
      <dgm:prSet presAssocID="{466DBC83-B285-4925-9C03-27FD1B677D2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79E60-1F92-4587-B271-67D38E87D0DB}" type="pres">
      <dgm:prSet presAssocID="{885003B8-610B-40D4-A6E1-F08FC66A05D4}" presName="spacer" presStyleCnt="0"/>
      <dgm:spPr/>
    </dgm:pt>
    <dgm:pt modelId="{FE5ADFDF-5322-42B5-9322-8AACB13EDFE2}" type="pres">
      <dgm:prSet presAssocID="{C1F1D509-3B5D-4D66-814A-CFE3891C90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354AC-17B3-4DA1-A813-52F7326CAF11}" type="presOf" srcId="{C1F1D509-3B5D-4D66-814A-CFE3891C9063}" destId="{FE5ADFDF-5322-42B5-9322-8AACB13EDFE2}" srcOrd="0" destOrd="0" presId="urn:microsoft.com/office/officeart/2005/8/layout/vList2"/>
    <dgm:cxn modelId="{59B10D89-5C53-4277-B102-A1B8A3BAFC0E}" type="presOf" srcId="{466DBC83-B285-4925-9C03-27FD1B677D23}" destId="{71297474-30EB-4A81-92C7-5657ADECA3A7}" srcOrd="0" destOrd="0" presId="urn:microsoft.com/office/officeart/2005/8/layout/vList2"/>
    <dgm:cxn modelId="{EA552F76-2FF4-42CD-AF73-BEC4F0B299FB}" srcId="{1F8F84FC-FA38-4F2F-BEB4-ADA344ED3FA5}" destId="{C1F1D509-3B5D-4D66-814A-CFE3891C9063}" srcOrd="1" destOrd="0" parTransId="{88DD4D82-28E1-4A52-8FAA-7E9265CA6DFA}" sibTransId="{13BBC879-991D-4E2B-A7D7-67BE0D29D2ED}"/>
    <dgm:cxn modelId="{A16C2EE3-098D-43E6-BB52-453800EFEF32}" type="presOf" srcId="{1F8F84FC-FA38-4F2F-BEB4-ADA344ED3FA5}" destId="{9BFD1338-3746-4509-9A39-B3EE821CC5D4}" srcOrd="0" destOrd="0" presId="urn:microsoft.com/office/officeart/2005/8/layout/vList2"/>
    <dgm:cxn modelId="{58D0989A-7F92-4489-9610-4DC1CFC53D08}" srcId="{1F8F84FC-FA38-4F2F-BEB4-ADA344ED3FA5}" destId="{466DBC83-B285-4925-9C03-27FD1B677D23}" srcOrd="0" destOrd="0" parTransId="{982E5DD3-A11D-4B69-9333-8653A23B0720}" sibTransId="{885003B8-610B-40D4-A6E1-F08FC66A05D4}"/>
    <dgm:cxn modelId="{3380F5D8-93E4-4E8A-86C6-87F4271C4838}" type="presParOf" srcId="{9BFD1338-3746-4509-9A39-B3EE821CC5D4}" destId="{71297474-30EB-4A81-92C7-5657ADECA3A7}" srcOrd="0" destOrd="0" presId="urn:microsoft.com/office/officeart/2005/8/layout/vList2"/>
    <dgm:cxn modelId="{870DB343-AEAD-4D66-B8BF-3A978E5744A7}" type="presParOf" srcId="{9BFD1338-3746-4509-9A39-B3EE821CC5D4}" destId="{99079E60-1F92-4587-B271-67D38E87D0DB}" srcOrd="1" destOrd="0" presId="urn:microsoft.com/office/officeart/2005/8/layout/vList2"/>
    <dgm:cxn modelId="{F1BAB0CF-970D-4E92-8138-145EA1985DCC}" type="presParOf" srcId="{9BFD1338-3746-4509-9A39-B3EE821CC5D4}" destId="{FE5ADFDF-5322-42B5-9322-8AACB13EDFE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E9850-7A06-447A-9D04-65F8487B3706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2AA64E6-9679-4AD9-BBA1-C22071166AF5}">
      <dgm:prSet phldrT="[Text]"/>
      <dgm:spPr/>
      <dgm:t>
        <a:bodyPr/>
        <a:lstStyle/>
        <a:p>
          <a:r>
            <a:rPr lang="en-US" dirty="0" smtClean="0"/>
            <a:t>Construct technical rescue anchor systems</a:t>
          </a:r>
          <a:endParaRPr lang="en-US" dirty="0"/>
        </a:p>
      </dgm:t>
    </dgm:pt>
    <dgm:pt modelId="{25144C4D-ADC6-4B0A-9BAA-BD42908B9A75}" type="parTrans" cxnId="{EAA41165-1909-487F-A978-389BD164058D}">
      <dgm:prSet/>
      <dgm:spPr/>
      <dgm:t>
        <a:bodyPr/>
        <a:lstStyle/>
        <a:p>
          <a:endParaRPr lang="en-US"/>
        </a:p>
      </dgm:t>
    </dgm:pt>
    <dgm:pt modelId="{C99EA4ED-C57E-4B02-AEAB-4D3AFA0DC8A4}" type="sibTrans" cxnId="{EAA41165-1909-487F-A978-389BD164058D}">
      <dgm:prSet/>
      <dgm:spPr/>
      <dgm:t>
        <a:bodyPr/>
        <a:lstStyle/>
        <a:p>
          <a:endParaRPr lang="en-US"/>
        </a:p>
      </dgm:t>
    </dgm:pt>
    <dgm:pt modelId="{62AE3B53-5EDD-41F4-A17E-0E18BE96EB8F}">
      <dgm:prSet phldrT="[Text]"/>
      <dgm:spPr/>
      <dgm:t>
        <a:bodyPr/>
        <a:lstStyle/>
        <a:p>
          <a:r>
            <a:rPr lang="en-US" dirty="0" smtClean="0"/>
            <a:t>Package and secure victims to litters</a:t>
          </a:r>
          <a:endParaRPr lang="en-US" dirty="0"/>
        </a:p>
      </dgm:t>
    </dgm:pt>
    <dgm:pt modelId="{0545282B-553C-4AA2-9C2D-FB2CEFEC66C5}" type="parTrans" cxnId="{308A679D-45B1-4FD8-BEEB-460F3BD78F90}">
      <dgm:prSet/>
      <dgm:spPr/>
      <dgm:t>
        <a:bodyPr/>
        <a:lstStyle/>
        <a:p>
          <a:endParaRPr lang="en-US"/>
        </a:p>
      </dgm:t>
    </dgm:pt>
    <dgm:pt modelId="{4796921F-D2B3-4669-891E-8138D432E838}" type="sibTrans" cxnId="{308A679D-45B1-4FD8-BEEB-460F3BD78F90}">
      <dgm:prSet/>
      <dgm:spPr/>
      <dgm:t>
        <a:bodyPr/>
        <a:lstStyle/>
        <a:p>
          <a:endParaRPr lang="en-US"/>
        </a:p>
      </dgm:t>
    </dgm:pt>
    <dgm:pt modelId="{2CC95832-DCFC-4BF5-A7FB-B58EBAB4DCE9}">
      <dgm:prSet phldrT="[Text]"/>
      <dgm:spPr/>
      <dgm:t>
        <a:bodyPr/>
        <a:lstStyle/>
        <a:p>
          <a:r>
            <a:rPr lang="en-US" dirty="0" smtClean="0"/>
            <a:t>Fasten rescue components together</a:t>
          </a:r>
          <a:endParaRPr lang="en-US" dirty="0"/>
        </a:p>
      </dgm:t>
    </dgm:pt>
    <dgm:pt modelId="{9900D614-E37E-4F5A-9A76-47C15933C384}" type="parTrans" cxnId="{E106A77D-A350-439D-A74B-9E151A54337D}">
      <dgm:prSet/>
      <dgm:spPr/>
      <dgm:t>
        <a:bodyPr/>
        <a:lstStyle/>
        <a:p>
          <a:endParaRPr lang="en-US"/>
        </a:p>
      </dgm:t>
    </dgm:pt>
    <dgm:pt modelId="{DDCCD392-C9C6-4EFC-9C60-17B5B7E156DC}" type="sibTrans" cxnId="{E106A77D-A350-439D-A74B-9E151A54337D}">
      <dgm:prSet/>
      <dgm:spPr/>
      <dgm:t>
        <a:bodyPr/>
        <a:lstStyle/>
        <a:p>
          <a:endParaRPr lang="en-US"/>
        </a:p>
      </dgm:t>
    </dgm:pt>
    <dgm:pt modelId="{46FD9D0F-6C67-4073-9E6A-A09B055712BB}">
      <dgm:prSet phldrT="[Text]"/>
      <dgm:spPr/>
      <dgm:t>
        <a:bodyPr/>
        <a:lstStyle/>
        <a:p>
          <a:r>
            <a:rPr lang="en-US" smtClean="0"/>
            <a:t> Support firefighters during technical rescue</a:t>
          </a:r>
          <a:endParaRPr lang="en-US" dirty="0"/>
        </a:p>
      </dgm:t>
    </dgm:pt>
    <dgm:pt modelId="{8F19151A-2FEF-4FB6-9E29-A581459B8E82}" type="sibTrans" cxnId="{9212258A-1859-4E8C-96DF-A7372EEBDE38}">
      <dgm:prSet/>
      <dgm:spPr/>
      <dgm:t>
        <a:bodyPr/>
        <a:lstStyle/>
        <a:p>
          <a:endParaRPr lang="en-US"/>
        </a:p>
      </dgm:t>
    </dgm:pt>
    <dgm:pt modelId="{96CF7CBA-9BCC-41DD-A408-867BEDF62EF7}" type="parTrans" cxnId="{9212258A-1859-4E8C-96DF-A7372EEBDE38}">
      <dgm:prSet/>
      <dgm:spPr/>
      <dgm:t>
        <a:bodyPr/>
        <a:lstStyle/>
        <a:p>
          <a:endParaRPr lang="en-US"/>
        </a:p>
      </dgm:t>
    </dgm:pt>
    <dgm:pt modelId="{7BA9F6C9-211E-44DA-AE2D-D78B78D0B50B}" type="pres">
      <dgm:prSet presAssocID="{8AEE9850-7A06-447A-9D04-65F8487B37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CEB98-40DA-43D0-9C0F-17746D4A2C6D}" type="pres">
      <dgm:prSet presAssocID="{8AEE9850-7A06-447A-9D04-65F8487B3706}" presName="diamond" presStyleLbl="bgShp" presStyleIdx="0" presStyleCnt="1"/>
      <dgm:spPr/>
    </dgm:pt>
    <dgm:pt modelId="{A11CB634-E5E0-487D-B4E1-C6897B9A6BBA}" type="pres">
      <dgm:prSet presAssocID="{8AEE9850-7A06-447A-9D04-65F8487B370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98873-02A4-40A2-AFBE-08DE910451F5}" type="pres">
      <dgm:prSet presAssocID="{8AEE9850-7A06-447A-9D04-65F8487B370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8EF59-1829-478D-8D3A-85BEA6306859}" type="pres">
      <dgm:prSet presAssocID="{8AEE9850-7A06-447A-9D04-65F8487B370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B95B7-8DE6-41D7-9FFA-319C64F914B0}" type="pres">
      <dgm:prSet presAssocID="{8AEE9850-7A06-447A-9D04-65F8487B370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41165-1909-487F-A978-389BD164058D}" srcId="{8AEE9850-7A06-447A-9D04-65F8487B3706}" destId="{F2AA64E6-9679-4AD9-BBA1-C22071166AF5}" srcOrd="1" destOrd="0" parTransId="{25144C4D-ADC6-4B0A-9BAA-BD42908B9A75}" sibTransId="{C99EA4ED-C57E-4B02-AEAB-4D3AFA0DC8A4}"/>
    <dgm:cxn modelId="{50CD579E-A9F9-43AF-8C49-9A0272286C5E}" type="presOf" srcId="{8AEE9850-7A06-447A-9D04-65F8487B3706}" destId="{7BA9F6C9-211E-44DA-AE2D-D78B78D0B50B}" srcOrd="0" destOrd="0" presId="urn:microsoft.com/office/officeart/2005/8/layout/matrix3"/>
    <dgm:cxn modelId="{9212258A-1859-4E8C-96DF-A7372EEBDE38}" srcId="{8AEE9850-7A06-447A-9D04-65F8487B3706}" destId="{46FD9D0F-6C67-4073-9E6A-A09B055712BB}" srcOrd="0" destOrd="0" parTransId="{96CF7CBA-9BCC-41DD-A408-867BEDF62EF7}" sibTransId="{8F19151A-2FEF-4FB6-9E29-A581459B8E82}"/>
    <dgm:cxn modelId="{8501156B-8230-4AA7-859D-E61E3EAEB131}" type="presOf" srcId="{46FD9D0F-6C67-4073-9E6A-A09B055712BB}" destId="{A11CB634-E5E0-487D-B4E1-C6897B9A6BBA}" srcOrd="0" destOrd="0" presId="urn:microsoft.com/office/officeart/2005/8/layout/matrix3"/>
    <dgm:cxn modelId="{308A679D-45B1-4FD8-BEEB-460F3BD78F90}" srcId="{8AEE9850-7A06-447A-9D04-65F8487B3706}" destId="{62AE3B53-5EDD-41F4-A17E-0E18BE96EB8F}" srcOrd="2" destOrd="0" parTransId="{0545282B-553C-4AA2-9C2D-FB2CEFEC66C5}" sibTransId="{4796921F-D2B3-4669-891E-8138D432E838}"/>
    <dgm:cxn modelId="{6E24BFC5-C7BC-4D8F-9B6D-D012004AB82C}" type="presOf" srcId="{F2AA64E6-9679-4AD9-BBA1-C22071166AF5}" destId="{A6898873-02A4-40A2-AFBE-08DE910451F5}" srcOrd="0" destOrd="0" presId="urn:microsoft.com/office/officeart/2005/8/layout/matrix3"/>
    <dgm:cxn modelId="{8D0A48D6-8174-4B01-9657-2522DFCB455F}" type="presOf" srcId="{62AE3B53-5EDD-41F4-A17E-0E18BE96EB8F}" destId="{C798EF59-1829-478D-8D3A-85BEA6306859}" srcOrd="0" destOrd="0" presId="urn:microsoft.com/office/officeart/2005/8/layout/matrix3"/>
    <dgm:cxn modelId="{E106A77D-A350-439D-A74B-9E151A54337D}" srcId="{8AEE9850-7A06-447A-9D04-65F8487B3706}" destId="{2CC95832-DCFC-4BF5-A7FB-B58EBAB4DCE9}" srcOrd="3" destOrd="0" parTransId="{9900D614-E37E-4F5A-9A76-47C15933C384}" sibTransId="{DDCCD392-C9C6-4EFC-9C60-17B5B7E156DC}"/>
    <dgm:cxn modelId="{24267D37-5FBF-42FE-9D3D-6783F33C9325}" type="presOf" srcId="{2CC95832-DCFC-4BF5-A7FB-B58EBAB4DCE9}" destId="{62DB95B7-8DE6-41D7-9FFA-319C64F914B0}" srcOrd="0" destOrd="0" presId="urn:microsoft.com/office/officeart/2005/8/layout/matrix3"/>
    <dgm:cxn modelId="{6DB27167-30C2-49B1-9751-C326CB980374}" type="presParOf" srcId="{7BA9F6C9-211E-44DA-AE2D-D78B78D0B50B}" destId="{6D9CEB98-40DA-43D0-9C0F-17746D4A2C6D}" srcOrd="0" destOrd="0" presId="urn:microsoft.com/office/officeart/2005/8/layout/matrix3"/>
    <dgm:cxn modelId="{58C68E19-7FC2-4393-9CBB-DF7134474A65}" type="presParOf" srcId="{7BA9F6C9-211E-44DA-AE2D-D78B78D0B50B}" destId="{A11CB634-E5E0-487D-B4E1-C6897B9A6BBA}" srcOrd="1" destOrd="0" presId="urn:microsoft.com/office/officeart/2005/8/layout/matrix3"/>
    <dgm:cxn modelId="{CC65BF5C-A8A1-4625-8A07-69E1EF0B3BA8}" type="presParOf" srcId="{7BA9F6C9-211E-44DA-AE2D-D78B78D0B50B}" destId="{A6898873-02A4-40A2-AFBE-08DE910451F5}" srcOrd="2" destOrd="0" presId="urn:microsoft.com/office/officeart/2005/8/layout/matrix3"/>
    <dgm:cxn modelId="{655C5CF9-885A-4E1B-A642-3B6807F8C913}" type="presParOf" srcId="{7BA9F6C9-211E-44DA-AE2D-D78B78D0B50B}" destId="{C798EF59-1829-478D-8D3A-85BEA6306859}" srcOrd="3" destOrd="0" presId="urn:microsoft.com/office/officeart/2005/8/layout/matrix3"/>
    <dgm:cxn modelId="{3F21B3DA-08DB-4167-BC4F-A87C813CFA3C}" type="presParOf" srcId="{7BA9F6C9-211E-44DA-AE2D-D78B78D0B50B}" destId="{62DB95B7-8DE6-41D7-9FFA-319C64F914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34893A8-D7BA-4B85-B26F-2A22E0AB5618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41271EE-1DD7-4D35-B5F6-F525514DC875}">
      <dgm:prSet phldrT="[Text]"/>
      <dgm:spPr/>
      <dgm:t>
        <a:bodyPr/>
        <a:lstStyle/>
        <a:p>
          <a:r>
            <a:rPr lang="en-US" dirty="0" smtClean="0"/>
            <a:t>Ensure rope, webbing, anchors strong enough to bear weight</a:t>
          </a:r>
          <a:endParaRPr lang="en-US" dirty="0"/>
        </a:p>
      </dgm:t>
    </dgm:pt>
    <dgm:pt modelId="{6EAA4E11-A1A3-4A6E-9852-C9271C5589CD}" type="parTrans" cxnId="{BA4E5AE8-2865-4153-B75D-1E304388B544}">
      <dgm:prSet/>
      <dgm:spPr/>
      <dgm:t>
        <a:bodyPr/>
        <a:lstStyle/>
        <a:p>
          <a:endParaRPr lang="en-US"/>
        </a:p>
      </dgm:t>
    </dgm:pt>
    <dgm:pt modelId="{D95A242D-C720-4D58-93F2-B0367DBD6600}" type="sibTrans" cxnId="{BA4E5AE8-2865-4153-B75D-1E304388B544}">
      <dgm:prSet/>
      <dgm:spPr/>
      <dgm:t>
        <a:bodyPr/>
        <a:lstStyle/>
        <a:p>
          <a:endParaRPr lang="en-US"/>
        </a:p>
      </dgm:t>
    </dgm:pt>
    <dgm:pt modelId="{CD38325B-4EAF-457F-9EDF-D74F5DC0850B}">
      <dgm:prSet phldrT="[Text]"/>
      <dgm:spPr/>
      <dgm:t>
        <a:bodyPr/>
        <a:lstStyle/>
        <a:p>
          <a:r>
            <a:rPr lang="en-US" dirty="0" smtClean="0"/>
            <a:t>Tighten knots, have safety knots in place</a:t>
          </a:r>
          <a:endParaRPr lang="en-US" dirty="0"/>
        </a:p>
      </dgm:t>
    </dgm:pt>
    <dgm:pt modelId="{B05B027E-E88A-4F5A-84E1-043775BF2EE8}" type="parTrans" cxnId="{7106A2CC-BCB1-45CC-BBE6-BDFCDB8ACA59}">
      <dgm:prSet/>
      <dgm:spPr/>
      <dgm:t>
        <a:bodyPr/>
        <a:lstStyle/>
        <a:p>
          <a:endParaRPr lang="en-US"/>
        </a:p>
      </dgm:t>
    </dgm:pt>
    <dgm:pt modelId="{02037EC3-C7B1-4E28-AC05-97A75222E4B3}" type="sibTrans" cxnId="{7106A2CC-BCB1-45CC-BBE6-BDFCDB8ACA59}">
      <dgm:prSet/>
      <dgm:spPr/>
      <dgm:t>
        <a:bodyPr/>
        <a:lstStyle/>
        <a:p>
          <a:endParaRPr lang="en-US"/>
        </a:p>
      </dgm:t>
    </dgm:pt>
    <dgm:pt modelId="{6D15C63C-A40E-4170-A1E2-D3471536CFF5}">
      <dgm:prSet phldrT="[Text]"/>
      <dgm:spPr/>
      <dgm:t>
        <a:bodyPr/>
        <a:lstStyle/>
        <a:p>
          <a:r>
            <a:rPr lang="en-US" dirty="0" smtClean="0"/>
            <a:t>Ensure all attachment points secure, will not pull free</a:t>
          </a:r>
        </a:p>
      </dgm:t>
    </dgm:pt>
    <dgm:pt modelId="{259FDDF4-8D8D-4855-A22F-0A17C05AF1CC}" type="parTrans" cxnId="{B5C68FB4-F94D-4E7B-9625-941CAE88571B}">
      <dgm:prSet/>
      <dgm:spPr/>
      <dgm:t>
        <a:bodyPr/>
        <a:lstStyle/>
        <a:p>
          <a:endParaRPr lang="en-US"/>
        </a:p>
      </dgm:t>
    </dgm:pt>
    <dgm:pt modelId="{D739E4A1-0204-4519-AB8E-01CE3D336F05}" type="sibTrans" cxnId="{B5C68FB4-F94D-4E7B-9625-941CAE88571B}">
      <dgm:prSet/>
      <dgm:spPr/>
      <dgm:t>
        <a:bodyPr/>
        <a:lstStyle/>
        <a:p>
          <a:endParaRPr lang="en-US"/>
        </a:p>
      </dgm:t>
    </dgm:pt>
    <dgm:pt modelId="{951A8B9E-A5B0-4420-BA8D-6E4040C21274}">
      <dgm:prSet phldrT="[Text]"/>
      <dgm:spPr/>
      <dgm:t>
        <a:bodyPr/>
        <a:lstStyle/>
        <a:p>
          <a:r>
            <a:rPr lang="en-US" dirty="0" smtClean="0"/>
            <a:t>Ensure personnel are clear in case line snaps, breaks</a:t>
          </a:r>
        </a:p>
      </dgm:t>
    </dgm:pt>
    <dgm:pt modelId="{E1E41E18-EF4D-41EC-BAD5-EFA031F31AF7}" type="parTrans" cxnId="{4FC59095-1864-4DF0-B10B-9756AA61FD10}">
      <dgm:prSet/>
      <dgm:spPr/>
      <dgm:t>
        <a:bodyPr/>
        <a:lstStyle/>
        <a:p>
          <a:endParaRPr lang="en-US"/>
        </a:p>
      </dgm:t>
    </dgm:pt>
    <dgm:pt modelId="{80105C36-BF23-4EA2-AAF9-5D1BF56D1652}" type="sibTrans" cxnId="{4FC59095-1864-4DF0-B10B-9756AA61FD10}">
      <dgm:prSet/>
      <dgm:spPr/>
      <dgm:t>
        <a:bodyPr/>
        <a:lstStyle/>
        <a:p>
          <a:endParaRPr lang="en-US"/>
        </a:p>
      </dgm:t>
    </dgm:pt>
    <dgm:pt modelId="{FE5010DC-F37C-4D90-8B1A-DF81C727CC46}" type="pres">
      <dgm:prSet presAssocID="{A34893A8-D7BA-4B85-B26F-2A22E0AB56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1C84B-9F2D-4B07-B722-D262C8E0DE87}" type="pres">
      <dgm:prSet presAssocID="{A34893A8-D7BA-4B85-B26F-2A22E0AB5618}" presName="dummyMaxCanvas" presStyleCnt="0">
        <dgm:presLayoutVars/>
      </dgm:prSet>
      <dgm:spPr/>
    </dgm:pt>
    <dgm:pt modelId="{056471E0-8922-49FE-BAF6-4A1B9C364D71}" type="pres">
      <dgm:prSet presAssocID="{A34893A8-D7BA-4B85-B26F-2A22E0AB561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22BF8-A3ED-4658-B22B-D7915C49E49D}" type="pres">
      <dgm:prSet presAssocID="{A34893A8-D7BA-4B85-B26F-2A22E0AB561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05B31-0ABB-44F4-A2C7-25400A3F3B63}" type="pres">
      <dgm:prSet presAssocID="{A34893A8-D7BA-4B85-B26F-2A22E0AB561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1426E-A548-4160-85D6-3581BA0D3EE0}" type="pres">
      <dgm:prSet presAssocID="{A34893A8-D7BA-4B85-B26F-2A22E0AB561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32D77-DBCC-4A77-977A-6F941F74D8C0}" type="pres">
      <dgm:prSet presAssocID="{A34893A8-D7BA-4B85-B26F-2A22E0AB561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3BC37-8606-48E9-BCA9-8D25BC2C5ACC}" type="pres">
      <dgm:prSet presAssocID="{A34893A8-D7BA-4B85-B26F-2A22E0AB561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5F7B9-6E93-4165-BDD2-5CF3D546EA25}" type="pres">
      <dgm:prSet presAssocID="{A34893A8-D7BA-4B85-B26F-2A22E0AB561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9B5BD-A039-4BBD-B090-3F97947568E3}" type="pres">
      <dgm:prSet presAssocID="{A34893A8-D7BA-4B85-B26F-2A22E0AB561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E713B-3388-4C37-B583-83862D85A2DE}" type="pres">
      <dgm:prSet presAssocID="{A34893A8-D7BA-4B85-B26F-2A22E0AB561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9116D-FD40-49C7-AE97-D803D49F16AC}" type="pres">
      <dgm:prSet presAssocID="{A34893A8-D7BA-4B85-B26F-2A22E0AB561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D625-DEB6-4B4D-9745-88C97B56DC69}" type="pres">
      <dgm:prSet presAssocID="{A34893A8-D7BA-4B85-B26F-2A22E0AB561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0C5D8-C40E-4633-82A1-0CEBDA0CEFB3}" type="presOf" srcId="{D739E4A1-0204-4519-AB8E-01CE3D336F05}" destId="{27A5F7B9-6E93-4165-BDD2-5CF3D546EA25}" srcOrd="0" destOrd="0" presId="urn:microsoft.com/office/officeart/2005/8/layout/vProcess5"/>
    <dgm:cxn modelId="{B5C68FB4-F94D-4E7B-9625-941CAE88571B}" srcId="{A34893A8-D7BA-4B85-B26F-2A22E0AB5618}" destId="{6D15C63C-A40E-4170-A1E2-D3471536CFF5}" srcOrd="2" destOrd="0" parTransId="{259FDDF4-8D8D-4855-A22F-0A17C05AF1CC}" sibTransId="{D739E4A1-0204-4519-AB8E-01CE3D336F05}"/>
    <dgm:cxn modelId="{C57A5950-F54D-410F-A2FD-190DD4614ACE}" type="presOf" srcId="{CD38325B-4EAF-457F-9EDF-D74F5DC0850B}" destId="{276E713B-3388-4C37-B583-83862D85A2DE}" srcOrd="1" destOrd="0" presId="urn:microsoft.com/office/officeart/2005/8/layout/vProcess5"/>
    <dgm:cxn modelId="{7106A2CC-BCB1-45CC-BBE6-BDFCDB8ACA59}" srcId="{A34893A8-D7BA-4B85-B26F-2A22E0AB5618}" destId="{CD38325B-4EAF-457F-9EDF-D74F5DC0850B}" srcOrd="1" destOrd="0" parTransId="{B05B027E-E88A-4F5A-84E1-043775BF2EE8}" sibTransId="{02037EC3-C7B1-4E28-AC05-97A75222E4B3}"/>
    <dgm:cxn modelId="{3CAD0DB3-48D2-48B6-8AB5-EA29980C8DDE}" type="presOf" srcId="{6D15C63C-A40E-4170-A1E2-D3471536CFF5}" destId="{60D05B31-0ABB-44F4-A2C7-25400A3F3B63}" srcOrd="0" destOrd="0" presId="urn:microsoft.com/office/officeart/2005/8/layout/vProcess5"/>
    <dgm:cxn modelId="{E34D4522-3BAD-4E61-AA50-CC38299AC38D}" type="presOf" srcId="{02037EC3-C7B1-4E28-AC05-97A75222E4B3}" destId="{C623BC37-8606-48E9-BCA9-8D25BC2C5ACC}" srcOrd="0" destOrd="0" presId="urn:microsoft.com/office/officeart/2005/8/layout/vProcess5"/>
    <dgm:cxn modelId="{44924899-D846-4B3B-9CAB-866CDF8D71EA}" type="presOf" srcId="{CD38325B-4EAF-457F-9EDF-D74F5DC0850B}" destId="{E7D22BF8-A3ED-4658-B22B-D7915C49E49D}" srcOrd="0" destOrd="0" presId="urn:microsoft.com/office/officeart/2005/8/layout/vProcess5"/>
    <dgm:cxn modelId="{4E501451-3E47-4E26-9A0F-A3097EFDCD76}" type="presOf" srcId="{951A8B9E-A5B0-4420-BA8D-6E4040C21274}" destId="{DBE1426E-A548-4160-85D6-3581BA0D3EE0}" srcOrd="0" destOrd="0" presId="urn:microsoft.com/office/officeart/2005/8/layout/vProcess5"/>
    <dgm:cxn modelId="{5FB38892-58A2-4751-BCAE-4F8D2A5AEA29}" type="presOf" srcId="{6D15C63C-A40E-4170-A1E2-D3471536CFF5}" destId="{7759116D-FD40-49C7-AE97-D803D49F16AC}" srcOrd="1" destOrd="0" presId="urn:microsoft.com/office/officeart/2005/8/layout/vProcess5"/>
    <dgm:cxn modelId="{5CFE4B1D-6101-4C6C-B99F-AFB3E0D910BD}" type="presOf" srcId="{951A8B9E-A5B0-4420-BA8D-6E4040C21274}" destId="{CBABD625-DEB6-4B4D-9745-88C97B56DC69}" srcOrd="1" destOrd="0" presId="urn:microsoft.com/office/officeart/2005/8/layout/vProcess5"/>
    <dgm:cxn modelId="{4E4AAB18-DF2F-4B5B-A326-4262C32DD80A}" type="presOf" srcId="{A34893A8-D7BA-4B85-B26F-2A22E0AB5618}" destId="{FE5010DC-F37C-4D90-8B1A-DF81C727CC46}" srcOrd="0" destOrd="0" presId="urn:microsoft.com/office/officeart/2005/8/layout/vProcess5"/>
    <dgm:cxn modelId="{B280A54E-C779-44CC-96F8-916EC615577C}" type="presOf" srcId="{041271EE-1DD7-4D35-B5F6-F525514DC875}" destId="{056471E0-8922-49FE-BAF6-4A1B9C364D71}" srcOrd="0" destOrd="0" presId="urn:microsoft.com/office/officeart/2005/8/layout/vProcess5"/>
    <dgm:cxn modelId="{ADFD4B81-8278-4EF6-9867-828ECF015C4D}" type="presOf" srcId="{D95A242D-C720-4D58-93F2-B0367DBD6600}" destId="{73732D77-DBCC-4A77-977A-6F941F74D8C0}" srcOrd="0" destOrd="0" presId="urn:microsoft.com/office/officeart/2005/8/layout/vProcess5"/>
    <dgm:cxn modelId="{4FC59095-1864-4DF0-B10B-9756AA61FD10}" srcId="{A34893A8-D7BA-4B85-B26F-2A22E0AB5618}" destId="{951A8B9E-A5B0-4420-BA8D-6E4040C21274}" srcOrd="3" destOrd="0" parTransId="{E1E41E18-EF4D-41EC-BAD5-EFA031F31AF7}" sibTransId="{80105C36-BF23-4EA2-AAF9-5D1BF56D1652}"/>
    <dgm:cxn modelId="{BA4E5AE8-2865-4153-B75D-1E304388B544}" srcId="{A34893A8-D7BA-4B85-B26F-2A22E0AB5618}" destId="{041271EE-1DD7-4D35-B5F6-F525514DC875}" srcOrd="0" destOrd="0" parTransId="{6EAA4E11-A1A3-4A6E-9852-C9271C5589CD}" sibTransId="{D95A242D-C720-4D58-93F2-B0367DBD6600}"/>
    <dgm:cxn modelId="{1FF33882-3DB6-4467-939C-34A2E71867F4}" type="presOf" srcId="{041271EE-1DD7-4D35-B5F6-F525514DC875}" destId="{3AB9B5BD-A039-4BBD-B090-3F97947568E3}" srcOrd="1" destOrd="0" presId="urn:microsoft.com/office/officeart/2005/8/layout/vProcess5"/>
    <dgm:cxn modelId="{CD0EEC24-FBD0-45BF-963E-F388FC841CF1}" type="presParOf" srcId="{FE5010DC-F37C-4D90-8B1A-DF81C727CC46}" destId="{C001C84B-9F2D-4B07-B722-D262C8E0DE87}" srcOrd="0" destOrd="0" presId="urn:microsoft.com/office/officeart/2005/8/layout/vProcess5"/>
    <dgm:cxn modelId="{69FE23FC-D15F-4E86-A7A2-6EAF6B93C6AF}" type="presParOf" srcId="{FE5010DC-F37C-4D90-8B1A-DF81C727CC46}" destId="{056471E0-8922-49FE-BAF6-4A1B9C364D71}" srcOrd="1" destOrd="0" presId="urn:microsoft.com/office/officeart/2005/8/layout/vProcess5"/>
    <dgm:cxn modelId="{8692C1F4-572B-4309-BFEF-D722563D50DC}" type="presParOf" srcId="{FE5010DC-F37C-4D90-8B1A-DF81C727CC46}" destId="{E7D22BF8-A3ED-4658-B22B-D7915C49E49D}" srcOrd="2" destOrd="0" presId="urn:microsoft.com/office/officeart/2005/8/layout/vProcess5"/>
    <dgm:cxn modelId="{6B18A2C0-4FA7-456B-8D26-F6E27D1F45B2}" type="presParOf" srcId="{FE5010DC-F37C-4D90-8B1A-DF81C727CC46}" destId="{60D05B31-0ABB-44F4-A2C7-25400A3F3B63}" srcOrd="3" destOrd="0" presId="urn:microsoft.com/office/officeart/2005/8/layout/vProcess5"/>
    <dgm:cxn modelId="{4B843977-306C-4727-B67D-09CD1CC3254D}" type="presParOf" srcId="{FE5010DC-F37C-4D90-8B1A-DF81C727CC46}" destId="{DBE1426E-A548-4160-85D6-3581BA0D3EE0}" srcOrd="4" destOrd="0" presId="urn:microsoft.com/office/officeart/2005/8/layout/vProcess5"/>
    <dgm:cxn modelId="{3CE1DD87-A90E-408F-B139-57933E5E94BF}" type="presParOf" srcId="{FE5010DC-F37C-4D90-8B1A-DF81C727CC46}" destId="{73732D77-DBCC-4A77-977A-6F941F74D8C0}" srcOrd="5" destOrd="0" presId="urn:microsoft.com/office/officeart/2005/8/layout/vProcess5"/>
    <dgm:cxn modelId="{4A8DAA2D-D247-4CE2-926E-BB0DA483A280}" type="presParOf" srcId="{FE5010DC-F37C-4D90-8B1A-DF81C727CC46}" destId="{C623BC37-8606-48E9-BCA9-8D25BC2C5ACC}" srcOrd="6" destOrd="0" presId="urn:microsoft.com/office/officeart/2005/8/layout/vProcess5"/>
    <dgm:cxn modelId="{5387C5C8-2DA7-4D8D-A488-9FB19660CF66}" type="presParOf" srcId="{FE5010DC-F37C-4D90-8B1A-DF81C727CC46}" destId="{27A5F7B9-6E93-4165-BDD2-5CF3D546EA25}" srcOrd="7" destOrd="0" presId="urn:microsoft.com/office/officeart/2005/8/layout/vProcess5"/>
    <dgm:cxn modelId="{14969E73-CE1A-4A25-8903-35335FCE71B3}" type="presParOf" srcId="{FE5010DC-F37C-4D90-8B1A-DF81C727CC46}" destId="{3AB9B5BD-A039-4BBD-B090-3F97947568E3}" srcOrd="8" destOrd="0" presId="urn:microsoft.com/office/officeart/2005/8/layout/vProcess5"/>
    <dgm:cxn modelId="{123E3881-ED30-4BE6-89E8-FA8732AFA8C7}" type="presParOf" srcId="{FE5010DC-F37C-4D90-8B1A-DF81C727CC46}" destId="{276E713B-3388-4C37-B583-83862D85A2DE}" srcOrd="9" destOrd="0" presId="urn:microsoft.com/office/officeart/2005/8/layout/vProcess5"/>
    <dgm:cxn modelId="{514FDD97-A26E-4F1B-8B68-606A7D1EC7A0}" type="presParOf" srcId="{FE5010DC-F37C-4D90-8B1A-DF81C727CC46}" destId="{7759116D-FD40-49C7-AE97-D803D49F16AC}" srcOrd="10" destOrd="0" presId="urn:microsoft.com/office/officeart/2005/8/layout/vProcess5"/>
    <dgm:cxn modelId="{5303F7ED-F164-4357-924E-C0FEB30889DF}" type="presParOf" srcId="{FE5010DC-F37C-4D90-8B1A-DF81C727CC46}" destId="{CBABD625-DEB6-4B4D-9745-88C97B56DC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05750-255D-4A4A-9515-1E3D3D30F624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6C903CF-B96C-40C3-9C1C-BF21ED227BB1}">
      <dgm:prSet phldrT="[Text]"/>
      <dgm:spPr/>
      <dgm:t>
        <a:bodyPr/>
        <a:lstStyle/>
        <a:p>
          <a:r>
            <a:rPr lang="en-US" dirty="0" smtClean="0"/>
            <a:t>Must support load limit plus safety factor</a:t>
          </a:r>
          <a:endParaRPr lang="en-US" dirty="0"/>
        </a:p>
      </dgm:t>
    </dgm:pt>
    <dgm:pt modelId="{34B2D002-866A-46E6-B5CE-E0DB9E6B221E}" type="parTrans" cxnId="{A9B72F83-EC84-4B41-87FD-6FF9966A5886}">
      <dgm:prSet/>
      <dgm:spPr/>
      <dgm:t>
        <a:bodyPr/>
        <a:lstStyle/>
        <a:p>
          <a:endParaRPr lang="en-US"/>
        </a:p>
      </dgm:t>
    </dgm:pt>
    <dgm:pt modelId="{A380E3D8-EA40-4ECC-A84E-16D77FDAB856}" type="sibTrans" cxnId="{A9B72F83-EC84-4B41-87FD-6FF9966A5886}">
      <dgm:prSet/>
      <dgm:spPr/>
      <dgm:t>
        <a:bodyPr/>
        <a:lstStyle/>
        <a:p>
          <a:endParaRPr lang="en-US"/>
        </a:p>
      </dgm:t>
    </dgm:pt>
    <dgm:pt modelId="{44552EEA-EEC4-45FA-8EE6-7E85AEB8DD6C}">
      <dgm:prSet phldrT="[Text]"/>
      <dgm:spPr/>
      <dgm:t>
        <a:bodyPr/>
        <a:lstStyle/>
        <a:p>
          <a:r>
            <a:rPr lang="en-US" dirty="0" smtClean="0"/>
            <a:t>Used for variety of tasks</a:t>
          </a:r>
          <a:endParaRPr lang="en-US" dirty="0"/>
        </a:p>
      </dgm:t>
    </dgm:pt>
    <dgm:pt modelId="{E14CFCAB-FE09-43F8-BC43-887959E7AD4B}" type="parTrans" cxnId="{6AB693E4-4DB1-489B-8DBD-45E8286BD154}">
      <dgm:prSet/>
      <dgm:spPr/>
      <dgm:t>
        <a:bodyPr/>
        <a:lstStyle/>
        <a:p>
          <a:endParaRPr lang="en-US"/>
        </a:p>
      </dgm:t>
    </dgm:pt>
    <dgm:pt modelId="{3DA0CB8B-F960-4A84-A7ED-319358FBB9CF}" type="sibTrans" cxnId="{6AB693E4-4DB1-489B-8DBD-45E8286BD154}">
      <dgm:prSet/>
      <dgm:spPr/>
      <dgm:t>
        <a:bodyPr/>
        <a:lstStyle/>
        <a:p>
          <a:endParaRPr lang="en-US"/>
        </a:p>
      </dgm:t>
    </dgm:pt>
    <dgm:pt modelId="{572DB7AC-8CC1-4EF5-999A-6D6C64A8DA47}" type="pres">
      <dgm:prSet presAssocID="{9D505750-255D-4A4A-9515-1E3D3D30F6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46FF64-9DBF-4D5D-9099-E013A042DDDE}" type="pres">
      <dgm:prSet presAssocID="{96C903CF-B96C-40C3-9C1C-BF21ED227BB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DD6C7-2E3A-49C9-AB3E-1E249B093929}" type="pres">
      <dgm:prSet presAssocID="{96C903CF-B96C-40C3-9C1C-BF21ED227BB1}" presName="spNode" presStyleCnt="0"/>
      <dgm:spPr/>
    </dgm:pt>
    <dgm:pt modelId="{603CE429-9065-4F9B-A2CE-C028A8AF3BEB}" type="pres">
      <dgm:prSet presAssocID="{A380E3D8-EA40-4ECC-A84E-16D77FDAB856}" presName="sibTrans" presStyleLbl="sibTrans1D1" presStyleIdx="0" presStyleCnt="2"/>
      <dgm:spPr/>
      <dgm:t>
        <a:bodyPr/>
        <a:lstStyle/>
        <a:p>
          <a:endParaRPr lang="en-US"/>
        </a:p>
      </dgm:t>
    </dgm:pt>
    <dgm:pt modelId="{E2297999-A880-4EC4-9C1C-EE1AD6992448}" type="pres">
      <dgm:prSet presAssocID="{44552EEA-EEC4-45FA-8EE6-7E85AEB8DD6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21608-98F5-43C6-9DB3-7E60317399FA}" type="pres">
      <dgm:prSet presAssocID="{44552EEA-EEC4-45FA-8EE6-7E85AEB8DD6C}" presName="spNode" presStyleCnt="0"/>
      <dgm:spPr/>
    </dgm:pt>
    <dgm:pt modelId="{E97CB745-E9D0-41E9-A3BB-C314AA7D8CD8}" type="pres">
      <dgm:prSet presAssocID="{3DA0CB8B-F960-4A84-A7ED-319358FBB9CF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669800DE-D1D7-437A-A563-83A2F7B31184}" type="presOf" srcId="{44552EEA-EEC4-45FA-8EE6-7E85AEB8DD6C}" destId="{E2297999-A880-4EC4-9C1C-EE1AD6992448}" srcOrd="0" destOrd="0" presId="urn:microsoft.com/office/officeart/2005/8/layout/cycle6"/>
    <dgm:cxn modelId="{4BAA2234-8A40-4589-BB0F-0CEDD19DF948}" type="presOf" srcId="{A380E3D8-EA40-4ECC-A84E-16D77FDAB856}" destId="{603CE429-9065-4F9B-A2CE-C028A8AF3BEB}" srcOrd="0" destOrd="0" presId="urn:microsoft.com/office/officeart/2005/8/layout/cycle6"/>
    <dgm:cxn modelId="{33FBFF8A-5CD1-4C0D-8604-1D872193E187}" type="presOf" srcId="{9D505750-255D-4A4A-9515-1E3D3D30F624}" destId="{572DB7AC-8CC1-4EF5-999A-6D6C64A8DA47}" srcOrd="0" destOrd="0" presId="urn:microsoft.com/office/officeart/2005/8/layout/cycle6"/>
    <dgm:cxn modelId="{6AB693E4-4DB1-489B-8DBD-45E8286BD154}" srcId="{9D505750-255D-4A4A-9515-1E3D3D30F624}" destId="{44552EEA-EEC4-45FA-8EE6-7E85AEB8DD6C}" srcOrd="1" destOrd="0" parTransId="{E14CFCAB-FE09-43F8-BC43-887959E7AD4B}" sibTransId="{3DA0CB8B-F960-4A84-A7ED-319358FBB9CF}"/>
    <dgm:cxn modelId="{A9B72F83-EC84-4B41-87FD-6FF9966A5886}" srcId="{9D505750-255D-4A4A-9515-1E3D3D30F624}" destId="{96C903CF-B96C-40C3-9C1C-BF21ED227BB1}" srcOrd="0" destOrd="0" parTransId="{34B2D002-866A-46E6-B5CE-E0DB9E6B221E}" sibTransId="{A380E3D8-EA40-4ECC-A84E-16D77FDAB856}"/>
    <dgm:cxn modelId="{5896FD7F-C283-421B-B73E-D113EE62AC28}" type="presOf" srcId="{3DA0CB8B-F960-4A84-A7ED-319358FBB9CF}" destId="{E97CB745-E9D0-41E9-A3BB-C314AA7D8CD8}" srcOrd="0" destOrd="0" presId="urn:microsoft.com/office/officeart/2005/8/layout/cycle6"/>
    <dgm:cxn modelId="{6DB7D5A2-514F-40F9-8A37-EBED96889BFB}" type="presOf" srcId="{96C903CF-B96C-40C3-9C1C-BF21ED227BB1}" destId="{4246FF64-9DBF-4D5D-9099-E013A042DDDE}" srcOrd="0" destOrd="0" presId="urn:microsoft.com/office/officeart/2005/8/layout/cycle6"/>
    <dgm:cxn modelId="{C89A8F22-AF20-4374-ADDD-9F98005ADB9D}" type="presParOf" srcId="{572DB7AC-8CC1-4EF5-999A-6D6C64A8DA47}" destId="{4246FF64-9DBF-4D5D-9099-E013A042DDDE}" srcOrd="0" destOrd="0" presId="urn:microsoft.com/office/officeart/2005/8/layout/cycle6"/>
    <dgm:cxn modelId="{65054E32-1130-40D2-AB93-AFF39689066C}" type="presParOf" srcId="{572DB7AC-8CC1-4EF5-999A-6D6C64A8DA47}" destId="{0F3DD6C7-2E3A-49C9-AB3E-1E249B093929}" srcOrd="1" destOrd="0" presId="urn:microsoft.com/office/officeart/2005/8/layout/cycle6"/>
    <dgm:cxn modelId="{8AF0DA86-D1A0-4D0D-AC2D-9934B4E4298B}" type="presParOf" srcId="{572DB7AC-8CC1-4EF5-999A-6D6C64A8DA47}" destId="{603CE429-9065-4F9B-A2CE-C028A8AF3BEB}" srcOrd="2" destOrd="0" presId="urn:microsoft.com/office/officeart/2005/8/layout/cycle6"/>
    <dgm:cxn modelId="{19137A39-BE9E-403F-96DD-EB2255C6524C}" type="presParOf" srcId="{572DB7AC-8CC1-4EF5-999A-6D6C64A8DA47}" destId="{E2297999-A880-4EC4-9C1C-EE1AD6992448}" srcOrd="3" destOrd="0" presId="urn:microsoft.com/office/officeart/2005/8/layout/cycle6"/>
    <dgm:cxn modelId="{A637A5C8-387D-4C2F-8DFC-1F8132990EBA}" type="presParOf" srcId="{572DB7AC-8CC1-4EF5-999A-6D6C64A8DA47}" destId="{97421608-98F5-43C6-9DB3-7E60317399FA}" srcOrd="4" destOrd="0" presId="urn:microsoft.com/office/officeart/2005/8/layout/cycle6"/>
    <dgm:cxn modelId="{948EA06C-0804-4360-962A-4E95E4E3E078}" type="presParOf" srcId="{572DB7AC-8CC1-4EF5-999A-6D6C64A8DA47}" destId="{E97CB745-E9D0-41E9-A3BB-C314AA7D8CD8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A54BC8-A9F5-4518-8753-453ABA15FFAA}" type="doc">
      <dgm:prSet loTypeId="urn:microsoft.com/office/officeart/2005/8/layout/default#1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3A14BDC-5D6F-413C-B639-13302060B76A}">
      <dgm:prSet phldrT="[Text]"/>
      <dgm:spPr/>
      <dgm:t>
        <a:bodyPr/>
        <a:lstStyle/>
        <a:p>
          <a:r>
            <a:rPr lang="en-US" dirty="0" smtClean="0"/>
            <a:t>Follow same guidelines as synthetic fiber rope</a:t>
          </a:r>
          <a:endParaRPr lang="en-US" dirty="0"/>
        </a:p>
      </dgm:t>
    </dgm:pt>
    <dgm:pt modelId="{F2BB64CF-95E6-427A-9C55-64948897B633}" type="parTrans" cxnId="{AC16B275-C6A3-47AC-A79F-D2783D9F46E3}">
      <dgm:prSet/>
      <dgm:spPr/>
      <dgm:t>
        <a:bodyPr/>
        <a:lstStyle/>
        <a:p>
          <a:endParaRPr lang="en-US"/>
        </a:p>
      </dgm:t>
    </dgm:pt>
    <dgm:pt modelId="{5A3EA876-03B3-45C5-94B2-D11C86FE725D}" type="sibTrans" cxnId="{AC16B275-C6A3-47AC-A79F-D2783D9F46E3}">
      <dgm:prSet/>
      <dgm:spPr/>
      <dgm:t>
        <a:bodyPr/>
        <a:lstStyle/>
        <a:p>
          <a:endParaRPr lang="en-US"/>
        </a:p>
      </dgm:t>
    </dgm:pt>
    <dgm:pt modelId="{1C59D7AF-6A02-4236-AA5C-B9CC97B6AF57}">
      <dgm:prSet phldrT="[Text]"/>
      <dgm:spPr/>
      <dgm:t>
        <a:bodyPr/>
        <a:lstStyle/>
        <a:p>
          <a:r>
            <a:rPr lang="en-US" dirty="0" smtClean="0"/>
            <a:t>Always follow manufacturer’s instructions</a:t>
          </a:r>
          <a:endParaRPr lang="en-US" dirty="0"/>
        </a:p>
      </dgm:t>
    </dgm:pt>
    <dgm:pt modelId="{38F6657B-0999-4A46-97F6-24F682127CF8}" type="parTrans" cxnId="{CCBBDB6C-D09D-4450-B04D-93A8AE273197}">
      <dgm:prSet/>
      <dgm:spPr/>
      <dgm:t>
        <a:bodyPr/>
        <a:lstStyle/>
        <a:p>
          <a:endParaRPr lang="en-US"/>
        </a:p>
      </dgm:t>
    </dgm:pt>
    <dgm:pt modelId="{E34B1A3E-DA76-4E6F-BA06-AB003F8DCC09}" type="sibTrans" cxnId="{CCBBDB6C-D09D-4450-B04D-93A8AE273197}">
      <dgm:prSet/>
      <dgm:spPr/>
      <dgm:t>
        <a:bodyPr/>
        <a:lstStyle/>
        <a:p>
          <a:endParaRPr lang="en-US"/>
        </a:p>
      </dgm:t>
    </dgm:pt>
    <dgm:pt modelId="{3D110A0B-F73F-43B3-9A4F-26AEFAD9A2DB}" type="pres">
      <dgm:prSet presAssocID="{CAA54BC8-A9F5-4518-8753-453ABA15FF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C52CA-E6F8-4ED3-9B58-0A77FE0F57A5}" type="pres">
      <dgm:prSet presAssocID="{F3A14BDC-5D6F-413C-B639-13302060B7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CC712-88CC-49FB-8FB5-5B5B881005F5}" type="pres">
      <dgm:prSet presAssocID="{5A3EA876-03B3-45C5-94B2-D11C86FE725D}" presName="sibTrans" presStyleCnt="0"/>
      <dgm:spPr/>
    </dgm:pt>
    <dgm:pt modelId="{238F6A83-DCC0-48E6-AD07-956817A1D534}" type="pres">
      <dgm:prSet presAssocID="{1C59D7AF-6A02-4236-AA5C-B9CC97B6AF5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BBDB6C-D09D-4450-B04D-93A8AE273197}" srcId="{CAA54BC8-A9F5-4518-8753-453ABA15FFAA}" destId="{1C59D7AF-6A02-4236-AA5C-B9CC97B6AF57}" srcOrd="1" destOrd="0" parTransId="{38F6657B-0999-4A46-97F6-24F682127CF8}" sibTransId="{E34B1A3E-DA76-4E6F-BA06-AB003F8DCC09}"/>
    <dgm:cxn modelId="{9622C0FE-2DA1-4D52-BA27-0E83BD2B3F70}" type="presOf" srcId="{1C59D7AF-6A02-4236-AA5C-B9CC97B6AF57}" destId="{238F6A83-DCC0-48E6-AD07-956817A1D534}" srcOrd="0" destOrd="0" presId="urn:microsoft.com/office/officeart/2005/8/layout/default#13"/>
    <dgm:cxn modelId="{AC16B275-C6A3-47AC-A79F-D2783D9F46E3}" srcId="{CAA54BC8-A9F5-4518-8753-453ABA15FFAA}" destId="{F3A14BDC-5D6F-413C-B639-13302060B76A}" srcOrd="0" destOrd="0" parTransId="{F2BB64CF-95E6-427A-9C55-64948897B633}" sibTransId="{5A3EA876-03B3-45C5-94B2-D11C86FE725D}"/>
    <dgm:cxn modelId="{ED2E8527-C10F-4710-BE65-479ADD99519A}" type="presOf" srcId="{F3A14BDC-5D6F-413C-B639-13302060B76A}" destId="{0D4C52CA-E6F8-4ED3-9B58-0A77FE0F57A5}" srcOrd="0" destOrd="0" presId="urn:microsoft.com/office/officeart/2005/8/layout/default#13"/>
    <dgm:cxn modelId="{7AD9FD36-BEE1-4DB1-9870-28ABD8E718AB}" type="presOf" srcId="{CAA54BC8-A9F5-4518-8753-453ABA15FFAA}" destId="{3D110A0B-F73F-43B3-9A4F-26AEFAD9A2DB}" srcOrd="0" destOrd="0" presId="urn:microsoft.com/office/officeart/2005/8/layout/default#13"/>
    <dgm:cxn modelId="{28205F45-2583-4747-A9DF-380F1E7EE230}" type="presParOf" srcId="{3D110A0B-F73F-43B3-9A4F-26AEFAD9A2DB}" destId="{0D4C52CA-E6F8-4ED3-9B58-0A77FE0F57A5}" srcOrd="0" destOrd="0" presId="urn:microsoft.com/office/officeart/2005/8/layout/default#13"/>
    <dgm:cxn modelId="{10ADFE77-E4EB-4372-B4F2-3457A9F3EDF0}" type="presParOf" srcId="{3D110A0B-F73F-43B3-9A4F-26AEFAD9A2DB}" destId="{23ECC712-88CC-49FB-8FB5-5B5B881005F5}" srcOrd="1" destOrd="0" presId="urn:microsoft.com/office/officeart/2005/8/layout/default#13"/>
    <dgm:cxn modelId="{2709ECC0-A3A7-4E8C-B7E9-61A6636DF3D8}" type="presParOf" srcId="{3D110A0B-F73F-43B3-9A4F-26AEFAD9A2DB}" destId="{238F6A83-DCC0-48E6-AD07-956817A1D534}" srcOrd="2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31F8B7-A802-4676-A054-88AEFE97934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651201-0972-4DFB-9CDC-A678AA438CF8}">
      <dgm:prSet phldrT="[Text]" custT="1"/>
      <dgm:spPr/>
      <dgm:t>
        <a:bodyPr/>
        <a:lstStyle/>
        <a:p>
          <a:r>
            <a:rPr lang="en-US" sz="2800" dirty="0" smtClean="0"/>
            <a:t>Carried in protective coat pocket</a:t>
          </a:r>
          <a:endParaRPr lang="en-US" sz="2800" dirty="0"/>
        </a:p>
      </dgm:t>
    </dgm:pt>
    <dgm:pt modelId="{10B37591-1798-4119-B81F-A2D97DDFCFF8}" type="parTrans" cxnId="{FF80D566-26C1-4564-91BF-3C137A28D9A1}">
      <dgm:prSet/>
      <dgm:spPr/>
      <dgm:t>
        <a:bodyPr/>
        <a:lstStyle/>
        <a:p>
          <a:endParaRPr lang="en-US" sz="1800"/>
        </a:p>
      </dgm:t>
    </dgm:pt>
    <dgm:pt modelId="{E60992BD-BDE0-40CB-8EF6-CF6FCDD180E3}" type="sibTrans" cxnId="{FF80D566-26C1-4564-91BF-3C137A28D9A1}">
      <dgm:prSet/>
      <dgm:spPr/>
      <dgm:t>
        <a:bodyPr/>
        <a:lstStyle/>
        <a:p>
          <a:endParaRPr lang="en-US" sz="1800"/>
        </a:p>
      </dgm:t>
    </dgm:pt>
    <dgm:pt modelId="{0475ED2A-8E3A-4876-9A6F-D3CC40D9710B}">
      <dgm:prSet phldrT="[Text]" custT="1"/>
      <dgm:spPr/>
      <dgm:t>
        <a:bodyPr/>
        <a:lstStyle/>
        <a:p>
          <a:r>
            <a:rPr lang="en-US" sz="2800" dirty="0" smtClean="0"/>
            <a:t>Rolled or daisy-chained</a:t>
          </a:r>
          <a:endParaRPr lang="en-US" sz="2800" dirty="0"/>
        </a:p>
      </dgm:t>
    </dgm:pt>
    <dgm:pt modelId="{C1AE0F55-ACAB-4B6F-A666-123142651B15}" type="parTrans" cxnId="{F7ECF9BE-45A0-4F71-97D6-24A7EA2833B8}">
      <dgm:prSet/>
      <dgm:spPr/>
      <dgm:t>
        <a:bodyPr/>
        <a:lstStyle/>
        <a:p>
          <a:endParaRPr lang="en-US" sz="1800"/>
        </a:p>
      </dgm:t>
    </dgm:pt>
    <dgm:pt modelId="{4294888A-C2D3-4627-8BCF-67AD279854F2}" type="sibTrans" cxnId="{F7ECF9BE-45A0-4F71-97D6-24A7EA2833B8}">
      <dgm:prSet/>
      <dgm:spPr/>
      <dgm:t>
        <a:bodyPr/>
        <a:lstStyle/>
        <a:p>
          <a:endParaRPr lang="en-US" sz="1800"/>
        </a:p>
      </dgm:t>
    </dgm:pt>
    <dgm:pt modelId="{AF88329B-9292-4B50-8009-61DAAC14E60A}">
      <dgm:prSet phldrT="[Text]" custT="1"/>
      <dgm:spPr/>
      <dgm:t>
        <a:bodyPr/>
        <a:lstStyle/>
        <a:p>
          <a:r>
            <a:rPr lang="en-US" sz="2800" dirty="0" smtClean="0"/>
            <a:t>Kept in bags</a:t>
          </a:r>
        </a:p>
      </dgm:t>
    </dgm:pt>
    <dgm:pt modelId="{4CBD8098-6CD9-4966-AA2D-3E593B6B647E}" type="parTrans" cxnId="{07267906-B05A-48B8-B0D4-A0FEBB081D0D}">
      <dgm:prSet/>
      <dgm:spPr/>
      <dgm:t>
        <a:bodyPr/>
        <a:lstStyle/>
        <a:p>
          <a:endParaRPr lang="en-US" sz="1800"/>
        </a:p>
      </dgm:t>
    </dgm:pt>
    <dgm:pt modelId="{4E98F90D-244C-4DC5-80BD-DE529808B38E}" type="sibTrans" cxnId="{07267906-B05A-48B8-B0D4-A0FEBB081D0D}">
      <dgm:prSet/>
      <dgm:spPr/>
      <dgm:t>
        <a:bodyPr/>
        <a:lstStyle/>
        <a:p>
          <a:endParaRPr lang="en-US" sz="1800"/>
        </a:p>
      </dgm:t>
    </dgm:pt>
    <dgm:pt modelId="{0963FB83-AFB7-421E-AC49-CCF6FA95A2B9}">
      <dgm:prSet phldrT="[Text]" custT="1"/>
      <dgm:spPr/>
      <dgm:t>
        <a:bodyPr/>
        <a:lstStyle/>
        <a:p>
          <a:r>
            <a:rPr lang="en-US" sz="2800" dirty="0" smtClean="0"/>
            <a:t>Carried in apparatus</a:t>
          </a:r>
        </a:p>
      </dgm:t>
    </dgm:pt>
    <dgm:pt modelId="{FEF89623-3643-4C5F-A9A7-5ADD885A84B0}" type="parTrans" cxnId="{41AACE0C-189F-4999-B56D-81A8CB24A41B}">
      <dgm:prSet/>
      <dgm:spPr/>
      <dgm:t>
        <a:bodyPr/>
        <a:lstStyle/>
        <a:p>
          <a:endParaRPr lang="en-US" sz="1800"/>
        </a:p>
      </dgm:t>
    </dgm:pt>
    <dgm:pt modelId="{529D2EA3-1DA9-4209-BB65-ADD6BEAEBFB3}" type="sibTrans" cxnId="{41AACE0C-189F-4999-B56D-81A8CB24A41B}">
      <dgm:prSet/>
      <dgm:spPr/>
      <dgm:t>
        <a:bodyPr/>
        <a:lstStyle/>
        <a:p>
          <a:endParaRPr lang="en-US" sz="1800"/>
        </a:p>
      </dgm:t>
    </dgm:pt>
    <dgm:pt modelId="{19D76DE5-6373-4C33-A13A-5F561C1315E6}" type="pres">
      <dgm:prSet presAssocID="{0331F8B7-A802-4676-A054-88AEFE9793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D801ED-D594-45FD-98CC-F9A50B617BD8}" type="pres">
      <dgm:prSet presAssocID="{19651201-0972-4DFB-9CDC-A678AA438CF8}" presName="thickLine" presStyleLbl="alignNode1" presStyleIdx="0" presStyleCnt="4"/>
      <dgm:spPr/>
    </dgm:pt>
    <dgm:pt modelId="{699E32B2-2449-4ED6-8FAC-5E943F7EE517}" type="pres">
      <dgm:prSet presAssocID="{19651201-0972-4DFB-9CDC-A678AA438CF8}" presName="horz1" presStyleCnt="0"/>
      <dgm:spPr/>
    </dgm:pt>
    <dgm:pt modelId="{94EDF96F-CCBF-428A-B4D6-C32C17E01BD7}" type="pres">
      <dgm:prSet presAssocID="{19651201-0972-4DFB-9CDC-A678AA438CF8}" presName="tx1" presStyleLbl="revTx" presStyleIdx="0" presStyleCnt="4"/>
      <dgm:spPr/>
      <dgm:t>
        <a:bodyPr/>
        <a:lstStyle/>
        <a:p>
          <a:endParaRPr lang="en-US"/>
        </a:p>
      </dgm:t>
    </dgm:pt>
    <dgm:pt modelId="{5F464E65-FC26-4151-8A19-A398A62E9DFB}" type="pres">
      <dgm:prSet presAssocID="{19651201-0972-4DFB-9CDC-A678AA438CF8}" presName="vert1" presStyleCnt="0"/>
      <dgm:spPr/>
    </dgm:pt>
    <dgm:pt modelId="{84671FEA-75CC-4355-86C0-5C9D6E773CCA}" type="pres">
      <dgm:prSet presAssocID="{0475ED2A-8E3A-4876-9A6F-D3CC40D9710B}" presName="thickLine" presStyleLbl="alignNode1" presStyleIdx="1" presStyleCnt="4"/>
      <dgm:spPr/>
    </dgm:pt>
    <dgm:pt modelId="{8025C8D0-AD07-4C99-AF03-B50BEE8FCEB1}" type="pres">
      <dgm:prSet presAssocID="{0475ED2A-8E3A-4876-9A6F-D3CC40D9710B}" presName="horz1" presStyleCnt="0"/>
      <dgm:spPr/>
    </dgm:pt>
    <dgm:pt modelId="{06CC8DB6-2CE4-4BCE-88B1-901954E1F22A}" type="pres">
      <dgm:prSet presAssocID="{0475ED2A-8E3A-4876-9A6F-D3CC40D9710B}" presName="tx1" presStyleLbl="revTx" presStyleIdx="1" presStyleCnt="4"/>
      <dgm:spPr/>
      <dgm:t>
        <a:bodyPr/>
        <a:lstStyle/>
        <a:p>
          <a:endParaRPr lang="en-US"/>
        </a:p>
      </dgm:t>
    </dgm:pt>
    <dgm:pt modelId="{83782283-19D1-4EBE-B0ED-501B23B52CB5}" type="pres">
      <dgm:prSet presAssocID="{0475ED2A-8E3A-4876-9A6F-D3CC40D9710B}" presName="vert1" presStyleCnt="0"/>
      <dgm:spPr/>
    </dgm:pt>
    <dgm:pt modelId="{8FAA3154-AD5D-47CF-9D0B-0F9919D689DC}" type="pres">
      <dgm:prSet presAssocID="{AF88329B-9292-4B50-8009-61DAAC14E60A}" presName="thickLine" presStyleLbl="alignNode1" presStyleIdx="2" presStyleCnt="4"/>
      <dgm:spPr/>
    </dgm:pt>
    <dgm:pt modelId="{589BAB40-487E-4DC7-8B28-866F26DB6A5F}" type="pres">
      <dgm:prSet presAssocID="{AF88329B-9292-4B50-8009-61DAAC14E60A}" presName="horz1" presStyleCnt="0"/>
      <dgm:spPr/>
    </dgm:pt>
    <dgm:pt modelId="{2B8336C3-75B1-4DF0-B619-7E8737AD5C82}" type="pres">
      <dgm:prSet presAssocID="{AF88329B-9292-4B50-8009-61DAAC14E60A}" presName="tx1" presStyleLbl="revTx" presStyleIdx="2" presStyleCnt="4"/>
      <dgm:spPr/>
      <dgm:t>
        <a:bodyPr/>
        <a:lstStyle/>
        <a:p>
          <a:endParaRPr lang="en-US"/>
        </a:p>
      </dgm:t>
    </dgm:pt>
    <dgm:pt modelId="{5320F84F-BAAB-4395-A653-EEC108661CA1}" type="pres">
      <dgm:prSet presAssocID="{AF88329B-9292-4B50-8009-61DAAC14E60A}" presName="vert1" presStyleCnt="0"/>
      <dgm:spPr/>
    </dgm:pt>
    <dgm:pt modelId="{8BADFDEE-A307-497C-A14B-E68B2EB7BC50}" type="pres">
      <dgm:prSet presAssocID="{0963FB83-AFB7-421E-AC49-CCF6FA95A2B9}" presName="thickLine" presStyleLbl="alignNode1" presStyleIdx="3" presStyleCnt="4"/>
      <dgm:spPr/>
    </dgm:pt>
    <dgm:pt modelId="{FA26732B-7C36-414B-A142-6E15EAD4C55F}" type="pres">
      <dgm:prSet presAssocID="{0963FB83-AFB7-421E-AC49-CCF6FA95A2B9}" presName="horz1" presStyleCnt="0"/>
      <dgm:spPr/>
    </dgm:pt>
    <dgm:pt modelId="{E275C0EC-36A5-4D06-A2EB-16428F57AF9E}" type="pres">
      <dgm:prSet presAssocID="{0963FB83-AFB7-421E-AC49-CCF6FA95A2B9}" presName="tx1" presStyleLbl="revTx" presStyleIdx="3" presStyleCnt="4"/>
      <dgm:spPr/>
      <dgm:t>
        <a:bodyPr/>
        <a:lstStyle/>
        <a:p>
          <a:endParaRPr lang="en-US"/>
        </a:p>
      </dgm:t>
    </dgm:pt>
    <dgm:pt modelId="{A117867F-4DDB-4331-901C-31F97ABFAB83}" type="pres">
      <dgm:prSet presAssocID="{0963FB83-AFB7-421E-AC49-CCF6FA95A2B9}" presName="vert1" presStyleCnt="0"/>
      <dgm:spPr/>
    </dgm:pt>
  </dgm:ptLst>
  <dgm:cxnLst>
    <dgm:cxn modelId="{41AACE0C-189F-4999-B56D-81A8CB24A41B}" srcId="{0331F8B7-A802-4676-A054-88AEFE979345}" destId="{0963FB83-AFB7-421E-AC49-CCF6FA95A2B9}" srcOrd="3" destOrd="0" parTransId="{FEF89623-3643-4C5F-A9A7-5ADD885A84B0}" sibTransId="{529D2EA3-1DA9-4209-BB65-ADD6BEAEBFB3}"/>
    <dgm:cxn modelId="{828FF367-38A7-4F26-8B33-4E8FEE4C678A}" type="presOf" srcId="{0963FB83-AFB7-421E-AC49-CCF6FA95A2B9}" destId="{E275C0EC-36A5-4D06-A2EB-16428F57AF9E}" srcOrd="0" destOrd="0" presId="urn:microsoft.com/office/officeart/2008/layout/LinedList"/>
    <dgm:cxn modelId="{42DFF032-7088-46F0-8E61-C5ACE205AB1A}" type="presOf" srcId="{0475ED2A-8E3A-4876-9A6F-D3CC40D9710B}" destId="{06CC8DB6-2CE4-4BCE-88B1-901954E1F22A}" srcOrd="0" destOrd="0" presId="urn:microsoft.com/office/officeart/2008/layout/LinedList"/>
    <dgm:cxn modelId="{BCB02A0D-5515-4B1C-957E-45FC5E62DBE8}" type="presOf" srcId="{AF88329B-9292-4B50-8009-61DAAC14E60A}" destId="{2B8336C3-75B1-4DF0-B619-7E8737AD5C82}" srcOrd="0" destOrd="0" presId="urn:microsoft.com/office/officeart/2008/layout/LinedList"/>
    <dgm:cxn modelId="{07267906-B05A-48B8-B0D4-A0FEBB081D0D}" srcId="{0331F8B7-A802-4676-A054-88AEFE979345}" destId="{AF88329B-9292-4B50-8009-61DAAC14E60A}" srcOrd="2" destOrd="0" parTransId="{4CBD8098-6CD9-4966-AA2D-3E593B6B647E}" sibTransId="{4E98F90D-244C-4DC5-80BD-DE529808B38E}"/>
    <dgm:cxn modelId="{1951D485-404E-45B6-BD83-9DB905727B75}" type="presOf" srcId="{0331F8B7-A802-4676-A054-88AEFE979345}" destId="{19D76DE5-6373-4C33-A13A-5F561C1315E6}" srcOrd="0" destOrd="0" presId="urn:microsoft.com/office/officeart/2008/layout/LinedList"/>
    <dgm:cxn modelId="{F7ECF9BE-45A0-4F71-97D6-24A7EA2833B8}" srcId="{0331F8B7-A802-4676-A054-88AEFE979345}" destId="{0475ED2A-8E3A-4876-9A6F-D3CC40D9710B}" srcOrd="1" destOrd="0" parTransId="{C1AE0F55-ACAB-4B6F-A666-123142651B15}" sibTransId="{4294888A-C2D3-4627-8BCF-67AD279854F2}"/>
    <dgm:cxn modelId="{0C35A8B1-C0B2-41AD-9949-44B2C219DC7E}" type="presOf" srcId="{19651201-0972-4DFB-9CDC-A678AA438CF8}" destId="{94EDF96F-CCBF-428A-B4D6-C32C17E01BD7}" srcOrd="0" destOrd="0" presId="urn:microsoft.com/office/officeart/2008/layout/LinedList"/>
    <dgm:cxn modelId="{FF80D566-26C1-4564-91BF-3C137A28D9A1}" srcId="{0331F8B7-A802-4676-A054-88AEFE979345}" destId="{19651201-0972-4DFB-9CDC-A678AA438CF8}" srcOrd="0" destOrd="0" parTransId="{10B37591-1798-4119-B81F-A2D97DDFCFF8}" sibTransId="{E60992BD-BDE0-40CB-8EF6-CF6FCDD180E3}"/>
    <dgm:cxn modelId="{B83CE267-B567-45ED-9A6E-F7C31D882BEE}" type="presParOf" srcId="{19D76DE5-6373-4C33-A13A-5F561C1315E6}" destId="{AED801ED-D594-45FD-98CC-F9A50B617BD8}" srcOrd="0" destOrd="0" presId="urn:microsoft.com/office/officeart/2008/layout/LinedList"/>
    <dgm:cxn modelId="{5DD68A2A-83C9-42E8-9422-AECD0814F324}" type="presParOf" srcId="{19D76DE5-6373-4C33-A13A-5F561C1315E6}" destId="{699E32B2-2449-4ED6-8FAC-5E943F7EE517}" srcOrd="1" destOrd="0" presId="urn:microsoft.com/office/officeart/2008/layout/LinedList"/>
    <dgm:cxn modelId="{082955AB-ADBF-412A-A5F1-71E90A82361A}" type="presParOf" srcId="{699E32B2-2449-4ED6-8FAC-5E943F7EE517}" destId="{94EDF96F-CCBF-428A-B4D6-C32C17E01BD7}" srcOrd="0" destOrd="0" presId="urn:microsoft.com/office/officeart/2008/layout/LinedList"/>
    <dgm:cxn modelId="{2039764F-D2F0-45F1-B2BC-ED5AC711DE52}" type="presParOf" srcId="{699E32B2-2449-4ED6-8FAC-5E943F7EE517}" destId="{5F464E65-FC26-4151-8A19-A398A62E9DFB}" srcOrd="1" destOrd="0" presId="urn:microsoft.com/office/officeart/2008/layout/LinedList"/>
    <dgm:cxn modelId="{58C3A919-9B9E-4D00-9E10-A19748EC2706}" type="presParOf" srcId="{19D76DE5-6373-4C33-A13A-5F561C1315E6}" destId="{84671FEA-75CC-4355-86C0-5C9D6E773CCA}" srcOrd="2" destOrd="0" presId="urn:microsoft.com/office/officeart/2008/layout/LinedList"/>
    <dgm:cxn modelId="{F020B440-7062-4E98-B317-39C41AB9EF13}" type="presParOf" srcId="{19D76DE5-6373-4C33-A13A-5F561C1315E6}" destId="{8025C8D0-AD07-4C99-AF03-B50BEE8FCEB1}" srcOrd="3" destOrd="0" presId="urn:microsoft.com/office/officeart/2008/layout/LinedList"/>
    <dgm:cxn modelId="{60BCAC07-5AF1-474E-B995-707F077237B9}" type="presParOf" srcId="{8025C8D0-AD07-4C99-AF03-B50BEE8FCEB1}" destId="{06CC8DB6-2CE4-4BCE-88B1-901954E1F22A}" srcOrd="0" destOrd="0" presId="urn:microsoft.com/office/officeart/2008/layout/LinedList"/>
    <dgm:cxn modelId="{5471D50A-C4C0-45F3-8A5C-E5757D23B6C6}" type="presParOf" srcId="{8025C8D0-AD07-4C99-AF03-B50BEE8FCEB1}" destId="{83782283-19D1-4EBE-B0ED-501B23B52CB5}" srcOrd="1" destOrd="0" presId="urn:microsoft.com/office/officeart/2008/layout/LinedList"/>
    <dgm:cxn modelId="{459DF0C1-3EB5-4395-8DB7-F3A4409AE012}" type="presParOf" srcId="{19D76DE5-6373-4C33-A13A-5F561C1315E6}" destId="{8FAA3154-AD5D-47CF-9D0B-0F9919D689DC}" srcOrd="4" destOrd="0" presId="urn:microsoft.com/office/officeart/2008/layout/LinedList"/>
    <dgm:cxn modelId="{23EEAC26-2A1C-401E-9ECF-FC8AFB3FF9B7}" type="presParOf" srcId="{19D76DE5-6373-4C33-A13A-5F561C1315E6}" destId="{589BAB40-487E-4DC7-8B28-866F26DB6A5F}" srcOrd="5" destOrd="0" presId="urn:microsoft.com/office/officeart/2008/layout/LinedList"/>
    <dgm:cxn modelId="{5AD9F579-720A-449D-8655-367AA14378A2}" type="presParOf" srcId="{589BAB40-487E-4DC7-8B28-866F26DB6A5F}" destId="{2B8336C3-75B1-4DF0-B619-7E8737AD5C82}" srcOrd="0" destOrd="0" presId="urn:microsoft.com/office/officeart/2008/layout/LinedList"/>
    <dgm:cxn modelId="{DBCFF55D-711C-4938-8158-36EA27A337ED}" type="presParOf" srcId="{589BAB40-487E-4DC7-8B28-866F26DB6A5F}" destId="{5320F84F-BAAB-4395-A653-EEC108661CA1}" srcOrd="1" destOrd="0" presId="urn:microsoft.com/office/officeart/2008/layout/LinedList"/>
    <dgm:cxn modelId="{3F085DD5-B310-4D22-BB07-1952844D6D32}" type="presParOf" srcId="{19D76DE5-6373-4C33-A13A-5F561C1315E6}" destId="{8BADFDEE-A307-497C-A14B-E68B2EB7BC50}" srcOrd="6" destOrd="0" presId="urn:microsoft.com/office/officeart/2008/layout/LinedList"/>
    <dgm:cxn modelId="{51E47D53-A78A-4399-9672-8C3B81DB468D}" type="presParOf" srcId="{19D76DE5-6373-4C33-A13A-5F561C1315E6}" destId="{FA26732B-7C36-414B-A142-6E15EAD4C55F}" srcOrd="7" destOrd="0" presId="urn:microsoft.com/office/officeart/2008/layout/LinedList"/>
    <dgm:cxn modelId="{410227F1-1E2C-47AD-B6DD-54FF8EDDA1F4}" type="presParOf" srcId="{FA26732B-7C36-414B-A142-6E15EAD4C55F}" destId="{E275C0EC-36A5-4D06-A2EB-16428F57AF9E}" srcOrd="0" destOrd="0" presId="urn:microsoft.com/office/officeart/2008/layout/LinedList"/>
    <dgm:cxn modelId="{4BB65551-6061-4ADE-9336-39F3ECEB13A4}" type="presParOf" srcId="{FA26732B-7C36-414B-A142-6E15EAD4C55F}" destId="{A117867F-4DDB-4331-901C-31F97ABFAB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596A5A-155C-4417-9C52-87EA3CBADCA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869B1E-0945-4604-9C69-BF0E4F2056D5}">
      <dgm:prSet phldrT="[Text]"/>
      <dgm:spPr/>
      <dgm:t>
        <a:bodyPr/>
        <a:lstStyle/>
        <a:p>
          <a:r>
            <a:rPr lang="en-US" dirty="0" smtClean="0"/>
            <a:t>Overhand safety knot</a:t>
          </a:r>
          <a:endParaRPr lang="en-US" dirty="0"/>
        </a:p>
      </dgm:t>
    </dgm:pt>
    <dgm:pt modelId="{1FFDCBBA-9DDE-4EF4-AC58-70048605FB3F}" type="parTrans" cxnId="{4A89E3E1-B336-4C29-9A24-586A57C396AC}">
      <dgm:prSet/>
      <dgm:spPr/>
      <dgm:t>
        <a:bodyPr/>
        <a:lstStyle/>
        <a:p>
          <a:endParaRPr lang="en-US"/>
        </a:p>
      </dgm:t>
    </dgm:pt>
    <dgm:pt modelId="{8BFDFD0A-014C-403D-8B42-E25CD3C3AE45}" type="sibTrans" cxnId="{4A89E3E1-B336-4C29-9A24-586A57C396AC}">
      <dgm:prSet/>
      <dgm:spPr/>
      <dgm:t>
        <a:bodyPr/>
        <a:lstStyle/>
        <a:p>
          <a:endParaRPr lang="en-US"/>
        </a:p>
      </dgm:t>
    </dgm:pt>
    <dgm:pt modelId="{9C6CC4CD-5119-44DB-B463-3C804482770F}">
      <dgm:prSet phldrT="[Text]"/>
      <dgm:spPr/>
      <dgm:t>
        <a:bodyPr/>
        <a:lstStyle/>
        <a:p>
          <a:r>
            <a:rPr lang="en-US" dirty="0" smtClean="0"/>
            <a:t>Clove hitch</a:t>
          </a:r>
          <a:endParaRPr lang="en-US" dirty="0"/>
        </a:p>
      </dgm:t>
    </dgm:pt>
    <dgm:pt modelId="{440651FD-D3FD-4E79-A3B2-22712B79E2ED}" type="parTrans" cxnId="{4488862A-013D-4CBF-9DC8-AC3534B47017}">
      <dgm:prSet/>
      <dgm:spPr/>
      <dgm:t>
        <a:bodyPr/>
        <a:lstStyle/>
        <a:p>
          <a:endParaRPr lang="en-US"/>
        </a:p>
      </dgm:t>
    </dgm:pt>
    <dgm:pt modelId="{81587FDE-15DD-4B8E-AB72-C3AF19232F83}" type="sibTrans" cxnId="{4488862A-013D-4CBF-9DC8-AC3534B47017}">
      <dgm:prSet/>
      <dgm:spPr/>
      <dgm:t>
        <a:bodyPr/>
        <a:lstStyle/>
        <a:p>
          <a:endParaRPr lang="en-US"/>
        </a:p>
      </dgm:t>
    </dgm:pt>
    <dgm:pt modelId="{E86F5235-61DB-44E5-87F2-694D8114959F}" type="pres">
      <dgm:prSet presAssocID="{81596A5A-155C-4417-9C52-87EA3CBADC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B34B0B-C5F9-4F5D-829B-68C176643005}" type="pres">
      <dgm:prSet presAssocID="{E6869B1E-0945-4604-9C69-BF0E4F2056D5}" presName="composite" presStyleCnt="0"/>
      <dgm:spPr/>
    </dgm:pt>
    <dgm:pt modelId="{F349CD8F-5789-4FC2-98E5-FBD1A9F3A723}" type="pres">
      <dgm:prSet presAssocID="{E6869B1E-0945-4604-9C69-BF0E4F2056D5}" presName="rect1" presStyleLbl="bgImgPlace1" presStyleIdx="0" presStyleCnt="2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-83879" t="-34354" r="-127" b="-18983"/>
          </a:stretch>
        </a:blipFill>
      </dgm:spPr>
    </dgm:pt>
    <dgm:pt modelId="{B906C287-16B9-4EC1-9993-0667CB45252A}" type="pres">
      <dgm:prSet presAssocID="{E6869B1E-0945-4604-9C69-BF0E4F2056D5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A0FA0-9686-48B0-B938-681890C3B7A5}" type="pres">
      <dgm:prSet presAssocID="{8BFDFD0A-014C-403D-8B42-E25CD3C3AE45}" presName="sibTrans" presStyleCnt="0"/>
      <dgm:spPr/>
    </dgm:pt>
    <dgm:pt modelId="{2636AB8B-7692-4855-8FAD-8985CA3B62A2}" type="pres">
      <dgm:prSet presAssocID="{9C6CC4CD-5119-44DB-B463-3C804482770F}" presName="composite" presStyleCnt="0"/>
      <dgm:spPr/>
    </dgm:pt>
    <dgm:pt modelId="{FF39398C-D242-416C-9D41-2314FA877873}" type="pres">
      <dgm:prSet presAssocID="{9C6CC4CD-5119-44DB-B463-3C804482770F}" presName="rect1" presStyleLbl="bgImgPlace1" presStyleIdx="1" presStyleCnt="2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12611" t="-2176" r="-10001"/>
          </a:stretch>
        </a:blipFill>
      </dgm:spPr>
    </dgm:pt>
    <dgm:pt modelId="{309AF6C4-C760-4BF0-901D-2D1EE87B77E0}" type="pres">
      <dgm:prSet presAssocID="{9C6CC4CD-5119-44DB-B463-3C804482770F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87E0BC-9A24-4C89-8239-C2AEB9261661}" type="presOf" srcId="{E6869B1E-0945-4604-9C69-BF0E4F2056D5}" destId="{B906C287-16B9-4EC1-9993-0667CB45252A}" srcOrd="0" destOrd="0" presId="urn:microsoft.com/office/officeart/2008/layout/BendingPictureCaptionList"/>
    <dgm:cxn modelId="{4488862A-013D-4CBF-9DC8-AC3534B47017}" srcId="{81596A5A-155C-4417-9C52-87EA3CBADCAB}" destId="{9C6CC4CD-5119-44DB-B463-3C804482770F}" srcOrd="1" destOrd="0" parTransId="{440651FD-D3FD-4E79-A3B2-22712B79E2ED}" sibTransId="{81587FDE-15DD-4B8E-AB72-C3AF19232F83}"/>
    <dgm:cxn modelId="{B20EF1C5-AAAE-4516-B4DB-213429A21A45}" type="presOf" srcId="{81596A5A-155C-4417-9C52-87EA3CBADCAB}" destId="{E86F5235-61DB-44E5-87F2-694D8114959F}" srcOrd="0" destOrd="0" presId="urn:microsoft.com/office/officeart/2008/layout/BendingPictureCaptionList"/>
    <dgm:cxn modelId="{4A89E3E1-B336-4C29-9A24-586A57C396AC}" srcId="{81596A5A-155C-4417-9C52-87EA3CBADCAB}" destId="{E6869B1E-0945-4604-9C69-BF0E4F2056D5}" srcOrd="0" destOrd="0" parTransId="{1FFDCBBA-9DDE-4EF4-AC58-70048605FB3F}" sibTransId="{8BFDFD0A-014C-403D-8B42-E25CD3C3AE45}"/>
    <dgm:cxn modelId="{CDEF3EF4-B867-43E7-8CA6-D89286E3AC88}" type="presOf" srcId="{9C6CC4CD-5119-44DB-B463-3C804482770F}" destId="{309AF6C4-C760-4BF0-901D-2D1EE87B77E0}" srcOrd="0" destOrd="0" presId="urn:microsoft.com/office/officeart/2008/layout/BendingPictureCaptionList"/>
    <dgm:cxn modelId="{44AAEFBF-32EA-4B1D-9693-2160966B533F}" type="presParOf" srcId="{E86F5235-61DB-44E5-87F2-694D8114959F}" destId="{0DB34B0B-C5F9-4F5D-829B-68C176643005}" srcOrd="0" destOrd="0" presId="urn:microsoft.com/office/officeart/2008/layout/BendingPictureCaptionList"/>
    <dgm:cxn modelId="{A5BA52C0-EF89-404C-8475-FFF0167F3F61}" type="presParOf" srcId="{0DB34B0B-C5F9-4F5D-829B-68C176643005}" destId="{F349CD8F-5789-4FC2-98E5-FBD1A9F3A723}" srcOrd="0" destOrd="0" presId="urn:microsoft.com/office/officeart/2008/layout/BendingPictureCaptionList"/>
    <dgm:cxn modelId="{7DC4AB61-965D-4C59-8D37-2D544EBCC41D}" type="presParOf" srcId="{0DB34B0B-C5F9-4F5D-829B-68C176643005}" destId="{B906C287-16B9-4EC1-9993-0667CB45252A}" srcOrd="1" destOrd="0" presId="urn:microsoft.com/office/officeart/2008/layout/BendingPictureCaptionList"/>
    <dgm:cxn modelId="{5C54A12A-7E84-4F07-9BAC-C3667EC5C132}" type="presParOf" srcId="{E86F5235-61DB-44E5-87F2-694D8114959F}" destId="{4ABA0FA0-9686-48B0-B938-681890C3B7A5}" srcOrd="1" destOrd="0" presId="urn:microsoft.com/office/officeart/2008/layout/BendingPictureCaptionList"/>
    <dgm:cxn modelId="{B12DDD3C-B9B6-4C03-A00D-059280B6917E}" type="presParOf" srcId="{E86F5235-61DB-44E5-87F2-694D8114959F}" destId="{2636AB8B-7692-4855-8FAD-8985CA3B62A2}" srcOrd="2" destOrd="0" presId="urn:microsoft.com/office/officeart/2008/layout/BendingPictureCaptionList"/>
    <dgm:cxn modelId="{8442C739-E30C-4BA6-BDB4-9AFD27ECBB21}" type="presParOf" srcId="{2636AB8B-7692-4855-8FAD-8985CA3B62A2}" destId="{FF39398C-D242-416C-9D41-2314FA877873}" srcOrd="0" destOrd="0" presId="urn:microsoft.com/office/officeart/2008/layout/BendingPictureCaptionList"/>
    <dgm:cxn modelId="{22C834EE-4299-45FF-B4F0-CAC2C00A2AF8}" type="presParOf" srcId="{2636AB8B-7692-4855-8FAD-8985CA3B62A2}" destId="{309AF6C4-C760-4BF0-901D-2D1EE87B77E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74B5E4-6B41-4704-8CAC-47FDF160CFDF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FAA75D9-BE80-48E4-8589-D212CF23596C}">
      <dgm:prSet phldrT="[Text]"/>
      <dgm:spPr/>
      <dgm:t>
        <a:bodyPr/>
        <a:lstStyle/>
        <a:p>
          <a:r>
            <a:rPr lang="en-US" dirty="0" smtClean="0"/>
            <a:t>Easy to tie</a:t>
          </a:r>
          <a:endParaRPr lang="en-US" dirty="0"/>
        </a:p>
      </dgm:t>
    </dgm:pt>
    <dgm:pt modelId="{B1522704-2912-4E8A-8B6E-E27E7428187C}" type="parTrans" cxnId="{E0925B96-0A14-4A8B-A993-FC42CF36D197}">
      <dgm:prSet/>
      <dgm:spPr/>
      <dgm:t>
        <a:bodyPr/>
        <a:lstStyle/>
        <a:p>
          <a:endParaRPr lang="en-US"/>
        </a:p>
      </dgm:t>
    </dgm:pt>
    <dgm:pt modelId="{777933A9-0CF4-4571-9547-3CADC0F2991D}" type="sibTrans" cxnId="{E0925B96-0A14-4A8B-A993-FC42CF36D197}">
      <dgm:prSet/>
      <dgm:spPr/>
      <dgm:t>
        <a:bodyPr/>
        <a:lstStyle/>
        <a:p>
          <a:endParaRPr lang="en-US"/>
        </a:p>
      </dgm:t>
    </dgm:pt>
    <dgm:pt modelId="{83289DAB-A582-492D-8974-0C4A5B9452B3}">
      <dgm:prSet phldrT="[Text]"/>
      <dgm:spPr/>
      <dgm:t>
        <a:bodyPr/>
        <a:lstStyle/>
        <a:p>
          <a:r>
            <a:rPr lang="en-US" dirty="0" smtClean="0"/>
            <a:t>Secure under load</a:t>
          </a:r>
          <a:endParaRPr lang="en-US" dirty="0"/>
        </a:p>
      </dgm:t>
    </dgm:pt>
    <dgm:pt modelId="{05D05A93-CBD4-4E4E-BF3B-609EBBA89EB7}" type="parTrans" cxnId="{FB946038-20C1-4F27-ACB5-7735562C70ED}">
      <dgm:prSet/>
      <dgm:spPr/>
      <dgm:t>
        <a:bodyPr/>
        <a:lstStyle/>
        <a:p>
          <a:endParaRPr lang="en-US"/>
        </a:p>
      </dgm:t>
    </dgm:pt>
    <dgm:pt modelId="{2AA62DEF-9766-49A3-9345-134243AE6841}" type="sibTrans" cxnId="{FB946038-20C1-4F27-ACB5-7735562C70ED}">
      <dgm:prSet/>
      <dgm:spPr/>
      <dgm:t>
        <a:bodyPr/>
        <a:lstStyle/>
        <a:p>
          <a:endParaRPr lang="en-US"/>
        </a:p>
      </dgm:t>
    </dgm:pt>
    <dgm:pt modelId="{2DC0DCEA-129C-4EC3-B937-E94E4853BE5E}">
      <dgm:prSet phldrT="[Text]"/>
      <dgm:spPr/>
      <dgm:t>
        <a:bodyPr/>
        <a:lstStyle/>
        <a:p>
          <a:r>
            <a:rPr lang="en-US" dirty="0" smtClean="0"/>
            <a:t>Reduce rope strength as little as possible, avoid tight bends</a:t>
          </a:r>
          <a:endParaRPr lang="en-US" dirty="0"/>
        </a:p>
      </dgm:t>
    </dgm:pt>
    <dgm:pt modelId="{3F4E5B2A-BD2C-4051-8D8D-33A763FE5989}" type="parTrans" cxnId="{09AA8B65-4C8C-4EE2-A314-7407D441A177}">
      <dgm:prSet/>
      <dgm:spPr/>
      <dgm:t>
        <a:bodyPr/>
        <a:lstStyle/>
        <a:p>
          <a:endParaRPr lang="en-US"/>
        </a:p>
      </dgm:t>
    </dgm:pt>
    <dgm:pt modelId="{F7A949E6-BEF5-41E0-A69C-711B660BFF25}" type="sibTrans" cxnId="{09AA8B65-4C8C-4EE2-A314-7407D441A177}">
      <dgm:prSet/>
      <dgm:spPr/>
      <dgm:t>
        <a:bodyPr/>
        <a:lstStyle/>
        <a:p>
          <a:endParaRPr lang="en-US"/>
        </a:p>
      </dgm:t>
    </dgm:pt>
    <dgm:pt modelId="{33295C98-B2E4-4323-BFB8-2507F28A97BB}" type="pres">
      <dgm:prSet presAssocID="{9174B5E4-6B41-4704-8CAC-47FDF160CF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08829-8A0B-46A0-BF0A-A0615E53BAEF}" type="pres">
      <dgm:prSet presAssocID="{AFAA75D9-BE80-48E4-8589-D212CF23596C}" presName="node" presStyleLbl="node1" presStyleIdx="0" presStyleCnt="3" custScaleX="130032" custScaleY="15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A93C6-B67B-433A-AB78-64337649FC44}" type="pres">
      <dgm:prSet presAssocID="{AFAA75D9-BE80-48E4-8589-D212CF23596C}" presName="spNode" presStyleCnt="0"/>
      <dgm:spPr/>
    </dgm:pt>
    <dgm:pt modelId="{46258668-E4AF-470D-BC20-8FE09E2CF52D}" type="pres">
      <dgm:prSet presAssocID="{777933A9-0CF4-4571-9547-3CADC0F2991D}" presName="sibTrans" presStyleLbl="sibTrans1D1" presStyleIdx="0" presStyleCnt="3"/>
      <dgm:spPr/>
      <dgm:t>
        <a:bodyPr/>
        <a:lstStyle/>
        <a:p>
          <a:endParaRPr lang="en-US"/>
        </a:p>
      </dgm:t>
    </dgm:pt>
    <dgm:pt modelId="{670B7968-D0E7-43F5-B338-68A3C697E8B4}" type="pres">
      <dgm:prSet presAssocID="{83289DAB-A582-492D-8974-0C4A5B9452B3}" presName="node" presStyleLbl="node1" presStyleIdx="1" presStyleCnt="3" custScaleX="130032" custScaleY="15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26993-DB41-4FCC-AC6C-749C1F3F2D4F}" type="pres">
      <dgm:prSet presAssocID="{83289DAB-A582-492D-8974-0C4A5B9452B3}" presName="spNode" presStyleCnt="0"/>
      <dgm:spPr/>
    </dgm:pt>
    <dgm:pt modelId="{449E49DB-1057-4DAF-8218-689DAA22E4E7}" type="pres">
      <dgm:prSet presAssocID="{2AA62DEF-9766-49A3-9345-134243AE6841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82E317A-27C9-4D8F-A99C-70A009F5C198}" type="pres">
      <dgm:prSet presAssocID="{2DC0DCEA-129C-4EC3-B937-E94E4853BE5E}" presName="node" presStyleLbl="node1" presStyleIdx="2" presStyleCnt="3" custScaleX="130032" custScaleY="15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CE337-6BF3-4B74-81CE-3E05C2F5860D}" type="pres">
      <dgm:prSet presAssocID="{2DC0DCEA-129C-4EC3-B937-E94E4853BE5E}" presName="spNode" presStyleCnt="0"/>
      <dgm:spPr/>
    </dgm:pt>
    <dgm:pt modelId="{F443D2BB-3145-4D8D-9440-AFFCBB788DE7}" type="pres">
      <dgm:prSet presAssocID="{F7A949E6-BEF5-41E0-A69C-711B660BFF25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09AA8B65-4C8C-4EE2-A314-7407D441A177}" srcId="{9174B5E4-6B41-4704-8CAC-47FDF160CFDF}" destId="{2DC0DCEA-129C-4EC3-B937-E94E4853BE5E}" srcOrd="2" destOrd="0" parTransId="{3F4E5B2A-BD2C-4051-8D8D-33A763FE5989}" sibTransId="{F7A949E6-BEF5-41E0-A69C-711B660BFF25}"/>
    <dgm:cxn modelId="{E0925B96-0A14-4A8B-A993-FC42CF36D197}" srcId="{9174B5E4-6B41-4704-8CAC-47FDF160CFDF}" destId="{AFAA75D9-BE80-48E4-8589-D212CF23596C}" srcOrd="0" destOrd="0" parTransId="{B1522704-2912-4E8A-8B6E-E27E7428187C}" sibTransId="{777933A9-0CF4-4571-9547-3CADC0F2991D}"/>
    <dgm:cxn modelId="{4B597FCE-D5D5-4C2C-B78C-E4BA15D7B0C9}" type="presOf" srcId="{2AA62DEF-9766-49A3-9345-134243AE6841}" destId="{449E49DB-1057-4DAF-8218-689DAA22E4E7}" srcOrd="0" destOrd="0" presId="urn:microsoft.com/office/officeart/2005/8/layout/cycle6"/>
    <dgm:cxn modelId="{4887B2ED-2970-46E7-AE86-C49FE4CECB2A}" type="presOf" srcId="{777933A9-0CF4-4571-9547-3CADC0F2991D}" destId="{46258668-E4AF-470D-BC20-8FE09E2CF52D}" srcOrd="0" destOrd="0" presId="urn:microsoft.com/office/officeart/2005/8/layout/cycle6"/>
    <dgm:cxn modelId="{0D6D90BC-1BB7-4442-B086-ABCAB575C0DC}" type="presOf" srcId="{F7A949E6-BEF5-41E0-A69C-711B660BFF25}" destId="{F443D2BB-3145-4D8D-9440-AFFCBB788DE7}" srcOrd="0" destOrd="0" presId="urn:microsoft.com/office/officeart/2005/8/layout/cycle6"/>
    <dgm:cxn modelId="{8F18CF43-4F79-4428-81F1-9CFD1A3AC7C8}" type="presOf" srcId="{9174B5E4-6B41-4704-8CAC-47FDF160CFDF}" destId="{33295C98-B2E4-4323-BFB8-2507F28A97BB}" srcOrd="0" destOrd="0" presId="urn:microsoft.com/office/officeart/2005/8/layout/cycle6"/>
    <dgm:cxn modelId="{71B23FDA-E7DA-4439-9E5F-8A054DCAE399}" type="presOf" srcId="{2DC0DCEA-129C-4EC3-B937-E94E4853BE5E}" destId="{582E317A-27C9-4D8F-A99C-70A009F5C198}" srcOrd="0" destOrd="0" presId="urn:microsoft.com/office/officeart/2005/8/layout/cycle6"/>
    <dgm:cxn modelId="{F1074CED-6AD2-44BE-B08C-62D80980A568}" type="presOf" srcId="{AFAA75D9-BE80-48E4-8589-D212CF23596C}" destId="{FBE08829-8A0B-46A0-BF0A-A0615E53BAEF}" srcOrd="0" destOrd="0" presId="urn:microsoft.com/office/officeart/2005/8/layout/cycle6"/>
    <dgm:cxn modelId="{FB946038-20C1-4F27-ACB5-7735562C70ED}" srcId="{9174B5E4-6B41-4704-8CAC-47FDF160CFDF}" destId="{83289DAB-A582-492D-8974-0C4A5B9452B3}" srcOrd="1" destOrd="0" parTransId="{05D05A93-CBD4-4E4E-BF3B-609EBBA89EB7}" sibTransId="{2AA62DEF-9766-49A3-9345-134243AE6841}"/>
    <dgm:cxn modelId="{9CC2E79D-A203-4FC3-9CFA-ECB5AD87DDBE}" type="presOf" srcId="{83289DAB-A582-492D-8974-0C4A5B9452B3}" destId="{670B7968-D0E7-43F5-B338-68A3C697E8B4}" srcOrd="0" destOrd="0" presId="urn:microsoft.com/office/officeart/2005/8/layout/cycle6"/>
    <dgm:cxn modelId="{0CA00FA3-73D4-466B-9FFB-B0BAB298EC0E}" type="presParOf" srcId="{33295C98-B2E4-4323-BFB8-2507F28A97BB}" destId="{FBE08829-8A0B-46A0-BF0A-A0615E53BAEF}" srcOrd="0" destOrd="0" presId="urn:microsoft.com/office/officeart/2005/8/layout/cycle6"/>
    <dgm:cxn modelId="{07CCF63D-7C51-4DE5-8578-A4161B3FC863}" type="presParOf" srcId="{33295C98-B2E4-4323-BFB8-2507F28A97BB}" destId="{110A93C6-B67B-433A-AB78-64337649FC44}" srcOrd="1" destOrd="0" presId="urn:microsoft.com/office/officeart/2005/8/layout/cycle6"/>
    <dgm:cxn modelId="{BBC60955-FF5C-4F43-9FFC-A233BE1FB789}" type="presParOf" srcId="{33295C98-B2E4-4323-BFB8-2507F28A97BB}" destId="{46258668-E4AF-470D-BC20-8FE09E2CF52D}" srcOrd="2" destOrd="0" presId="urn:microsoft.com/office/officeart/2005/8/layout/cycle6"/>
    <dgm:cxn modelId="{7DA3BEE4-2E64-4995-B342-D1B84BC13361}" type="presParOf" srcId="{33295C98-B2E4-4323-BFB8-2507F28A97BB}" destId="{670B7968-D0E7-43F5-B338-68A3C697E8B4}" srcOrd="3" destOrd="0" presId="urn:microsoft.com/office/officeart/2005/8/layout/cycle6"/>
    <dgm:cxn modelId="{CC5BF968-DD66-4041-B43C-D6092D02D019}" type="presParOf" srcId="{33295C98-B2E4-4323-BFB8-2507F28A97BB}" destId="{8FA26993-DB41-4FCC-AC6C-749C1F3F2D4F}" srcOrd="4" destOrd="0" presId="urn:microsoft.com/office/officeart/2005/8/layout/cycle6"/>
    <dgm:cxn modelId="{70833C05-55B6-4894-BEA1-7C5ED47C1A9E}" type="presParOf" srcId="{33295C98-B2E4-4323-BFB8-2507F28A97BB}" destId="{449E49DB-1057-4DAF-8218-689DAA22E4E7}" srcOrd="5" destOrd="0" presId="urn:microsoft.com/office/officeart/2005/8/layout/cycle6"/>
    <dgm:cxn modelId="{A81F5574-B6F3-4120-B851-7AF6BA73180D}" type="presParOf" srcId="{33295C98-B2E4-4323-BFB8-2507F28A97BB}" destId="{582E317A-27C9-4D8F-A99C-70A009F5C198}" srcOrd="6" destOrd="0" presId="urn:microsoft.com/office/officeart/2005/8/layout/cycle6"/>
    <dgm:cxn modelId="{769769F2-8BE8-45A5-AA25-35E871B62ADE}" type="presParOf" srcId="{33295C98-B2E4-4323-BFB8-2507F28A97BB}" destId="{BF0CE337-6BF3-4B74-81CE-3E05C2F5860D}" srcOrd="7" destOrd="0" presId="urn:microsoft.com/office/officeart/2005/8/layout/cycle6"/>
    <dgm:cxn modelId="{0576F78B-37A4-48BA-AD60-265A6B96D510}" type="presParOf" srcId="{33295C98-B2E4-4323-BFB8-2507F28A97BB}" destId="{F443D2BB-3145-4D8D-9440-AFFCBB788DE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5A20A3-DB21-4F75-8080-4C75597770C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3EC6EE-6F9B-406E-8F0D-13B1633CF849}">
      <dgm:prSet phldrT="[Text]"/>
      <dgm:spPr/>
      <dgm:t>
        <a:bodyPr/>
        <a:lstStyle/>
        <a:p>
          <a:r>
            <a:rPr lang="en-US" dirty="0" smtClean="0"/>
            <a:t>Bight</a:t>
          </a:r>
          <a:endParaRPr lang="en-US" dirty="0"/>
        </a:p>
      </dgm:t>
    </dgm:pt>
    <dgm:pt modelId="{BB118BFD-FE22-4072-ACC8-93E319E47306}" type="parTrans" cxnId="{2BFE8161-F4F4-4DA6-9CD5-415126DE74F8}">
      <dgm:prSet/>
      <dgm:spPr/>
      <dgm:t>
        <a:bodyPr/>
        <a:lstStyle/>
        <a:p>
          <a:endParaRPr lang="en-US"/>
        </a:p>
      </dgm:t>
    </dgm:pt>
    <dgm:pt modelId="{782CBC47-BA12-4D1F-869B-22DB0D0D952A}" type="sibTrans" cxnId="{2BFE8161-F4F4-4DA6-9CD5-415126DE74F8}">
      <dgm:prSet/>
      <dgm:spPr/>
      <dgm:t>
        <a:bodyPr/>
        <a:lstStyle/>
        <a:p>
          <a:endParaRPr lang="en-US"/>
        </a:p>
      </dgm:t>
    </dgm:pt>
    <dgm:pt modelId="{A952F81F-D7F2-4ECA-8044-D4244B7415D5}">
      <dgm:prSet phldrT="[Text]"/>
      <dgm:spPr/>
      <dgm:t>
        <a:bodyPr/>
        <a:lstStyle/>
        <a:p>
          <a:r>
            <a:rPr lang="en-US" dirty="0" smtClean="0"/>
            <a:t>Loop</a:t>
          </a:r>
          <a:endParaRPr lang="en-US" dirty="0"/>
        </a:p>
      </dgm:t>
    </dgm:pt>
    <dgm:pt modelId="{6164AEBD-6501-4E9C-904F-589935AE71ED}" type="parTrans" cxnId="{BC286009-C450-4B9E-8D3B-38DD9BB4318F}">
      <dgm:prSet/>
      <dgm:spPr/>
      <dgm:t>
        <a:bodyPr/>
        <a:lstStyle/>
        <a:p>
          <a:endParaRPr lang="en-US"/>
        </a:p>
      </dgm:t>
    </dgm:pt>
    <dgm:pt modelId="{DB4DB63A-68E7-4A26-B14D-E079AD8B41A0}" type="sibTrans" cxnId="{BC286009-C450-4B9E-8D3B-38DD9BB4318F}">
      <dgm:prSet/>
      <dgm:spPr/>
      <dgm:t>
        <a:bodyPr/>
        <a:lstStyle/>
        <a:p>
          <a:endParaRPr lang="en-US"/>
        </a:p>
      </dgm:t>
    </dgm:pt>
    <dgm:pt modelId="{DF0A84A5-AB2B-45C1-B8BC-4BEDE937D4C1}">
      <dgm:prSet phldrT="[Text]"/>
      <dgm:spPr/>
      <dgm:t>
        <a:bodyPr/>
        <a:lstStyle/>
        <a:p>
          <a:r>
            <a:rPr lang="en-US" dirty="0" smtClean="0"/>
            <a:t>Round turn</a:t>
          </a:r>
          <a:endParaRPr lang="en-US" dirty="0"/>
        </a:p>
      </dgm:t>
    </dgm:pt>
    <dgm:pt modelId="{C84590E1-B90B-4FCC-A55F-E39A6A43DE4A}" type="parTrans" cxnId="{73A91934-37EA-4071-8E11-6CBEF46DF37C}">
      <dgm:prSet/>
      <dgm:spPr/>
      <dgm:t>
        <a:bodyPr/>
        <a:lstStyle/>
        <a:p>
          <a:endParaRPr lang="en-US"/>
        </a:p>
      </dgm:t>
    </dgm:pt>
    <dgm:pt modelId="{E524B980-4526-4277-AB9D-AEAAF962FCA2}" type="sibTrans" cxnId="{73A91934-37EA-4071-8E11-6CBEF46DF37C}">
      <dgm:prSet/>
      <dgm:spPr/>
      <dgm:t>
        <a:bodyPr/>
        <a:lstStyle/>
        <a:p>
          <a:endParaRPr lang="en-US"/>
        </a:p>
      </dgm:t>
    </dgm:pt>
    <dgm:pt modelId="{11A3FE48-A299-4237-8510-C3950DE72B2B}" type="pres">
      <dgm:prSet presAssocID="{4F5A20A3-DB21-4F75-8080-4C75597770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D5F21-2E72-4C80-B12D-CDFEB9DCFCE7}" type="pres">
      <dgm:prSet presAssocID="{123EC6EE-6F9B-406E-8F0D-13B1633CF849}" presName="composite" presStyleCnt="0"/>
      <dgm:spPr/>
    </dgm:pt>
    <dgm:pt modelId="{B029294B-63ED-4CDC-8980-CB659581C71F}" type="pres">
      <dgm:prSet presAssocID="{123EC6EE-6F9B-406E-8F0D-13B1633CF849}" presName="rect1" presStyleLbl="bgImgPlace1" presStyleIdx="0" presStyleCnt="3" custScaleY="183823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-1782" t="-11912" r="-14118"/>
          </a:stretch>
        </a:blipFill>
      </dgm:spPr>
    </dgm:pt>
    <dgm:pt modelId="{91770337-C6F3-45DE-B8CF-60E7338503B2}" type="pres">
      <dgm:prSet presAssocID="{123EC6EE-6F9B-406E-8F0D-13B1633CF849}" presName="wedgeRectCallout1" presStyleLbl="node1" presStyleIdx="0" presStyleCnt="3" custLinFactNeighborY="95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A9BAC-EF0C-4E52-A6DE-C00BBACE1AAC}" type="pres">
      <dgm:prSet presAssocID="{782CBC47-BA12-4D1F-869B-22DB0D0D952A}" presName="sibTrans" presStyleCnt="0"/>
      <dgm:spPr/>
    </dgm:pt>
    <dgm:pt modelId="{B7213C06-6934-4425-A05F-405368E20712}" type="pres">
      <dgm:prSet presAssocID="{A952F81F-D7F2-4ECA-8044-D4244B7415D5}" presName="composite" presStyleCnt="0"/>
      <dgm:spPr/>
    </dgm:pt>
    <dgm:pt modelId="{04838F5A-D91C-485A-84E9-51BC91181456}" type="pres">
      <dgm:prSet presAssocID="{A952F81F-D7F2-4ECA-8044-D4244B7415D5}" presName="rect1" presStyleLbl="bgImgPlace1" presStyleIdx="1" presStyleCnt="3" custScaleY="183823"/>
      <dgm:spPr>
        <a:blipFill dpi="0" rotWithShape="1">
          <a:blip xmlns:r="http://schemas.openxmlformats.org/officeDocument/2006/relationships" r:embed="rId2">
            <a:extLst/>
          </a:blip>
          <a:srcRect/>
          <a:stretch>
            <a:fillRect l="-9052" t="-5555" r="-18236" b="-8267"/>
          </a:stretch>
        </a:blipFill>
      </dgm:spPr>
    </dgm:pt>
    <dgm:pt modelId="{FAD4B114-E0D5-4E2D-9405-20CE208E93E4}" type="pres">
      <dgm:prSet presAssocID="{A952F81F-D7F2-4ECA-8044-D4244B7415D5}" presName="wedgeRectCallout1" presStyleLbl="node1" presStyleIdx="1" presStyleCnt="3" custLinFactNeighborY="95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B2A9B-73D5-4EE6-A825-78F7552B1A75}" type="pres">
      <dgm:prSet presAssocID="{DB4DB63A-68E7-4A26-B14D-E079AD8B41A0}" presName="sibTrans" presStyleCnt="0"/>
      <dgm:spPr/>
    </dgm:pt>
    <dgm:pt modelId="{6E629F4B-A644-4053-ACAB-76189D91FDB9}" type="pres">
      <dgm:prSet presAssocID="{DF0A84A5-AB2B-45C1-B8BC-4BEDE937D4C1}" presName="composite" presStyleCnt="0"/>
      <dgm:spPr/>
    </dgm:pt>
    <dgm:pt modelId="{D83C805F-6CE0-49A6-9CFF-39E9C423A1E4}" type="pres">
      <dgm:prSet presAssocID="{DF0A84A5-AB2B-45C1-B8BC-4BEDE937D4C1}" presName="rect1" presStyleLbl="bgImgPlace1" presStyleIdx="2" presStyleCnt="3" custScaleY="183823"/>
      <dgm:spPr>
        <a:blipFill dpi="0" rotWithShape="1">
          <a:blip xmlns:r="http://schemas.openxmlformats.org/officeDocument/2006/relationships" r:embed="rId3">
            <a:extLst/>
          </a:blip>
          <a:srcRect/>
          <a:stretch>
            <a:fillRect l="-22278" t="-14267" r="-13702" b="533"/>
          </a:stretch>
        </a:blipFill>
      </dgm:spPr>
    </dgm:pt>
    <dgm:pt modelId="{500D8641-5046-450F-A11D-A0FF3F197A0F}" type="pres">
      <dgm:prSet presAssocID="{DF0A84A5-AB2B-45C1-B8BC-4BEDE937D4C1}" presName="wedgeRectCallout1" presStyleLbl="node1" presStyleIdx="2" presStyleCnt="3" custLinFactNeighborY="95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079CAE-F9A1-4CD2-863D-A5EC56099B58}" type="presOf" srcId="{A952F81F-D7F2-4ECA-8044-D4244B7415D5}" destId="{FAD4B114-E0D5-4E2D-9405-20CE208E93E4}" srcOrd="0" destOrd="0" presId="urn:microsoft.com/office/officeart/2008/layout/BendingPictureCaptionList"/>
    <dgm:cxn modelId="{73A91934-37EA-4071-8E11-6CBEF46DF37C}" srcId="{4F5A20A3-DB21-4F75-8080-4C75597770CB}" destId="{DF0A84A5-AB2B-45C1-B8BC-4BEDE937D4C1}" srcOrd="2" destOrd="0" parTransId="{C84590E1-B90B-4FCC-A55F-E39A6A43DE4A}" sibTransId="{E524B980-4526-4277-AB9D-AEAAF962FCA2}"/>
    <dgm:cxn modelId="{E52BF3E8-185F-43B3-B1BE-12BBB3FB444D}" type="presOf" srcId="{4F5A20A3-DB21-4F75-8080-4C75597770CB}" destId="{11A3FE48-A299-4237-8510-C3950DE72B2B}" srcOrd="0" destOrd="0" presId="urn:microsoft.com/office/officeart/2008/layout/BendingPictureCaptionList"/>
    <dgm:cxn modelId="{BC286009-C450-4B9E-8D3B-38DD9BB4318F}" srcId="{4F5A20A3-DB21-4F75-8080-4C75597770CB}" destId="{A952F81F-D7F2-4ECA-8044-D4244B7415D5}" srcOrd="1" destOrd="0" parTransId="{6164AEBD-6501-4E9C-904F-589935AE71ED}" sibTransId="{DB4DB63A-68E7-4A26-B14D-E079AD8B41A0}"/>
    <dgm:cxn modelId="{7673B89A-5740-4C78-9294-975E91D11CB9}" type="presOf" srcId="{DF0A84A5-AB2B-45C1-B8BC-4BEDE937D4C1}" destId="{500D8641-5046-450F-A11D-A0FF3F197A0F}" srcOrd="0" destOrd="0" presId="urn:microsoft.com/office/officeart/2008/layout/BendingPictureCaptionList"/>
    <dgm:cxn modelId="{41E071E3-5D06-4819-9425-BC7F1E029995}" type="presOf" srcId="{123EC6EE-6F9B-406E-8F0D-13B1633CF849}" destId="{91770337-C6F3-45DE-B8CF-60E7338503B2}" srcOrd="0" destOrd="0" presId="urn:microsoft.com/office/officeart/2008/layout/BendingPictureCaptionList"/>
    <dgm:cxn modelId="{2BFE8161-F4F4-4DA6-9CD5-415126DE74F8}" srcId="{4F5A20A3-DB21-4F75-8080-4C75597770CB}" destId="{123EC6EE-6F9B-406E-8F0D-13B1633CF849}" srcOrd="0" destOrd="0" parTransId="{BB118BFD-FE22-4072-ACC8-93E319E47306}" sibTransId="{782CBC47-BA12-4D1F-869B-22DB0D0D952A}"/>
    <dgm:cxn modelId="{7DE8D1BE-E15E-4607-8BC2-FCF4EF02BDA6}" type="presParOf" srcId="{11A3FE48-A299-4237-8510-C3950DE72B2B}" destId="{F45D5F21-2E72-4C80-B12D-CDFEB9DCFCE7}" srcOrd="0" destOrd="0" presId="urn:microsoft.com/office/officeart/2008/layout/BendingPictureCaptionList"/>
    <dgm:cxn modelId="{08EBEF12-5D5C-41BB-BBC2-E23E4697B5AF}" type="presParOf" srcId="{F45D5F21-2E72-4C80-B12D-CDFEB9DCFCE7}" destId="{B029294B-63ED-4CDC-8980-CB659581C71F}" srcOrd="0" destOrd="0" presId="urn:microsoft.com/office/officeart/2008/layout/BendingPictureCaptionList"/>
    <dgm:cxn modelId="{E7EED0BB-9DD5-449C-B313-0D06FE88B806}" type="presParOf" srcId="{F45D5F21-2E72-4C80-B12D-CDFEB9DCFCE7}" destId="{91770337-C6F3-45DE-B8CF-60E7338503B2}" srcOrd="1" destOrd="0" presId="urn:microsoft.com/office/officeart/2008/layout/BendingPictureCaptionList"/>
    <dgm:cxn modelId="{D29DD720-608D-4BFE-A669-7703BB182213}" type="presParOf" srcId="{11A3FE48-A299-4237-8510-C3950DE72B2B}" destId="{01AA9BAC-EF0C-4E52-A6DE-C00BBACE1AAC}" srcOrd="1" destOrd="0" presId="urn:microsoft.com/office/officeart/2008/layout/BendingPictureCaptionList"/>
    <dgm:cxn modelId="{4B3BC0F1-643E-4123-A093-44BA26E86B2D}" type="presParOf" srcId="{11A3FE48-A299-4237-8510-C3950DE72B2B}" destId="{B7213C06-6934-4425-A05F-405368E20712}" srcOrd="2" destOrd="0" presId="urn:microsoft.com/office/officeart/2008/layout/BendingPictureCaptionList"/>
    <dgm:cxn modelId="{2967E0B7-9ED4-48E6-9F00-14CB64474D56}" type="presParOf" srcId="{B7213C06-6934-4425-A05F-405368E20712}" destId="{04838F5A-D91C-485A-84E9-51BC91181456}" srcOrd="0" destOrd="0" presId="urn:microsoft.com/office/officeart/2008/layout/BendingPictureCaptionList"/>
    <dgm:cxn modelId="{5A27EC4A-6CB3-4741-B1E9-35D44FD4A31C}" type="presParOf" srcId="{B7213C06-6934-4425-A05F-405368E20712}" destId="{FAD4B114-E0D5-4E2D-9405-20CE208E93E4}" srcOrd="1" destOrd="0" presId="urn:microsoft.com/office/officeart/2008/layout/BendingPictureCaptionList"/>
    <dgm:cxn modelId="{FD49A6FB-C26D-4ADC-BC9B-318739C8E697}" type="presParOf" srcId="{11A3FE48-A299-4237-8510-C3950DE72B2B}" destId="{F32B2A9B-73D5-4EE6-A825-78F7552B1A75}" srcOrd="3" destOrd="0" presId="urn:microsoft.com/office/officeart/2008/layout/BendingPictureCaptionList"/>
    <dgm:cxn modelId="{368AF934-60CA-4AFF-97E1-EEAC34C725D4}" type="presParOf" srcId="{11A3FE48-A299-4237-8510-C3950DE72B2B}" destId="{6E629F4B-A644-4053-ACAB-76189D91FDB9}" srcOrd="4" destOrd="0" presId="urn:microsoft.com/office/officeart/2008/layout/BendingPictureCaptionList"/>
    <dgm:cxn modelId="{4EF9FACD-3D37-47C2-910E-74C602D32CBA}" type="presParOf" srcId="{6E629F4B-A644-4053-ACAB-76189D91FDB9}" destId="{D83C805F-6CE0-49A6-9CFF-39E9C423A1E4}" srcOrd="0" destOrd="0" presId="urn:microsoft.com/office/officeart/2008/layout/BendingPictureCaptionList"/>
    <dgm:cxn modelId="{9DF576E7-90E1-467B-A190-52FF21AAB2C9}" type="presParOf" srcId="{6E629F4B-A644-4053-ACAB-76189D91FDB9}" destId="{500D8641-5046-450F-A11D-A0FF3F197A0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5F3F8A-71AE-4684-800E-A9548919D54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C7E3ED-51E9-4A22-96FD-EAB413D0BFBD}">
      <dgm:prSet phldrT="[Text]"/>
      <dgm:spPr/>
      <dgm:t>
        <a:bodyPr/>
        <a:lstStyle/>
        <a:p>
          <a:pPr algn="ctr"/>
          <a:r>
            <a:rPr lang="en-US" dirty="0" smtClean="0"/>
            <a:t>Overhand safety knot</a:t>
          </a:r>
        </a:p>
      </dgm:t>
    </dgm:pt>
    <dgm:pt modelId="{C4A1DB30-6E4B-415D-B9EF-0C1EBECFE308}" type="parTrans" cxnId="{4C033ECD-9CBD-40CD-9776-41F171118850}">
      <dgm:prSet/>
      <dgm:spPr/>
      <dgm:t>
        <a:bodyPr/>
        <a:lstStyle/>
        <a:p>
          <a:endParaRPr lang="en-US"/>
        </a:p>
      </dgm:t>
    </dgm:pt>
    <dgm:pt modelId="{E40A23D3-0CCD-49A6-B73D-61A2BF4E0911}" type="sibTrans" cxnId="{4C033ECD-9CBD-40CD-9776-41F171118850}">
      <dgm:prSet/>
      <dgm:spPr/>
      <dgm:t>
        <a:bodyPr/>
        <a:lstStyle/>
        <a:p>
          <a:endParaRPr lang="en-US"/>
        </a:p>
      </dgm:t>
    </dgm:pt>
    <dgm:pt modelId="{6E4B0741-F0C8-47CD-B7CD-B01FC9AC48F8}">
      <dgm:prSet phldrT="[Text]"/>
      <dgm:spPr/>
      <dgm:t>
        <a:bodyPr/>
        <a:lstStyle/>
        <a:p>
          <a:pPr algn="ctr"/>
          <a:r>
            <a:rPr lang="en-US" dirty="0" smtClean="0"/>
            <a:t>Bowline</a:t>
          </a:r>
          <a:endParaRPr lang="en-US" dirty="0"/>
        </a:p>
      </dgm:t>
    </dgm:pt>
    <dgm:pt modelId="{08536606-BBE6-445F-B09C-33D703DDADAC}" type="parTrans" cxnId="{34067664-55CD-4A95-93ED-D5CCD0BF6D88}">
      <dgm:prSet/>
      <dgm:spPr/>
      <dgm:t>
        <a:bodyPr/>
        <a:lstStyle/>
        <a:p>
          <a:endParaRPr lang="en-US"/>
        </a:p>
      </dgm:t>
    </dgm:pt>
    <dgm:pt modelId="{88B45367-DCAD-46BB-A2B5-290AC86B51B5}" type="sibTrans" cxnId="{34067664-55CD-4A95-93ED-D5CCD0BF6D88}">
      <dgm:prSet/>
      <dgm:spPr/>
      <dgm:t>
        <a:bodyPr/>
        <a:lstStyle/>
        <a:p>
          <a:endParaRPr lang="en-US"/>
        </a:p>
      </dgm:t>
    </dgm:pt>
    <dgm:pt modelId="{6C85F938-532C-4857-8B7E-B7155F41DA84}">
      <dgm:prSet/>
      <dgm:spPr/>
      <dgm:t>
        <a:bodyPr/>
        <a:lstStyle/>
        <a:p>
          <a:pPr algn="l"/>
          <a:r>
            <a:rPr lang="en-US" dirty="0" smtClean="0"/>
            <a:t>Used as a safety measure</a:t>
          </a:r>
        </a:p>
      </dgm:t>
    </dgm:pt>
    <dgm:pt modelId="{C348BCAE-F43E-45AB-B80C-DC2C8B21C51D}" type="parTrans" cxnId="{6DCA4F1E-7B0D-4886-9343-2EFDC3CF2CB0}">
      <dgm:prSet/>
      <dgm:spPr/>
      <dgm:t>
        <a:bodyPr/>
        <a:lstStyle/>
        <a:p>
          <a:endParaRPr lang="en-US"/>
        </a:p>
      </dgm:t>
    </dgm:pt>
    <dgm:pt modelId="{B778AAFE-365C-422E-8465-31A736EF2967}" type="sibTrans" cxnId="{6DCA4F1E-7B0D-4886-9343-2EFDC3CF2CB0}">
      <dgm:prSet/>
      <dgm:spPr/>
      <dgm:t>
        <a:bodyPr/>
        <a:lstStyle/>
        <a:p>
          <a:endParaRPr lang="en-US"/>
        </a:p>
      </dgm:t>
    </dgm:pt>
    <dgm:pt modelId="{1E0A2C7A-787B-4C31-9C3C-C8E931BB5BDD}">
      <dgm:prSet/>
      <dgm:spPr/>
      <dgm:t>
        <a:bodyPr/>
        <a:lstStyle/>
        <a:p>
          <a:pPr algn="l"/>
          <a:r>
            <a:rPr lang="en-US" dirty="0" smtClean="0"/>
            <a:t>Easily tied and untied</a:t>
          </a:r>
          <a:endParaRPr lang="en-US" dirty="0"/>
        </a:p>
      </dgm:t>
    </dgm:pt>
    <dgm:pt modelId="{E58A6B68-78CF-42F6-ACA3-79C5AD5A993B}" type="parTrans" cxnId="{790A6758-6890-483F-92AC-73D9EC35B305}">
      <dgm:prSet/>
      <dgm:spPr/>
      <dgm:t>
        <a:bodyPr/>
        <a:lstStyle/>
        <a:p>
          <a:endParaRPr lang="en-US"/>
        </a:p>
      </dgm:t>
    </dgm:pt>
    <dgm:pt modelId="{219EEDF0-6CDA-4361-9701-C7DC47150EA2}" type="sibTrans" cxnId="{790A6758-6890-483F-92AC-73D9EC35B305}">
      <dgm:prSet/>
      <dgm:spPr/>
      <dgm:t>
        <a:bodyPr/>
        <a:lstStyle/>
        <a:p>
          <a:endParaRPr lang="en-US"/>
        </a:p>
      </dgm:t>
    </dgm:pt>
    <dgm:pt modelId="{45BC1C77-A6CA-49A4-B650-616680F447E4}" type="pres">
      <dgm:prSet presAssocID="{4B5F3F8A-71AE-4684-800E-A9548919D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53CDB-9911-451C-8E04-64CE2A54E970}" type="pres">
      <dgm:prSet presAssocID="{7AC7E3ED-51E9-4A22-96FD-EAB413D0BFBD}" presName="composite" presStyleCnt="0"/>
      <dgm:spPr/>
    </dgm:pt>
    <dgm:pt modelId="{4F628174-E11F-4933-BE3D-D9009A1A64AA}" type="pres">
      <dgm:prSet presAssocID="{7AC7E3ED-51E9-4A22-96FD-EAB413D0BFBD}" presName="rect1" presStyleLbl="bgImgPlace1" presStyleIdx="0" presStyleCnt="2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-89541" t="-32836" r="-367" b="-25420"/>
          </a:stretch>
        </a:blipFill>
      </dgm:spPr>
    </dgm:pt>
    <dgm:pt modelId="{61E7594C-E057-425A-A2D7-7B52C008F0CB}" type="pres">
      <dgm:prSet presAssocID="{7AC7E3ED-51E9-4A22-96FD-EAB413D0BFBD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A977-1318-416D-92CE-A44E291A5172}" type="pres">
      <dgm:prSet presAssocID="{E40A23D3-0CCD-49A6-B73D-61A2BF4E0911}" presName="sibTrans" presStyleCnt="0"/>
      <dgm:spPr/>
    </dgm:pt>
    <dgm:pt modelId="{F0885148-910D-456A-A492-B71376931FE9}" type="pres">
      <dgm:prSet presAssocID="{6E4B0741-F0C8-47CD-B7CD-B01FC9AC48F8}" presName="composite" presStyleCnt="0"/>
      <dgm:spPr/>
    </dgm:pt>
    <dgm:pt modelId="{2B40E432-2BE0-4C05-BA24-AE9707B5385B}" type="pres">
      <dgm:prSet presAssocID="{6E4B0741-F0C8-47CD-B7CD-B01FC9AC48F8}" presName="rect1" presStyleLbl="bgImgPlace1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</dgm:spPr>
    </dgm:pt>
    <dgm:pt modelId="{3101CFC1-3D4A-4F4D-BD06-FB21FE855469}" type="pres">
      <dgm:prSet presAssocID="{6E4B0741-F0C8-47CD-B7CD-B01FC9AC48F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67664-55CD-4A95-93ED-D5CCD0BF6D88}" srcId="{4B5F3F8A-71AE-4684-800E-A9548919D54C}" destId="{6E4B0741-F0C8-47CD-B7CD-B01FC9AC48F8}" srcOrd="1" destOrd="0" parTransId="{08536606-BBE6-445F-B09C-33D703DDADAC}" sibTransId="{88B45367-DCAD-46BB-A2B5-290AC86B51B5}"/>
    <dgm:cxn modelId="{D4894329-06A0-4516-AE99-9C66957B8A1E}" type="presOf" srcId="{6E4B0741-F0C8-47CD-B7CD-B01FC9AC48F8}" destId="{3101CFC1-3D4A-4F4D-BD06-FB21FE855469}" srcOrd="0" destOrd="0" presId="urn:microsoft.com/office/officeart/2008/layout/BendingPictureCaptionList"/>
    <dgm:cxn modelId="{BC16BE80-791D-47FE-92C1-E8C65A4228A9}" type="presOf" srcId="{4B5F3F8A-71AE-4684-800E-A9548919D54C}" destId="{45BC1C77-A6CA-49A4-B650-616680F447E4}" srcOrd="0" destOrd="0" presId="urn:microsoft.com/office/officeart/2008/layout/BendingPictureCaptionList"/>
    <dgm:cxn modelId="{790A6758-6890-483F-92AC-73D9EC35B305}" srcId="{6E4B0741-F0C8-47CD-B7CD-B01FC9AC48F8}" destId="{1E0A2C7A-787B-4C31-9C3C-C8E931BB5BDD}" srcOrd="0" destOrd="0" parTransId="{E58A6B68-78CF-42F6-ACA3-79C5AD5A993B}" sibTransId="{219EEDF0-6CDA-4361-9701-C7DC47150EA2}"/>
    <dgm:cxn modelId="{4C033ECD-9CBD-40CD-9776-41F171118850}" srcId="{4B5F3F8A-71AE-4684-800E-A9548919D54C}" destId="{7AC7E3ED-51E9-4A22-96FD-EAB413D0BFBD}" srcOrd="0" destOrd="0" parTransId="{C4A1DB30-6E4B-415D-B9EF-0C1EBECFE308}" sibTransId="{E40A23D3-0CCD-49A6-B73D-61A2BF4E0911}"/>
    <dgm:cxn modelId="{596CB4EE-DD0D-477B-A29E-DD458F014BF7}" type="presOf" srcId="{6C85F938-532C-4857-8B7E-B7155F41DA84}" destId="{61E7594C-E057-425A-A2D7-7B52C008F0CB}" srcOrd="0" destOrd="1" presId="urn:microsoft.com/office/officeart/2008/layout/BendingPictureCaptionList"/>
    <dgm:cxn modelId="{6DCA4F1E-7B0D-4886-9343-2EFDC3CF2CB0}" srcId="{7AC7E3ED-51E9-4A22-96FD-EAB413D0BFBD}" destId="{6C85F938-532C-4857-8B7E-B7155F41DA84}" srcOrd="0" destOrd="0" parTransId="{C348BCAE-F43E-45AB-B80C-DC2C8B21C51D}" sibTransId="{B778AAFE-365C-422E-8465-31A736EF2967}"/>
    <dgm:cxn modelId="{A8D882D2-B670-452B-9503-693B73E57BC8}" type="presOf" srcId="{7AC7E3ED-51E9-4A22-96FD-EAB413D0BFBD}" destId="{61E7594C-E057-425A-A2D7-7B52C008F0CB}" srcOrd="0" destOrd="0" presId="urn:microsoft.com/office/officeart/2008/layout/BendingPictureCaptionList"/>
    <dgm:cxn modelId="{FC7E433B-26C7-4C43-9170-BF14546AA9B4}" type="presOf" srcId="{1E0A2C7A-787B-4C31-9C3C-C8E931BB5BDD}" destId="{3101CFC1-3D4A-4F4D-BD06-FB21FE855469}" srcOrd="0" destOrd="1" presId="urn:microsoft.com/office/officeart/2008/layout/BendingPictureCaptionList"/>
    <dgm:cxn modelId="{6D49172B-8DE2-419B-87AE-FC36B2AB2225}" type="presParOf" srcId="{45BC1C77-A6CA-49A4-B650-616680F447E4}" destId="{44253CDB-9911-451C-8E04-64CE2A54E970}" srcOrd="0" destOrd="0" presId="urn:microsoft.com/office/officeart/2008/layout/BendingPictureCaptionList"/>
    <dgm:cxn modelId="{442525F3-A5D9-4798-9595-0272E7E94B66}" type="presParOf" srcId="{44253CDB-9911-451C-8E04-64CE2A54E970}" destId="{4F628174-E11F-4933-BE3D-D9009A1A64AA}" srcOrd="0" destOrd="0" presId="urn:microsoft.com/office/officeart/2008/layout/BendingPictureCaptionList"/>
    <dgm:cxn modelId="{CA223D38-330D-4A72-A65F-8709D0547182}" type="presParOf" srcId="{44253CDB-9911-451C-8E04-64CE2A54E970}" destId="{61E7594C-E057-425A-A2D7-7B52C008F0CB}" srcOrd="1" destOrd="0" presId="urn:microsoft.com/office/officeart/2008/layout/BendingPictureCaptionList"/>
    <dgm:cxn modelId="{E3A50771-F2E9-4645-8B9F-EBA1BC89C069}" type="presParOf" srcId="{45BC1C77-A6CA-49A4-B650-616680F447E4}" destId="{FB8DA977-1318-416D-92CE-A44E291A5172}" srcOrd="1" destOrd="0" presId="urn:microsoft.com/office/officeart/2008/layout/BendingPictureCaptionList"/>
    <dgm:cxn modelId="{8BD941FD-4BB0-4284-B6C1-E837CBA0DC8A}" type="presParOf" srcId="{45BC1C77-A6CA-49A4-B650-616680F447E4}" destId="{F0885148-910D-456A-A492-B71376931FE9}" srcOrd="2" destOrd="0" presId="urn:microsoft.com/office/officeart/2008/layout/BendingPictureCaptionList"/>
    <dgm:cxn modelId="{3AE9804D-1E54-4550-99DD-51F2AE98EBA1}" type="presParOf" srcId="{F0885148-910D-456A-A492-B71376931FE9}" destId="{2B40E432-2BE0-4C05-BA24-AE9707B5385B}" srcOrd="0" destOrd="0" presId="urn:microsoft.com/office/officeart/2008/layout/BendingPictureCaptionList"/>
    <dgm:cxn modelId="{2A8118E8-290B-48BD-B96F-51D9DE195EAD}" type="presParOf" srcId="{F0885148-910D-456A-A492-B71376931FE9}" destId="{3101CFC1-3D4A-4F4D-BD06-FB21FE85546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8E33-07A4-4803-A361-36E953ABF352}">
      <dsp:nvSpPr>
        <dsp:cNvPr id="0" name=""/>
        <dsp:cNvSpPr/>
      </dsp:nvSpPr>
      <dsp:spPr>
        <a:xfrm>
          <a:off x="3877123" y="2510687"/>
          <a:ext cx="1662287" cy="705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357"/>
              </a:lnTo>
              <a:lnTo>
                <a:pt x="1662287" y="353357"/>
              </a:lnTo>
              <a:lnTo>
                <a:pt x="1662287" y="70502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17BBA-6231-4907-AF7F-44404850418A}">
      <dsp:nvSpPr>
        <dsp:cNvPr id="0" name=""/>
        <dsp:cNvSpPr/>
      </dsp:nvSpPr>
      <dsp:spPr>
        <a:xfrm>
          <a:off x="2232989" y="2510687"/>
          <a:ext cx="1644134" cy="705022"/>
        </a:xfrm>
        <a:custGeom>
          <a:avLst/>
          <a:gdLst/>
          <a:ahLst/>
          <a:cxnLst/>
          <a:rect l="0" t="0" r="0" b="0"/>
          <a:pathLst>
            <a:path>
              <a:moveTo>
                <a:pt x="1644134" y="0"/>
              </a:moveTo>
              <a:lnTo>
                <a:pt x="1644134" y="353357"/>
              </a:lnTo>
              <a:lnTo>
                <a:pt x="0" y="353357"/>
              </a:lnTo>
              <a:lnTo>
                <a:pt x="0" y="70502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11CA0-31F8-4C88-852C-9CB9697B9812}">
      <dsp:nvSpPr>
        <dsp:cNvPr id="0" name=""/>
        <dsp:cNvSpPr/>
      </dsp:nvSpPr>
      <dsp:spPr>
        <a:xfrm>
          <a:off x="2202528" y="0"/>
          <a:ext cx="3349190" cy="2510687"/>
        </a:xfrm>
        <a:prstGeom prst="rect">
          <a:avLst/>
        </a:prstGeom>
        <a:blipFill dpi="0" rotWithShape="0">
          <a:blip xmlns:r="http://schemas.openxmlformats.org/officeDocument/2006/relationships" r:embed="rId1">
            <a:extLst/>
          </a:blip>
          <a:srcRect/>
          <a:stretch>
            <a:fillRect l="-24699" t="-18209" r="-30103" b="-5691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2202528" y="0"/>
        <a:ext cx="3349190" cy="2510687"/>
      </dsp:txXfrm>
    </dsp:sp>
    <dsp:sp modelId="{638F5D72-9FC3-4FA4-A57C-3DA21E503346}">
      <dsp:nvSpPr>
        <dsp:cNvPr id="0" name=""/>
        <dsp:cNvSpPr/>
      </dsp:nvSpPr>
      <dsp:spPr>
        <a:xfrm>
          <a:off x="931443" y="3215709"/>
          <a:ext cx="2603091" cy="1497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Made from same material as synthetic rope</a:t>
          </a:r>
          <a:endParaRPr lang="en-US" sz="2600" kern="1200" dirty="0"/>
        </a:p>
      </dsp:txBody>
      <dsp:txXfrm>
        <a:off x="931443" y="3215709"/>
        <a:ext cx="2603091" cy="1497473"/>
      </dsp:txXfrm>
    </dsp:sp>
    <dsp:sp modelId="{3A470420-5964-4F9D-BE59-727DC3963749}">
      <dsp:nvSpPr>
        <dsp:cNvPr id="0" name=""/>
        <dsp:cNvSpPr/>
      </dsp:nvSpPr>
      <dsp:spPr>
        <a:xfrm>
          <a:off x="4237865" y="3215709"/>
          <a:ext cx="2603091" cy="1497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Life safety webbing must be NFPA</a:t>
          </a:r>
          <a:r>
            <a:rPr lang="en-US" sz="2600" kern="1200" baseline="30000" dirty="0" smtClean="0"/>
            <a:t>®</a:t>
          </a:r>
          <a:r>
            <a:rPr lang="en-US" sz="2600" kern="1200" dirty="0" smtClean="0"/>
            <a:t> compliant</a:t>
          </a:r>
          <a:endParaRPr lang="en-US" sz="2600" kern="1200" dirty="0"/>
        </a:p>
      </dsp:txBody>
      <dsp:txXfrm>
        <a:off x="4237865" y="3215709"/>
        <a:ext cx="2603091" cy="14974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8174-E11F-4933-BE3D-D9009A1A64AA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94C-E057-425A-A2D7-7B52C008F0CB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Half-hitch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Used to stabilize long objects while hoisting, combined with other knots</a:t>
          </a:r>
        </a:p>
      </dsp:txBody>
      <dsp:txXfrm>
        <a:off x="333970" y="2985752"/>
        <a:ext cx="3293212" cy="1036066"/>
      </dsp:txXfrm>
    </dsp:sp>
    <dsp:sp modelId="{2B40E432-2BE0-4C05-BA24-AE9707B5385B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CFC1-3D4A-4F4D-BD06-FB21FE855469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Clove hitch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Attach rope to object, not used in life safety</a:t>
          </a:r>
          <a:endParaRPr lang="en-US" sz="1500" kern="1200" dirty="0"/>
        </a:p>
      </dsp:txBody>
      <dsp:txXfrm>
        <a:off x="4404233" y="2985752"/>
        <a:ext cx="3293212" cy="1036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8174-E11F-4933-BE3D-D9009A1A64AA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94C-E057-425A-A2D7-7B52C008F0CB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Handcuff (Rescue)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Used to secure victim’s hands, feet</a:t>
          </a:r>
        </a:p>
      </dsp:txBody>
      <dsp:txXfrm>
        <a:off x="333970" y="2985752"/>
        <a:ext cx="3293212" cy="1036066"/>
      </dsp:txXfrm>
    </dsp:sp>
    <dsp:sp modelId="{2B40E432-2BE0-4C05-BA24-AE9707B5385B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 dpi="0" rotWithShape="1">
          <a:blip xmlns:r="http://schemas.openxmlformats.org/officeDocument/2006/relationships" r:embed="rId2">
            <a:extLst/>
          </a:blip>
          <a:srcRect/>
          <a:stretch>
            <a:fillRect l="259" t="-29219" r="-86966" b="-2637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CFC1-3D4A-4F4D-BD06-FB21FE855469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Figure-Eight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Can be used as stopper knot</a:t>
          </a:r>
          <a:endParaRPr lang="en-US" sz="1600" kern="1200" dirty="0"/>
        </a:p>
      </dsp:txBody>
      <dsp:txXfrm>
        <a:off x="4404233" y="2985752"/>
        <a:ext cx="3293212" cy="10360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8174-E11F-4933-BE3D-D9009A1A64AA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94C-E057-425A-A2D7-7B52C008F0CB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Figure-Eight bend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Used to tie together two ropes of equal diameter</a:t>
          </a:r>
        </a:p>
      </dsp:txBody>
      <dsp:txXfrm>
        <a:off x="333970" y="2985752"/>
        <a:ext cx="3293212" cy="1036066"/>
      </dsp:txXfrm>
    </dsp:sp>
    <dsp:sp modelId="{2B40E432-2BE0-4C05-BA24-AE9707B5385B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CFC1-3D4A-4F4D-BD06-FB21FE855469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Figure-Eight on bight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Used to tie closed loop</a:t>
          </a:r>
          <a:endParaRPr lang="en-US" sz="1600" kern="1200" dirty="0"/>
        </a:p>
      </dsp:txBody>
      <dsp:txXfrm>
        <a:off x="4404233" y="2985752"/>
        <a:ext cx="3293212" cy="10360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8174-E11F-4933-BE3D-D9009A1A64AA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94C-E057-425A-A2D7-7B52C008F0CB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Figure-Eight follow through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Used for securing objects</a:t>
          </a:r>
        </a:p>
      </dsp:txBody>
      <dsp:txXfrm>
        <a:off x="333970" y="2985752"/>
        <a:ext cx="3293212" cy="1036066"/>
      </dsp:txXfrm>
    </dsp:sp>
    <dsp:sp modelId="{2B40E432-2BE0-4C05-BA24-AE9707B5385B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48520" t="-48510" r="-47068" b="-1448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CFC1-3D4A-4F4D-BD06-FB21FE855469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Becket bend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Used joining unequal diameter rope or chain, not life safety</a:t>
          </a:r>
          <a:endParaRPr lang="en-US" sz="1600" kern="1200" dirty="0"/>
        </a:p>
      </dsp:txBody>
      <dsp:txXfrm>
        <a:off x="4404233" y="2985752"/>
        <a:ext cx="3293212" cy="10360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8174-E11F-4933-BE3D-D9009A1A64AA}">
      <dsp:nvSpPr>
        <dsp:cNvPr id="0" name=""/>
        <dsp:cNvSpPr/>
      </dsp:nvSpPr>
      <dsp:spPr>
        <a:xfrm>
          <a:off x="105807" y="85"/>
          <a:ext cx="3955572" cy="316445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 l="-38174" t="-28657" r="-29580" b="-111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94C-E057-425A-A2D7-7B52C008F0CB}">
      <dsp:nvSpPr>
        <dsp:cNvPr id="0" name=""/>
        <dsp:cNvSpPr/>
      </dsp:nvSpPr>
      <dsp:spPr>
        <a:xfrm>
          <a:off x="461808" y="2848097"/>
          <a:ext cx="3520459" cy="11075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Water knot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Used for joining two pieces of webbing, tendency to slip</a:t>
          </a:r>
        </a:p>
      </dsp:txBody>
      <dsp:txXfrm>
        <a:off x="461808" y="2848097"/>
        <a:ext cx="3520459" cy="11075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917FA-412B-4C9C-A93F-2C1B8E1DBBCA}">
      <dsp:nvSpPr>
        <dsp:cNvPr id="0" name=""/>
        <dsp:cNvSpPr/>
      </dsp:nvSpPr>
      <dsp:spPr>
        <a:xfrm>
          <a:off x="0" y="716756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Rescue (life safety rope only)</a:t>
          </a:r>
          <a:endParaRPr lang="en-US" sz="2900" kern="1200" dirty="0"/>
        </a:p>
      </dsp:txBody>
      <dsp:txXfrm>
        <a:off x="0" y="716756"/>
        <a:ext cx="2428875" cy="1457324"/>
      </dsp:txXfrm>
    </dsp:sp>
    <dsp:sp modelId="{8CC41D2A-6B36-49B2-B13C-A68BCD531665}">
      <dsp:nvSpPr>
        <dsp:cNvPr id="0" name=""/>
        <dsp:cNvSpPr/>
      </dsp:nvSpPr>
      <dsp:spPr>
        <a:xfrm>
          <a:off x="2671762" y="716756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Hoist tools, equipment</a:t>
          </a:r>
          <a:endParaRPr lang="en-US" sz="2900" kern="1200" dirty="0"/>
        </a:p>
      </dsp:txBody>
      <dsp:txXfrm>
        <a:off x="2671762" y="716756"/>
        <a:ext cx="2428875" cy="1457324"/>
      </dsp:txXfrm>
    </dsp:sp>
    <dsp:sp modelId="{5CC16064-B623-4544-894E-99758655D205}">
      <dsp:nvSpPr>
        <dsp:cNvPr id="0" name=""/>
        <dsp:cNvSpPr/>
      </dsp:nvSpPr>
      <dsp:spPr>
        <a:xfrm>
          <a:off x="5343525" y="716756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Barrier to control zone</a:t>
          </a:r>
          <a:endParaRPr lang="en-US" sz="2900" kern="1200" dirty="0"/>
        </a:p>
      </dsp:txBody>
      <dsp:txXfrm>
        <a:off x="5343525" y="716756"/>
        <a:ext cx="2428875" cy="1457324"/>
      </dsp:txXfrm>
    </dsp:sp>
    <dsp:sp modelId="{6C59E218-3E0E-45AF-86D5-A25C08537E65}">
      <dsp:nvSpPr>
        <dsp:cNvPr id="0" name=""/>
        <dsp:cNvSpPr/>
      </dsp:nvSpPr>
      <dsp:spPr>
        <a:xfrm>
          <a:off x="1335881" y="2416968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Search line</a:t>
          </a:r>
          <a:endParaRPr lang="en-US" sz="2900" kern="1200" dirty="0"/>
        </a:p>
      </dsp:txBody>
      <dsp:txXfrm>
        <a:off x="1335881" y="2416968"/>
        <a:ext cx="2428875" cy="1457324"/>
      </dsp:txXfrm>
    </dsp:sp>
    <dsp:sp modelId="{2084BB48-5BB2-4FC2-A724-4247033A1F42}">
      <dsp:nvSpPr>
        <dsp:cNvPr id="0" name=""/>
        <dsp:cNvSpPr/>
      </dsp:nvSpPr>
      <dsp:spPr>
        <a:xfrm>
          <a:off x="4007643" y="2416968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Stabilization</a:t>
          </a:r>
          <a:endParaRPr lang="en-US" sz="2900" kern="1200" dirty="0"/>
        </a:p>
      </dsp:txBody>
      <dsp:txXfrm>
        <a:off x="4007643" y="2416968"/>
        <a:ext cx="2428875" cy="14573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13AA-D2A6-455F-8ECF-7E0E35EFD4B2}">
      <dsp:nvSpPr>
        <dsp:cNvPr id="0" name=""/>
        <dsp:cNvSpPr/>
      </dsp:nvSpPr>
      <dsp:spPr>
        <a:xfrm>
          <a:off x="0" y="1059953"/>
          <a:ext cx="2604492" cy="2083593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686E3-0145-4F87-B801-C33676281F11}">
      <dsp:nvSpPr>
        <dsp:cNvPr id="0" name=""/>
        <dsp:cNvSpPr/>
      </dsp:nvSpPr>
      <dsp:spPr>
        <a:xfrm>
          <a:off x="234404" y="2935188"/>
          <a:ext cx="2317998" cy="72925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Rappelling</a:t>
          </a:r>
          <a:endParaRPr lang="en-US" sz="2000" kern="1200" dirty="0"/>
        </a:p>
      </dsp:txBody>
      <dsp:txXfrm>
        <a:off x="234404" y="2935188"/>
        <a:ext cx="2317998" cy="729257"/>
      </dsp:txXfrm>
    </dsp:sp>
    <dsp:sp modelId="{EF5EB19C-9693-43F9-8681-2B49581801C0}">
      <dsp:nvSpPr>
        <dsp:cNvPr id="0" name=""/>
        <dsp:cNvSpPr/>
      </dsp:nvSpPr>
      <dsp:spPr>
        <a:xfrm>
          <a:off x="2864941" y="1059953"/>
          <a:ext cx="2604492" cy="2083593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6275" t="-21324" r="-43429" b="-343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892BC-3002-4BF6-A3CC-59BEC5EFEC04}">
      <dsp:nvSpPr>
        <dsp:cNvPr id="0" name=""/>
        <dsp:cNvSpPr/>
      </dsp:nvSpPr>
      <dsp:spPr>
        <a:xfrm>
          <a:off x="3099345" y="2935188"/>
          <a:ext cx="2317998" cy="72925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Lifting victims and rescuers</a:t>
          </a:r>
          <a:endParaRPr lang="en-US" sz="2000" kern="1200" dirty="0"/>
        </a:p>
      </dsp:txBody>
      <dsp:txXfrm>
        <a:off x="3099345" y="2935188"/>
        <a:ext cx="2317998" cy="729257"/>
      </dsp:txXfrm>
    </dsp:sp>
    <dsp:sp modelId="{BD62C275-C4A9-442E-B1A4-56F7A8496AA4}">
      <dsp:nvSpPr>
        <dsp:cNvPr id="0" name=""/>
        <dsp:cNvSpPr/>
      </dsp:nvSpPr>
      <dsp:spPr>
        <a:xfrm>
          <a:off x="5729882" y="1059953"/>
          <a:ext cx="2604492" cy="2083593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DDA97-521A-408F-A604-DA2C10FC99F8}">
      <dsp:nvSpPr>
        <dsp:cNvPr id="0" name=""/>
        <dsp:cNvSpPr/>
      </dsp:nvSpPr>
      <dsp:spPr>
        <a:xfrm>
          <a:off x="5964287" y="2935188"/>
          <a:ext cx="2317998" cy="72925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Ice, swift water rescue</a:t>
          </a:r>
          <a:endParaRPr lang="en-US" sz="2000" kern="1200" dirty="0"/>
        </a:p>
      </dsp:txBody>
      <dsp:txXfrm>
        <a:off x="5964287" y="2935188"/>
        <a:ext cx="2317998" cy="7292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7699-C6F2-40CA-924D-08CB0A3E4A8F}">
      <dsp:nvSpPr>
        <dsp:cNvPr id="0" name=""/>
        <dsp:cNvSpPr/>
      </dsp:nvSpPr>
      <dsp:spPr>
        <a:xfrm>
          <a:off x="2388979" y="-137746"/>
          <a:ext cx="2994441" cy="194637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Hoisting SCBA prohibited by OSHA</a:t>
          </a:r>
          <a:endParaRPr lang="en-US" sz="3000" kern="1200" dirty="0"/>
        </a:p>
      </dsp:txBody>
      <dsp:txXfrm>
        <a:off x="2483993" y="-42732"/>
        <a:ext cx="2804413" cy="1756344"/>
      </dsp:txXfrm>
    </dsp:sp>
    <dsp:sp modelId="{63ABEEE8-4E7C-46CC-AE1A-81B643D34B78}">
      <dsp:nvSpPr>
        <dsp:cNvPr id="0" name=""/>
        <dsp:cNvSpPr/>
      </dsp:nvSpPr>
      <dsp:spPr>
        <a:xfrm>
          <a:off x="2001045" y="795021"/>
          <a:ext cx="3712703" cy="3712703"/>
        </a:xfrm>
        <a:custGeom>
          <a:avLst/>
          <a:gdLst/>
          <a:ahLst/>
          <a:cxnLst/>
          <a:rect l="0" t="0" r="0" b="0"/>
          <a:pathLst>
            <a:path>
              <a:moveTo>
                <a:pt x="3387276" y="806440"/>
              </a:moveTo>
              <a:arcTo wR="1856351" hR="1856351" stAng="19533455" swAng="158202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CF4BF-599F-42A7-8D94-57AB97AE3CF9}">
      <dsp:nvSpPr>
        <dsp:cNvPr id="0" name=""/>
        <dsp:cNvSpPr/>
      </dsp:nvSpPr>
      <dsp:spPr>
        <a:xfrm>
          <a:off x="4091858" y="2399156"/>
          <a:ext cx="2994441" cy="1946372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Use proper knots, securing procedures</a:t>
          </a:r>
          <a:endParaRPr lang="en-US" sz="3000" kern="1200" dirty="0"/>
        </a:p>
      </dsp:txBody>
      <dsp:txXfrm>
        <a:off x="4186872" y="2494170"/>
        <a:ext cx="2804413" cy="1756344"/>
      </dsp:txXfrm>
    </dsp:sp>
    <dsp:sp modelId="{EC9CF7DB-2484-48E8-90A9-AFF782DBB6A8}">
      <dsp:nvSpPr>
        <dsp:cNvPr id="0" name=""/>
        <dsp:cNvSpPr/>
      </dsp:nvSpPr>
      <dsp:spPr>
        <a:xfrm>
          <a:off x="2029848" y="810504"/>
          <a:ext cx="3712703" cy="3712703"/>
        </a:xfrm>
        <a:custGeom>
          <a:avLst/>
          <a:gdLst/>
          <a:ahLst/>
          <a:cxnLst/>
          <a:rect l="0" t="0" r="0" b="0"/>
          <a:pathLst>
            <a:path>
              <a:moveTo>
                <a:pt x="2634516" y="3541730"/>
              </a:moveTo>
              <a:arcTo wR="1856351" hR="1856351" stAng="3912991" swAng="2974018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9804D-C4BC-4383-8AC0-B2A229BD678C}">
      <dsp:nvSpPr>
        <dsp:cNvPr id="0" name=""/>
        <dsp:cNvSpPr/>
      </dsp:nvSpPr>
      <dsp:spPr>
        <a:xfrm>
          <a:off x="686100" y="2399156"/>
          <a:ext cx="2994441" cy="1946372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Control or tag line may be used</a:t>
          </a:r>
          <a:endParaRPr lang="en-US" sz="3000" kern="1200" dirty="0"/>
        </a:p>
      </dsp:txBody>
      <dsp:txXfrm>
        <a:off x="781114" y="2494170"/>
        <a:ext cx="2804413" cy="1756344"/>
      </dsp:txXfrm>
    </dsp:sp>
    <dsp:sp modelId="{EDAA3639-CD1B-429E-A758-0E49C6691D33}">
      <dsp:nvSpPr>
        <dsp:cNvPr id="0" name=""/>
        <dsp:cNvSpPr/>
      </dsp:nvSpPr>
      <dsp:spPr>
        <a:xfrm>
          <a:off x="2058651" y="795021"/>
          <a:ext cx="3712703" cy="3712703"/>
        </a:xfrm>
        <a:custGeom>
          <a:avLst/>
          <a:gdLst/>
          <a:ahLst/>
          <a:cxnLst/>
          <a:rect l="0" t="0" r="0" b="0"/>
          <a:pathLst>
            <a:path>
              <a:moveTo>
                <a:pt x="18407" y="1595581"/>
              </a:moveTo>
              <a:arcTo wR="1856351" hR="1856351" stAng="11284518" swAng="158202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9B142-9289-4061-AA9D-2F59BC5C13FB}">
      <dsp:nvSpPr>
        <dsp:cNvPr id="0" name=""/>
        <dsp:cNvSpPr/>
      </dsp:nvSpPr>
      <dsp:spPr>
        <a:xfrm>
          <a:off x="0" y="0"/>
          <a:ext cx="4286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64296-CF39-4E25-8E0C-9E5A849EFC0C}">
      <dsp:nvSpPr>
        <dsp:cNvPr id="0" name=""/>
        <dsp:cNvSpPr/>
      </dsp:nvSpPr>
      <dsp:spPr>
        <a:xfrm>
          <a:off x="0" y="0"/>
          <a:ext cx="4286250" cy="1069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ym typeface="Wingdings 2"/>
            </a:rPr>
            <a:t> </a:t>
          </a:r>
          <a:r>
            <a:rPr lang="en-US" sz="3000" kern="1200" dirty="0" smtClean="0"/>
            <a:t>Avoid hoisting near electrical hazards</a:t>
          </a:r>
          <a:endParaRPr lang="en-US" sz="3000" kern="1200" dirty="0"/>
        </a:p>
      </dsp:txBody>
      <dsp:txXfrm>
        <a:off x="0" y="0"/>
        <a:ext cx="4286250" cy="1069974"/>
      </dsp:txXfrm>
    </dsp:sp>
    <dsp:sp modelId="{0AA39E8B-2BE3-4EC7-8BAC-1811E3745C90}">
      <dsp:nvSpPr>
        <dsp:cNvPr id="0" name=""/>
        <dsp:cNvSpPr/>
      </dsp:nvSpPr>
      <dsp:spPr>
        <a:xfrm>
          <a:off x="0" y="1069974"/>
          <a:ext cx="4286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A71F5-7D6D-480B-AFE9-48869B6C6C9A}">
      <dsp:nvSpPr>
        <dsp:cNvPr id="0" name=""/>
        <dsp:cNvSpPr/>
      </dsp:nvSpPr>
      <dsp:spPr>
        <a:xfrm>
          <a:off x="0" y="1069974"/>
          <a:ext cx="4286250" cy="1069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ym typeface="Wingdings 2"/>
            </a:rPr>
            <a:t> </a:t>
          </a:r>
          <a:r>
            <a:rPr lang="en-US" sz="3000" kern="1200" dirty="0" smtClean="0"/>
            <a:t>Secure nozzles of charged </a:t>
          </a:r>
          <a:r>
            <a:rPr lang="en-US" sz="3000" kern="1200" dirty="0" err="1" smtClean="0"/>
            <a:t>hoselines</a:t>
          </a:r>
          <a:endParaRPr lang="en-US" sz="3000" kern="1200" dirty="0"/>
        </a:p>
      </dsp:txBody>
      <dsp:txXfrm>
        <a:off x="0" y="1069974"/>
        <a:ext cx="4286250" cy="1069974"/>
      </dsp:txXfrm>
    </dsp:sp>
    <dsp:sp modelId="{E2808FC1-2A84-4ADB-844A-BE3DA688A964}">
      <dsp:nvSpPr>
        <dsp:cNvPr id="0" name=""/>
        <dsp:cNvSpPr/>
      </dsp:nvSpPr>
      <dsp:spPr>
        <a:xfrm>
          <a:off x="0" y="2139949"/>
          <a:ext cx="4286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95A8-2410-4CD7-B2BF-CBF481B544C8}">
      <dsp:nvSpPr>
        <dsp:cNvPr id="0" name=""/>
        <dsp:cNvSpPr/>
      </dsp:nvSpPr>
      <dsp:spPr>
        <a:xfrm>
          <a:off x="0" y="2139949"/>
          <a:ext cx="4286250" cy="1069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ym typeface="Wingdings 2"/>
            </a:rPr>
            <a:t> Use tag line to control object</a:t>
          </a:r>
          <a:endParaRPr lang="en-US" sz="3000" kern="1200" dirty="0"/>
        </a:p>
      </dsp:txBody>
      <dsp:txXfrm>
        <a:off x="0" y="2139949"/>
        <a:ext cx="4286250" cy="1069974"/>
      </dsp:txXfrm>
    </dsp:sp>
    <dsp:sp modelId="{55CB7DB1-0E80-461E-8AB3-2B326EFCAE4D}">
      <dsp:nvSpPr>
        <dsp:cNvPr id="0" name=""/>
        <dsp:cNvSpPr/>
      </dsp:nvSpPr>
      <dsp:spPr>
        <a:xfrm>
          <a:off x="0" y="3209924"/>
          <a:ext cx="4286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2FD67-698F-478A-B047-29B643E221C8}">
      <dsp:nvSpPr>
        <dsp:cNvPr id="0" name=""/>
        <dsp:cNvSpPr/>
      </dsp:nvSpPr>
      <dsp:spPr>
        <a:xfrm>
          <a:off x="0" y="3209924"/>
          <a:ext cx="4286250" cy="1069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ym typeface="Wingdings 2"/>
            </a:rPr>
            <a:t> Hand carry if safer</a:t>
          </a:r>
          <a:endParaRPr lang="en-US" sz="3000" kern="1200" dirty="0"/>
        </a:p>
      </dsp:txBody>
      <dsp:txXfrm>
        <a:off x="0" y="3209924"/>
        <a:ext cx="4286250" cy="10699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97474-30EB-4A81-92C7-5657ADECA3A7}">
      <dsp:nvSpPr>
        <dsp:cNvPr id="0" name=""/>
        <dsp:cNvSpPr/>
      </dsp:nvSpPr>
      <dsp:spPr>
        <a:xfrm>
          <a:off x="0" y="656029"/>
          <a:ext cx="3810000" cy="14320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1. Tie to strong, stationary object</a:t>
          </a:r>
          <a:endParaRPr lang="en-US" sz="3600" kern="1200" dirty="0"/>
        </a:p>
      </dsp:txBody>
      <dsp:txXfrm>
        <a:off x="69908" y="725937"/>
        <a:ext cx="3670184" cy="1292264"/>
      </dsp:txXfrm>
    </dsp:sp>
    <dsp:sp modelId="{FE5ADFDF-5322-42B5-9322-8AACB13EDFE2}">
      <dsp:nvSpPr>
        <dsp:cNvPr id="0" name=""/>
        <dsp:cNvSpPr/>
      </dsp:nvSpPr>
      <dsp:spPr>
        <a:xfrm>
          <a:off x="0" y="2191790"/>
          <a:ext cx="3810000" cy="143208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ym typeface="Wingdings 2"/>
            </a:rPr>
            <a:t>2. Tie </a:t>
          </a:r>
          <a:r>
            <a:rPr lang="en-US" sz="3600" kern="1200" smtClean="0">
              <a:sym typeface="Wingdings 2"/>
            </a:rPr>
            <a:t>to vehicle</a:t>
          </a:r>
          <a:endParaRPr lang="en-US" sz="3600" kern="1200" dirty="0"/>
        </a:p>
      </dsp:txBody>
      <dsp:txXfrm>
        <a:off x="69908" y="2261698"/>
        <a:ext cx="367018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CEB98-40DA-43D0-9C0F-17746D4A2C6D}">
      <dsp:nvSpPr>
        <dsp:cNvPr id="0" name=""/>
        <dsp:cNvSpPr/>
      </dsp:nvSpPr>
      <dsp:spPr>
        <a:xfrm>
          <a:off x="1714500" y="0"/>
          <a:ext cx="5029199" cy="502919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CB634-E5E0-487D-B4E1-C6897B9A6BBA}">
      <dsp:nvSpPr>
        <dsp:cNvPr id="0" name=""/>
        <dsp:cNvSpPr/>
      </dsp:nvSpPr>
      <dsp:spPr>
        <a:xfrm>
          <a:off x="2192274" y="477773"/>
          <a:ext cx="1961388" cy="196138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 Support firefighters during technical rescue</a:t>
          </a:r>
          <a:endParaRPr lang="en-US" sz="2300" kern="1200" dirty="0"/>
        </a:p>
      </dsp:txBody>
      <dsp:txXfrm>
        <a:off x="2288021" y="573520"/>
        <a:ext cx="1769894" cy="1769894"/>
      </dsp:txXfrm>
    </dsp:sp>
    <dsp:sp modelId="{A6898873-02A4-40A2-AFBE-08DE910451F5}">
      <dsp:nvSpPr>
        <dsp:cNvPr id="0" name=""/>
        <dsp:cNvSpPr/>
      </dsp:nvSpPr>
      <dsp:spPr>
        <a:xfrm>
          <a:off x="4304538" y="477773"/>
          <a:ext cx="1961388" cy="1961388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Construct technical rescue anchor systems</a:t>
          </a:r>
          <a:endParaRPr lang="en-US" sz="2300" kern="1200" dirty="0"/>
        </a:p>
      </dsp:txBody>
      <dsp:txXfrm>
        <a:off x="4400285" y="573520"/>
        <a:ext cx="1769894" cy="1769894"/>
      </dsp:txXfrm>
    </dsp:sp>
    <dsp:sp modelId="{C798EF59-1829-478D-8D3A-85BEA6306859}">
      <dsp:nvSpPr>
        <dsp:cNvPr id="0" name=""/>
        <dsp:cNvSpPr/>
      </dsp:nvSpPr>
      <dsp:spPr>
        <a:xfrm>
          <a:off x="2192274" y="2590038"/>
          <a:ext cx="1961388" cy="1961388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Package and secure victims to litters</a:t>
          </a:r>
          <a:endParaRPr lang="en-US" sz="2300" kern="1200" dirty="0"/>
        </a:p>
      </dsp:txBody>
      <dsp:txXfrm>
        <a:off x="2288021" y="2685785"/>
        <a:ext cx="1769894" cy="1769894"/>
      </dsp:txXfrm>
    </dsp:sp>
    <dsp:sp modelId="{62DB95B7-8DE6-41D7-9FFA-319C64F914B0}">
      <dsp:nvSpPr>
        <dsp:cNvPr id="0" name=""/>
        <dsp:cNvSpPr/>
      </dsp:nvSpPr>
      <dsp:spPr>
        <a:xfrm>
          <a:off x="4304538" y="2590038"/>
          <a:ext cx="1961388" cy="1961388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Fasten rescue components together</a:t>
          </a:r>
          <a:endParaRPr lang="en-US" sz="2300" kern="1200" dirty="0"/>
        </a:p>
      </dsp:txBody>
      <dsp:txXfrm>
        <a:off x="4400285" y="2685785"/>
        <a:ext cx="1769894" cy="17698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471E0-8922-49FE-BAF6-4A1B9C364D71}">
      <dsp:nvSpPr>
        <dsp:cNvPr id="0" name=""/>
        <dsp:cNvSpPr/>
      </dsp:nvSpPr>
      <dsp:spPr>
        <a:xfrm>
          <a:off x="0" y="0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Ensure rope, webbing, anchors strong enough to bear weight</a:t>
          </a:r>
          <a:endParaRPr lang="en-US" sz="2500" kern="1200" dirty="0"/>
        </a:p>
      </dsp:txBody>
      <dsp:txXfrm>
        <a:off x="27987" y="27987"/>
        <a:ext cx="5106065" cy="899574"/>
      </dsp:txXfrm>
    </dsp:sp>
    <dsp:sp modelId="{E7D22BF8-A3ED-4658-B22B-D7915C49E49D}">
      <dsp:nvSpPr>
        <dsp:cNvPr id="0" name=""/>
        <dsp:cNvSpPr/>
      </dsp:nvSpPr>
      <dsp:spPr>
        <a:xfrm>
          <a:off x="520750" y="1129284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Tighten knots, have safety knots in place</a:t>
          </a:r>
          <a:endParaRPr lang="en-US" sz="2500" kern="1200" dirty="0"/>
        </a:p>
      </dsp:txBody>
      <dsp:txXfrm>
        <a:off x="548737" y="1157271"/>
        <a:ext cx="5020089" cy="899574"/>
      </dsp:txXfrm>
    </dsp:sp>
    <dsp:sp modelId="{60D05B31-0ABB-44F4-A2C7-25400A3F3B63}">
      <dsp:nvSpPr>
        <dsp:cNvPr id="0" name=""/>
        <dsp:cNvSpPr/>
      </dsp:nvSpPr>
      <dsp:spPr>
        <a:xfrm>
          <a:off x="1033729" y="2258568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Ensure all attachment points secure, will not pull free</a:t>
          </a:r>
        </a:p>
      </dsp:txBody>
      <dsp:txXfrm>
        <a:off x="1061716" y="2286555"/>
        <a:ext cx="5027861" cy="899574"/>
      </dsp:txXfrm>
    </dsp:sp>
    <dsp:sp modelId="{DBE1426E-A548-4160-85D6-3581BA0D3EE0}">
      <dsp:nvSpPr>
        <dsp:cNvPr id="0" name=""/>
        <dsp:cNvSpPr/>
      </dsp:nvSpPr>
      <dsp:spPr>
        <a:xfrm>
          <a:off x="1554479" y="3387852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Ensure personnel are clear in case line snaps, breaks</a:t>
          </a:r>
        </a:p>
      </dsp:txBody>
      <dsp:txXfrm>
        <a:off x="1582466" y="3415839"/>
        <a:ext cx="5020089" cy="899574"/>
      </dsp:txXfrm>
    </dsp:sp>
    <dsp:sp modelId="{73732D77-DBCC-4A77-977A-6F941F74D8C0}">
      <dsp:nvSpPr>
        <dsp:cNvPr id="0" name=""/>
        <dsp:cNvSpPr/>
      </dsp:nvSpPr>
      <dsp:spPr>
        <a:xfrm>
          <a:off x="5596813" y="731862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736562" y="731862"/>
        <a:ext cx="341608" cy="467382"/>
      </dsp:txXfrm>
    </dsp:sp>
    <dsp:sp modelId="{C623BC37-8606-48E9-BCA9-8D25BC2C5ACC}">
      <dsp:nvSpPr>
        <dsp:cNvPr id="0" name=""/>
        <dsp:cNvSpPr/>
      </dsp:nvSpPr>
      <dsp:spPr>
        <a:xfrm>
          <a:off x="6117564" y="1861146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257313" y="1861146"/>
        <a:ext cx="341608" cy="467382"/>
      </dsp:txXfrm>
    </dsp:sp>
    <dsp:sp modelId="{27A5F7B9-6E93-4165-BDD2-5CF3D546EA25}">
      <dsp:nvSpPr>
        <dsp:cNvPr id="0" name=""/>
        <dsp:cNvSpPr/>
      </dsp:nvSpPr>
      <dsp:spPr>
        <a:xfrm>
          <a:off x="6630543" y="2990430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770292" y="2990430"/>
        <a:ext cx="341608" cy="467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FF64-9DBF-4D5D-9099-E013A042DDDE}">
      <dsp:nvSpPr>
        <dsp:cNvPr id="0" name=""/>
        <dsp:cNvSpPr/>
      </dsp:nvSpPr>
      <dsp:spPr>
        <a:xfrm>
          <a:off x="487381" y="1120832"/>
          <a:ext cx="3233439" cy="210173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Must support load limit plus safety factor</a:t>
          </a:r>
          <a:endParaRPr lang="en-US" sz="3500" kern="1200" dirty="0"/>
        </a:p>
      </dsp:txBody>
      <dsp:txXfrm>
        <a:off x="589979" y="1223430"/>
        <a:ext cx="3028243" cy="1896539"/>
      </dsp:txXfrm>
    </dsp:sp>
    <dsp:sp modelId="{603CE429-9065-4F9B-A2CE-C028A8AF3BEB}">
      <dsp:nvSpPr>
        <dsp:cNvPr id="0" name=""/>
        <dsp:cNvSpPr/>
      </dsp:nvSpPr>
      <dsp:spPr>
        <a:xfrm>
          <a:off x="2104101" y="389601"/>
          <a:ext cx="3564196" cy="3564196"/>
        </a:xfrm>
        <a:custGeom>
          <a:avLst/>
          <a:gdLst/>
          <a:ahLst/>
          <a:cxnLst/>
          <a:rect l="0" t="0" r="0" b="0"/>
          <a:pathLst>
            <a:path>
              <a:moveTo>
                <a:pt x="359971" y="708120"/>
              </a:moveTo>
              <a:arcTo wR="1782098" hR="1782098" stAng="13023588" swAng="635282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97999-A880-4EC4-9C1C-EE1AD6992448}">
      <dsp:nvSpPr>
        <dsp:cNvPr id="0" name=""/>
        <dsp:cNvSpPr/>
      </dsp:nvSpPr>
      <dsp:spPr>
        <a:xfrm>
          <a:off x="4051578" y="1120832"/>
          <a:ext cx="3233439" cy="2101735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Used for variety of tasks</a:t>
          </a:r>
          <a:endParaRPr lang="en-US" sz="3500" kern="1200" dirty="0"/>
        </a:p>
      </dsp:txBody>
      <dsp:txXfrm>
        <a:off x="4154176" y="1223430"/>
        <a:ext cx="3028243" cy="1896539"/>
      </dsp:txXfrm>
    </dsp:sp>
    <dsp:sp modelId="{E97CB745-E9D0-41E9-A3BB-C314AA7D8CD8}">
      <dsp:nvSpPr>
        <dsp:cNvPr id="0" name=""/>
        <dsp:cNvSpPr/>
      </dsp:nvSpPr>
      <dsp:spPr>
        <a:xfrm>
          <a:off x="2104101" y="389601"/>
          <a:ext cx="3564196" cy="3564196"/>
        </a:xfrm>
        <a:custGeom>
          <a:avLst/>
          <a:gdLst/>
          <a:ahLst/>
          <a:cxnLst/>
          <a:rect l="0" t="0" r="0" b="0"/>
          <a:pathLst>
            <a:path>
              <a:moveTo>
                <a:pt x="3204225" y="2856076"/>
              </a:moveTo>
              <a:arcTo wR="1782098" hR="1782098" stAng="2223588" swAng="635282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C52CA-E6F8-4ED3-9B58-0A77FE0F57A5}">
      <dsp:nvSpPr>
        <dsp:cNvPr id="0" name=""/>
        <dsp:cNvSpPr/>
      </dsp:nvSpPr>
      <dsp:spPr>
        <a:xfrm>
          <a:off x="948" y="1061628"/>
          <a:ext cx="3700239" cy="222014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Follow same guidelines as synthetic fiber rope</a:t>
          </a:r>
          <a:endParaRPr lang="en-US" sz="3500" kern="1200" dirty="0"/>
        </a:p>
      </dsp:txBody>
      <dsp:txXfrm>
        <a:off x="948" y="1061628"/>
        <a:ext cx="3700239" cy="2220143"/>
      </dsp:txXfrm>
    </dsp:sp>
    <dsp:sp modelId="{238F6A83-DCC0-48E6-AD07-956817A1D534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Always follow manufacturer’s instructions</a:t>
          </a:r>
          <a:endParaRPr lang="en-US" sz="3500" kern="1200" dirty="0"/>
        </a:p>
      </dsp:txBody>
      <dsp:txXfrm>
        <a:off x="4071211" y="1061628"/>
        <a:ext cx="3700239" cy="2220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01ED-D594-45FD-98CC-F9A50B617BD8}">
      <dsp:nvSpPr>
        <dsp:cNvPr id="0" name=""/>
        <dsp:cNvSpPr/>
      </dsp:nvSpPr>
      <dsp:spPr>
        <a:xfrm>
          <a:off x="0" y="0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DF96F-CCBF-428A-B4D6-C32C17E01BD7}">
      <dsp:nvSpPr>
        <dsp:cNvPr id="0" name=""/>
        <dsp:cNvSpPr/>
      </dsp:nvSpPr>
      <dsp:spPr>
        <a:xfrm>
          <a:off x="0" y="0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Carried in protective coat pocket</a:t>
          </a:r>
          <a:endParaRPr lang="en-US" sz="2800" kern="1200" dirty="0"/>
        </a:p>
      </dsp:txBody>
      <dsp:txXfrm>
        <a:off x="0" y="0"/>
        <a:ext cx="4248150" cy="1016000"/>
      </dsp:txXfrm>
    </dsp:sp>
    <dsp:sp modelId="{84671FEA-75CC-4355-86C0-5C9D6E773CCA}">
      <dsp:nvSpPr>
        <dsp:cNvPr id="0" name=""/>
        <dsp:cNvSpPr/>
      </dsp:nvSpPr>
      <dsp:spPr>
        <a:xfrm>
          <a:off x="0" y="1016000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C8DB6-2CE4-4BCE-88B1-901954E1F22A}">
      <dsp:nvSpPr>
        <dsp:cNvPr id="0" name=""/>
        <dsp:cNvSpPr/>
      </dsp:nvSpPr>
      <dsp:spPr>
        <a:xfrm>
          <a:off x="0" y="1016000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Rolled or daisy-chained</a:t>
          </a:r>
          <a:endParaRPr lang="en-US" sz="2800" kern="1200" dirty="0"/>
        </a:p>
      </dsp:txBody>
      <dsp:txXfrm>
        <a:off x="0" y="1016000"/>
        <a:ext cx="4248150" cy="1016000"/>
      </dsp:txXfrm>
    </dsp:sp>
    <dsp:sp modelId="{8FAA3154-AD5D-47CF-9D0B-0F9919D689DC}">
      <dsp:nvSpPr>
        <dsp:cNvPr id="0" name=""/>
        <dsp:cNvSpPr/>
      </dsp:nvSpPr>
      <dsp:spPr>
        <a:xfrm>
          <a:off x="0" y="2032000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336C3-75B1-4DF0-B619-7E8737AD5C82}">
      <dsp:nvSpPr>
        <dsp:cNvPr id="0" name=""/>
        <dsp:cNvSpPr/>
      </dsp:nvSpPr>
      <dsp:spPr>
        <a:xfrm>
          <a:off x="0" y="2032000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Kept in bags</a:t>
          </a:r>
        </a:p>
      </dsp:txBody>
      <dsp:txXfrm>
        <a:off x="0" y="2032000"/>
        <a:ext cx="4248150" cy="1016000"/>
      </dsp:txXfrm>
    </dsp:sp>
    <dsp:sp modelId="{8BADFDEE-A307-497C-A14B-E68B2EB7BC50}">
      <dsp:nvSpPr>
        <dsp:cNvPr id="0" name=""/>
        <dsp:cNvSpPr/>
      </dsp:nvSpPr>
      <dsp:spPr>
        <a:xfrm>
          <a:off x="0" y="3047999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5C0EC-36A5-4D06-A2EB-16428F57AF9E}">
      <dsp:nvSpPr>
        <dsp:cNvPr id="0" name=""/>
        <dsp:cNvSpPr/>
      </dsp:nvSpPr>
      <dsp:spPr>
        <a:xfrm>
          <a:off x="0" y="3047999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Carried in apparatus</a:t>
          </a:r>
        </a:p>
      </dsp:txBody>
      <dsp:txXfrm>
        <a:off x="0" y="3047999"/>
        <a:ext cx="4248150" cy="101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9CD8F-5789-4FC2-98E5-FBD1A9F3A723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-83879" t="-34354" r="-127" b="-1898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C287-16B9-4EC1-9993-0667CB45252A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Overhand safety knot</a:t>
          </a:r>
          <a:endParaRPr lang="en-US" sz="2900" kern="1200" dirty="0"/>
        </a:p>
      </dsp:txBody>
      <dsp:txXfrm>
        <a:off x="333970" y="2985752"/>
        <a:ext cx="3293212" cy="1036066"/>
      </dsp:txXfrm>
    </dsp:sp>
    <dsp:sp modelId="{FF39398C-D242-416C-9D41-2314FA877873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12611" t="-2176" r="-1000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AF6C4-C760-4BF0-901D-2D1EE87B77E0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Clove hitch</a:t>
          </a:r>
          <a:endParaRPr lang="en-US" sz="2900" kern="1200" dirty="0"/>
        </a:p>
      </dsp:txBody>
      <dsp:txXfrm>
        <a:off x="4404233" y="2985752"/>
        <a:ext cx="3293212" cy="10360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8829-8A0B-46A0-BF0A-A0615E53BAEF}">
      <dsp:nvSpPr>
        <dsp:cNvPr id="0" name=""/>
        <dsp:cNvSpPr/>
      </dsp:nvSpPr>
      <dsp:spPr>
        <a:xfrm>
          <a:off x="2590797" y="-170728"/>
          <a:ext cx="2590805" cy="19827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Easy to tie</a:t>
          </a:r>
          <a:endParaRPr lang="en-US" sz="2300" kern="1200" dirty="0"/>
        </a:p>
      </dsp:txBody>
      <dsp:txXfrm>
        <a:off x="2687587" y="-73938"/>
        <a:ext cx="2397225" cy="1789180"/>
      </dsp:txXfrm>
    </dsp:sp>
    <dsp:sp modelId="{46258668-E4AF-470D-BC20-8FE09E2CF52D}">
      <dsp:nvSpPr>
        <dsp:cNvPr id="0" name=""/>
        <dsp:cNvSpPr/>
      </dsp:nvSpPr>
      <dsp:spPr>
        <a:xfrm>
          <a:off x="2159008" y="820652"/>
          <a:ext cx="3454383" cy="3454383"/>
        </a:xfrm>
        <a:custGeom>
          <a:avLst/>
          <a:gdLst/>
          <a:ahLst/>
          <a:cxnLst/>
          <a:rect l="0" t="0" r="0" b="0"/>
          <a:pathLst>
            <a:path>
              <a:moveTo>
                <a:pt x="3029849" y="593051"/>
              </a:moveTo>
              <a:arcTo wR="1727191" hR="1727191" stAng="19137360" swAng="2186159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B7968-D0E7-43F5-B338-68A3C697E8B4}">
      <dsp:nvSpPr>
        <dsp:cNvPr id="0" name=""/>
        <dsp:cNvSpPr/>
      </dsp:nvSpPr>
      <dsp:spPr>
        <a:xfrm>
          <a:off x="4086589" y="2420059"/>
          <a:ext cx="2590805" cy="198276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Secure under load</a:t>
          </a:r>
          <a:endParaRPr lang="en-US" sz="2300" kern="1200" dirty="0"/>
        </a:p>
      </dsp:txBody>
      <dsp:txXfrm>
        <a:off x="4183379" y="2516849"/>
        <a:ext cx="2397225" cy="1789180"/>
      </dsp:txXfrm>
    </dsp:sp>
    <dsp:sp modelId="{449E49DB-1057-4DAF-8218-689DAA22E4E7}">
      <dsp:nvSpPr>
        <dsp:cNvPr id="0" name=""/>
        <dsp:cNvSpPr/>
      </dsp:nvSpPr>
      <dsp:spPr>
        <a:xfrm>
          <a:off x="2159008" y="820652"/>
          <a:ext cx="3454383" cy="3454383"/>
        </a:xfrm>
        <a:custGeom>
          <a:avLst/>
          <a:gdLst/>
          <a:ahLst/>
          <a:cxnLst/>
          <a:rect l="0" t="0" r="0" b="0"/>
          <a:pathLst>
            <a:path>
              <a:moveTo>
                <a:pt x="1923599" y="3443179"/>
              </a:moveTo>
              <a:arcTo wR="1727191" hR="1727191" stAng="5008228" swAng="783544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E317A-27C9-4D8F-A99C-70A009F5C198}">
      <dsp:nvSpPr>
        <dsp:cNvPr id="0" name=""/>
        <dsp:cNvSpPr/>
      </dsp:nvSpPr>
      <dsp:spPr>
        <a:xfrm>
          <a:off x="1095005" y="2420059"/>
          <a:ext cx="2590805" cy="19827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Reduce rope strength as little as possible, avoid tight bends</a:t>
          </a:r>
          <a:endParaRPr lang="en-US" sz="2300" kern="1200" dirty="0"/>
        </a:p>
      </dsp:txBody>
      <dsp:txXfrm>
        <a:off x="1191795" y="2516849"/>
        <a:ext cx="2397225" cy="1789180"/>
      </dsp:txXfrm>
    </dsp:sp>
    <dsp:sp modelId="{F443D2BB-3145-4D8D-9440-AFFCBB788DE7}">
      <dsp:nvSpPr>
        <dsp:cNvPr id="0" name=""/>
        <dsp:cNvSpPr/>
      </dsp:nvSpPr>
      <dsp:spPr>
        <a:xfrm>
          <a:off x="2159008" y="820652"/>
          <a:ext cx="3454383" cy="3454383"/>
        </a:xfrm>
        <a:custGeom>
          <a:avLst/>
          <a:gdLst/>
          <a:ahLst/>
          <a:cxnLst/>
          <a:rect l="0" t="0" r="0" b="0"/>
          <a:pathLst>
            <a:path>
              <a:moveTo>
                <a:pt x="5582" y="1588431"/>
              </a:moveTo>
              <a:arcTo wR="1727191" hR="1727191" stAng="11076481" swAng="2186159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294B-63ED-4CDC-8980-CB659581C71F}">
      <dsp:nvSpPr>
        <dsp:cNvPr id="0" name=""/>
        <dsp:cNvSpPr/>
      </dsp:nvSpPr>
      <dsp:spPr>
        <a:xfrm>
          <a:off x="0" y="385767"/>
          <a:ext cx="2428875" cy="3571864"/>
        </a:xfrm>
        <a:prstGeom prst="rect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-1782" t="-11912" r="-1411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70337-C6F3-45DE-B8CF-60E7338503B2}">
      <dsp:nvSpPr>
        <dsp:cNvPr id="0" name=""/>
        <dsp:cNvSpPr/>
      </dsp:nvSpPr>
      <dsp:spPr>
        <a:xfrm>
          <a:off x="218598" y="3596843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Bight</a:t>
          </a:r>
          <a:endParaRPr lang="en-US" sz="3000" kern="1200" dirty="0"/>
        </a:p>
      </dsp:txBody>
      <dsp:txXfrm>
        <a:off x="218598" y="3596843"/>
        <a:ext cx="2161698" cy="680085"/>
      </dsp:txXfrm>
    </dsp:sp>
    <dsp:sp modelId="{04838F5A-D91C-485A-84E9-51BC91181456}">
      <dsp:nvSpPr>
        <dsp:cNvPr id="0" name=""/>
        <dsp:cNvSpPr/>
      </dsp:nvSpPr>
      <dsp:spPr>
        <a:xfrm>
          <a:off x="2671762" y="385767"/>
          <a:ext cx="2428875" cy="3571864"/>
        </a:xfrm>
        <a:prstGeom prst="rect">
          <a:avLst/>
        </a:prstGeom>
        <a:blipFill dpi="0" rotWithShape="1">
          <a:blip xmlns:r="http://schemas.openxmlformats.org/officeDocument/2006/relationships" r:embed="rId2">
            <a:extLst/>
          </a:blip>
          <a:srcRect/>
          <a:stretch>
            <a:fillRect l="-9052" t="-5555" r="-18236" b="-826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4B114-E0D5-4E2D-9405-20CE208E93E4}">
      <dsp:nvSpPr>
        <dsp:cNvPr id="0" name=""/>
        <dsp:cNvSpPr/>
      </dsp:nvSpPr>
      <dsp:spPr>
        <a:xfrm>
          <a:off x="2890361" y="3596843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Loop</a:t>
          </a:r>
          <a:endParaRPr lang="en-US" sz="3000" kern="1200" dirty="0"/>
        </a:p>
      </dsp:txBody>
      <dsp:txXfrm>
        <a:off x="2890361" y="3596843"/>
        <a:ext cx="2161698" cy="680085"/>
      </dsp:txXfrm>
    </dsp:sp>
    <dsp:sp modelId="{D83C805F-6CE0-49A6-9CFF-39E9C423A1E4}">
      <dsp:nvSpPr>
        <dsp:cNvPr id="0" name=""/>
        <dsp:cNvSpPr/>
      </dsp:nvSpPr>
      <dsp:spPr>
        <a:xfrm>
          <a:off x="5343525" y="385767"/>
          <a:ext cx="2428875" cy="3571864"/>
        </a:xfrm>
        <a:prstGeom prst="rect">
          <a:avLst/>
        </a:prstGeom>
        <a:blipFill dpi="0" rotWithShape="1">
          <a:blip xmlns:r="http://schemas.openxmlformats.org/officeDocument/2006/relationships" r:embed="rId3">
            <a:extLst/>
          </a:blip>
          <a:srcRect/>
          <a:stretch>
            <a:fillRect l="-22278" t="-14267" r="-13702" b="5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D8641-5046-450F-A11D-A0FF3F197A0F}">
      <dsp:nvSpPr>
        <dsp:cNvPr id="0" name=""/>
        <dsp:cNvSpPr/>
      </dsp:nvSpPr>
      <dsp:spPr>
        <a:xfrm>
          <a:off x="5562123" y="3596843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Round turn</a:t>
          </a:r>
          <a:endParaRPr lang="en-US" sz="3000" kern="1200" dirty="0"/>
        </a:p>
      </dsp:txBody>
      <dsp:txXfrm>
        <a:off x="5562123" y="3596843"/>
        <a:ext cx="2161698" cy="6800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8174-E11F-4933-BE3D-D9009A1A64AA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-89541" t="-32836" r="-367" b="-254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94C-E057-425A-A2D7-7B52C008F0CB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Overhand safety knot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Used as a safety measure</a:t>
          </a:r>
        </a:p>
      </dsp:txBody>
      <dsp:txXfrm>
        <a:off x="333970" y="2985752"/>
        <a:ext cx="3293212" cy="1036066"/>
      </dsp:txXfrm>
    </dsp:sp>
    <dsp:sp modelId="{2B40E432-2BE0-4C05-BA24-AE9707B5385B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CFC1-3D4A-4F4D-BD06-FB21FE855469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Bowline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Easily tied and untied</a:t>
          </a:r>
          <a:endParaRPr lang="en-US" sz="1900" kern="1200" dirty="0"/>
        </a:p>
      </dsp:txBody>
      <dsp:txXfrm>
        <a:off x="4404233" y="2985752"/>
        <a:ext cx="3293212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18" y="4938714"/>
            <a:ext cx="1007956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DC732489-05DC-43C7-A29F-A29317643DDD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1DEA0F78-702B-4308-BC3F-08A54C1FA3C0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6DAFAE06-A310-442C-8423-803E95C4C199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3030059-B629-4016-B48A-2988877FFD6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8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Describe webbing </a:t>
            </a:r>
            <a:r>
              <a:rPr lang="en-US" altLang="en-US" smtClean="0"/>
              <a:t>and webbing construction</a:t>
            </a:r>
            <a:r>
              <a:rPr lang="en-US" altLang="en-US" dirty="0" smtClean="0"/>
              <a:t>.</a:t>
            </a:r>
          </a:p>
        </p:txBody>
      </p:sp>
      <p:sp>
        <p:nvSpPr>
          <p:cNvPr id="5632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4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04E9F72-EFE2-43B7-8FB3-D45AD01379F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7" name="Title 2"/>
          <p:cNvSpPr>
            <a:spLocks noGrp="1"/>
          </p:cNvSpPr>
          <p:nvPr>
            <p:ph type="title"/>
          </p:nvPr>
        </p:nvSpPr>
        <p:spPr bwMode="auto">
          <a:xfrm>
            <a:off x="2209800" y="142876"/>
            <a:ext cx="7772400" cy="122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Tighten all knots, remove all slack after tying (dressing), and use safety knots to ensure safety.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A17CA64-A6C4-49C0-8665-D55BC431053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7589" name="Rectangle 10"/>
          <p:cNvSpPr>
            <a:spLocks noChangeArrowheads="1"/>
          </p:cNvSpPr>
          <p:nvPr/>
        </p:nvSpPr>
        <p:spPr bwMode="auto">
          <a:xfrm rot="5400000">
            <a:off x="4605338" y="3351213"/>
            <a:ext cx="29527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61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All knots tied by firefighters follow these basic principles.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3278273-EEAB-45E6-B759-F3D3F48F7B4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0275" y="1495425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63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Three bends are created when tying a knot or hitch.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CE366D1-FA62-481B-8492-AA9C0186E42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three parts of a knot?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E57EEF4-DB4D-46D1-80BF-D8976E1DC97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Describe characteristics of knots </a:t>
            </a:r>
            <a:r>
              <a:rPr lang="en-US" altLang="en-US" dirty="0" smtClean="0"/>
              <a:t>commonly </a:t>
            </a:r>
            <a:r>
              <a:rPr lang="en-US" altLang="en-US" dirty="0" smtClean="0"/>
              <a:t>used in the fire service.</a:t>
            </a:r>
          </a:p>
        </p:txBody>
      </p:sp>
      <p:sp>
        <p:nvSpPr>
          <p:cNvPr id="7168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7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D9DAA9D-E8E9-47C3-BA63-0B0451063BF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70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use several types of knots for a variety of reasons.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90AE666-A7B5-4D7D-97D3-5E7B01D7217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7600950" y="58150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72710" name="Rectangle 10"/>
          <p:cNvSpPr>
            <a:spLocks noChangeArrowheads="1"/>
          </p:cNvSpPr>
          <p:nvPr/>
        </p:nvSpPr>
        <p:spPr bwMode="auto">
          <a:xfrm rot="5400000">
            <a:off x="4643438" y="3313113"/>
            <a:ext cx="29527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use several types of knots for a variety of reasons.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1FF0BB4-1668-43C1-9C4D-02C98277D7A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7600950" y="58150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7004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use several types of knots for a variety of reasons.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48F6595-665C-4784-889A-8B3F1335118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7600950" y="58150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182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7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use several types of knots for a variety of reasons.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7283125-5D2B-47EE-A21D-F79BE4B7572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600950" y="58150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7458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80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use several types of knots for a variety of reasons.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98A2233-D74B-4558-AAFD-7AD586C5DA0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7600950" y="58150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8774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466850"/>
          <a:ext cx="777240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Webbing comes as either flat or tubular in either spiral or chain weave.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D3D7E97-193D-4945-AEB9-27DE51BE11F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012408" y="1859269"/>
          <a:ext cx="4167187" cy="395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use several types of knots for a variety of reasons.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3AF0D40-8097-4892-A6E5-37C7870B02A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What are the three main elements of </a:t>
            </a:r>
            <a:r>
              <a:rPr lang="en-US" altLang="en-US" dirty="0" smtClean="0"/>
              <a:t>a </a:t>
            </a:r>
            <a:r>
              <a:rPr lang="en-US" altLang="en-US" dirty="0" smtClean="0"/>
              <a:t>knot that can be combined to </a:t>
            </a:r>
            <a:r>
              <a:rPr lang="en-US" altLang="en-US" dirty="0" smtClean="0"/>
              <a:t>create </a:t>
            </a:r>
            <a:r>
              <a:rPr lang="en-US" altLang="en-US" dirty="0" smtClean="0"/>
              <a:t>knots and hitches?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011EB15-E91A-46E3-BCCF-4824AE4C746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Select commonly used rope 	hardware for specific applications.</a:t>
            </a:r>
          </a:p>
        </p:txBody>
      </p:sp>
      <p:sp>
        <p:nvSpPr>
          <p:cNvPr id="7987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8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A4AF74C-48F1-40E5-A339-7B69C3C0E71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Summarize hoisting safety </a:t>
            </a:r>
            <a:r>
              <a:rPr lang="en-US" altLang="en-US" dirty="0" smtClean="0"/>
              <a:t>considerations</a:t>
            </a:r>
            <a:r>
              <a:rPr lang="en-US" altLang="en-US" dirty="0" smtClean="0"/>
              <a:t>.</a:t>
            </a:r>
          </a:p>
        </p:txBody>
      </p:sp>
      <p:sp>
        <p:nvSpPr>
          <p:cNvPr id="8089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9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618FEE1-35FB-4E73-92CD-356AC508486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19325" y="1076325"/>
          <a:ext cx="777240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2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Ropes and webbing have five main uses at emergency incidents.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CB43C25-A9CC-4304-A73E-6E8BF821AB7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0" y="5248276"/>
            <a:ext cx="7264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Never exceed the load ability of a rope.</a:t>
            </a:r>
          </a:p>
        </p:txBody>
      </p:sp>
    </p:spTree>
    <p:extLst>
      <p:ext uri="{BB962C8B-B14F-4D97-AF65-F5344CB8AC3E}">
        <p14:creationId xmlns:p14="http://schemas.microsoft.com/office/powerpoint/2010/main" val="24209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047876" y="1400175"/>
          <a:ext cx="833437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94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Specially trained rescuers use life safety rope, never utility rope.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12444A9-FD3D-4C61-8DAC-CE836A88935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97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Always keep safety first when hoisting tools and equipment.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722ECB7-D679-4579-BF01-6384D5CE167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Follow these general safety guidelines when hoisting.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886FB5C-A036-459D-90C2-AE787B5443B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524500" y="1778000"/>
          <a:ext cx="428625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9093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r="25833"/>
          <a:stretch>
            <a:fillRect/>
          </a:stretch>
        </p:blipFill>
        <p:spPr bwMode="auto">
          <a:xfrm>
            <a:off x="2200276" y="1724026"/>
            <a:ext cx="3021013" cy="429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t="8894" r="4880" b="15617"/>
          <a:stretch>
            <a:fillRect/>
          </a:stretch>
        </p:blipFill>
        <p:spPr bwMode="auto">
          <a:xfrm>
            <a:off x="6353176" y="1657351"/>
            <a:ext cx="2924175" cy="438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must learn to hoist several types of equipment.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F34F704-2527-455E-9543-578AF108F78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901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6" y="1657351"/>
            <a:ext cx="29241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0451" y="6043613"/>
            <a:ext cx="695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Axe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1326" y="6057901"/>
            <a:ext cx="2047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Pike Pole</a:t>
            </a:r>
          </a:p>
        </p:txBody>
      </p:sp>
    </p:spTree>
    <p:extLst>
      <p:ext uri="{BB962C8B-B14F-4D97-AF65-F5344CB8AC3E}">
        <p14:creationId xmlns:p14="http://schemas.microsoft.com/office/powerpoint/2010/main" val="40328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must learn to hoist several types of equipment.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EA9454B-3FEC-426A-8B94-0AD8EA768E1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pic>
        <p:nvPicPr>
          <p:cNvPr id="911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5959"/>
          <a:stretch>
            <a:fillRect/>
          </a:stretch>
        </p:blipFill>
        <p:spPr bwMode="auto">
          <a:xfrm>
            <a:off x="2371725" y="1676400"/>
            <a:ext cx="3048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676400"/>
            <a:ext cx="29337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15300" y="2193926"/>
            <a:ext cx="1981200" cy="1692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000" dirty="0">
                <a:solidFill>
                  <a:srgbClr val="000000"/>
                </a:solidFill>
              </a:rPr>
              <a:t>- Often fastest and safest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000" dirty="0">
                <a:solidFill>
                  <a:srgbClr val="000000"/>
                </a:solidFill>
              </a:rPr>
              <a:t>- Dry </a:t>
            </a:r>
            <a:r>
              <a:rPr lang="en-US" sz="2000" dirty="0" err="1">
                <a:solidFill>
                  <a:srgbClr val="000000"/>
                </a:solidFill>
              </a:rPr>
              <a:t>hoseline</a:t>
            </a:r>
            <a:r>
              <a:rPr lang="en-US" sz="2000" dirty="0">
                <a:solidFill>
                  <a:srgbClr val="000000"/>
                </a:solidFill>
              </a:rPr>
              <a:t> safer than charged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901" y="6043613"/>
            <a:ext cx="13620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Ladder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051" y="6057901"/>
            <a:ext cx="3133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Dry </a:t>
            </a:r>
            <a:r>
              <a:rPr lang="en-US" sz="2400" dirty="0" err="1">
                <a:solidFill>
                  <a:srgbClr val="000000"/>
                </a:solidFill>
              </a:rPr>
              <a:t>hoseline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66900" y="1419225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Life safety webbing is used for four different purposes.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5AEC275-02D9-44AA-9F0A-2B394E1CC6D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must learn to hoist several types of equipment.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719ACA2-BA67-4CC8-AA69-0202E8AE707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2164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pic>
        <p:nvPicPr>
          <p:cNvPr id="9216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1704" r="8064" b="11804"/>
          <a:stretch>
            <a:fillRect/>
          </a:stretch>
        </p:blipFill>
        <p:spPr bwMode="auto">
          <a:xfrm>
            <a:off x="3630614" y="2193925"/>
            <a:ext cx="4930775" cy="328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28875" y="2444751"/>
            <a:ext cx="1981200" cy="1014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000" dirty="0">
                <a:solidFill>
                  <a:srgbClr val="000000"/>
                </a:solidFill>
              </a:rPr>
              <a:t>- Knot and tagline through closed handle</a:t>
            </a:r>
          </a:p>
        </p:txBody>
      </p:sp>
      <p:sp>
        <p:nvSpPr>
          <p:cNvPr id="92167" name="Rectangle 10"/>
          <p:cNvSpPr>
            <a:spLocks noChangeArrowheads="1"/>
          </p:cNvSpPr>
          <p:nvPr/>
        </p:nvSpPr>
        <p:spPr bwMode="auto">
          <a:xfrm rot="5400000">
            <a:off x="7329488" y="3579813"/>
            <a:ext cx="29527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8113" y="5546726"/>
            <a:ext cx="1757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Rotary saw</a:t>
            </a:r>
          </a:p>
        </p:txBody>
      </p:sp>
    </p:spTree>
    <p:extLst>
      <p:ext uri="{BB962C8B-B14F-4D97-AF65-F5344CB8AC3E}">
        <p14:creationId xmlns:p14="http://schemas.microsoft.com/office/powerpoint/2010/main" val="1433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9318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three safety guidelines 	that must be used when hoisting 	tools or equipment?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6AD61FC-333A-44E9-BCBD-9AD4B41E752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1609725"/>
            <a:ext cx="5572125" cy="451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Utility rope has traditionally been used for control zone perimeters.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1F4A6FC-EE1F-4904-9051-F985C9322B6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4213" name="Rectangle 10"/>
          <p:cNvSpPr>
            <a:spLocks noChangeArrowheads="1"/>
          </p:cNvSpPr>
          <p:nvPr/>
        </p:nvSpPr>
        <p:spPr bwMode="auto">
          <a:xfrm rot="5400000">
            <a:off x="6774657" y="3718719"/>
            <a:ext cx="4476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20825"/>
            <a:ext cx="4057650" cy="450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itle 2"/>
          <p:cNvSpPr>
            <a:spLocks noGrp="1"/>
          </p:cNvSpPr>
          <p:nvPr>
            <p:ph type="title"/>
          </p:nvPr>
        </p:nvSpPr>
        <p:spPr bwMode="auto">
          <a:xfrm>
            <a:off x="2209800" y="161926"/>
            <a:ext cx="7772400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Search lines help firefighters stay in contact and provide a physical means of finding an exit.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BE695F3-DB57-413D-AA98-E2D0D8CFB7D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5237" name="Rectangle 10"/>
          <p:cNvSpPr>
            <a:spLocks noChangeArrowheads="1"/>
          </p:cNvSpPr>
          <p:nvPr/>
        </p:nvSpPr>
        <p:spPr bwMode="auto">
          <a:xfrm rot="5400000">
            <a:off x="6012657" y="3623469"/>
            <a:ext cx="4476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46238"/>
            <a:ext cx="3810000" cy="436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itle 2"/>
          <p:cNvSpPr>
            <a:spLocks noGrp="1"/>
          </p:cNvSpPr>
          <p:nvPr>
            <p:ph type="title"/>
          </p:nvPr>
        </p:nvSpPr>
        <p:spPr bwMode="auto">
          <a:xfrm>
            <a:off x="2209801" y="209550"/>
            <a:ext cx="7370763" cy="116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Utility rope is used to stabilize objects and prevent vehicles from falling or rolling over.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DCA6BB7-E580-49A4-B1C3-8BCCD26B0C3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62675" y="1778000"/>
          <a:ext cx="38100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28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728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Before stabilizing any object, be sure to complete the following.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A9ADF7B-DBBB-438D-BD96-18A74EB39F0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Firefighters use rope and webbing to hoist tools and equipment, stabilize objects, designate control zones, perform rescues, and escape from life-threatening situations.</a:t>
            </a:r>
          </a:p>
        </p:txBody>
      </p:sp>
      <p:sp>
        <p:nvSpPr>
          <p:cNvPr id="9830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6F25578-CC84-43C1-B888-BFCD403D048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To use them safely and effectively, you must know the various types of ropes, their applications, and how to tie a variety of knots quickly and correctly.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Finally, you must know how to inspect, clean, maintain, and store ropes and webbing so that they are ready for use when needed.</a:t>
            </a:r>
          </a:p>
        </p:txBody>
      </p:sp>
      <p:sp>
        <p:nvSpPr>
          <p:cNvPr id="9933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70C9C23-A2F2-4B3B-AC6F-339D9B9CBDD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 bwMode="auto">
          <a:xfrm>
            <a:off x="2209801" y="466726"/>
            <a:ext cx="7077075" cy="90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Utility webbing is not regulated by a standard.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4554FD8-A704-4661-9326-D5BF8F7491B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2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two main uses for 	webbing?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6BF8F37-11DE-4460-A78F-04CE84A4987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6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Webbing care and maintenance procedures are similar to rope.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D566F51-7BC4-4D4A-84D8-497998084B1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830389"/>
            <a:ext cx="3048000" cy="401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Webbing is stored in several ways.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7C72AC5-8466-46AB-9827-62B8F1C606E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924550" y="1835150"/>
          <a:ext cx="42481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4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Describe parts of a rope and </a:t>
            </a:r>
            <a:r>
              <a:rPr lang="en-US" altLang="en-US" dirty="0" smtClean="0"/>
              <a:t>considerations </a:t>
            </a:r>
            <a:r>
              <a:rPr lang="en-US" altLang="en-US" dirty="0" smtClean="0"/>
              <a:t>in tying a knot</a:t>
            </a:r>
            <a:r>
              <a:rPr lang="en-US" altLang="en-US" dirty="0" smtClean="0"/>
              <a:t>.</a:t>
            </a:r>
          </a:p>
          <a:p>
            <a:pPr marL="0" indent="0"/>
            <a:endParaRPr lang="en-US" altLang="en-US" dirty="0"/>
          </a:p>
          <a:p>
            <a:pPr marL="0" lvl="0" indent="0"/>
            <a:r>
              <a:rPr lang="en-US" altLang="en-US" dirty="0">
                <a:solidFill>
                  <a:srgbClr val="000000"/>
                </a:solidFill>
              </a:rPr>
              <a:t>Describe knot characteristics and </a:t>
            </a:r>
            <a:r>
              <a:rPr lang="en-US" altLang="en-US" dirty="0" smtClean="0">
                <a:solidFill>
                  <a:srgbClr val="000000"/>
                </a:solidFill>
              </a:rPr>
              <a:t>knot </a:t>
            </a:r>
            <a:r>
              <a:rPr lang="en-US" altLang="en-US" dirty="0">
                <a:solidFill>
                  <a:srgbClr val="000000"/>
                </a:solidFill>
              </a:rPr>
              <a:t>elements.</a:t>
            </a:r>
          </a:p>
          <a:p>
            <a:pPr marL="0" indent="0"/>
            <a:endParaRPr lang="en-US" altLang="en-US" dirty="0" smtClean="0"/>
          </a:p>
        </p:txBody>
      </p:sp>
      <p:sp>
        <p:nvSpPr>
          <p:cNvPr id="6451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Learning Objective </a:t>
            </a:r>
            <a:r>
              <a:rPr lang="en-US" altLang="en-US" dirty="0" smtClean="0"/>
              <a:t>5 and 6</a:t>
            </a: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5EED042-7D33-4730-AE4F-972AC1546F7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439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Knots play a critical part in fire fighting and are made up of three parts.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034DF7F-6A87-406A-A3FF-78E25069758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6564" name="Picture 2" descr="Q:\Photo Storage\NEW DAM UPLOAD STRUCTURE\Tools and Equipment\Ropes, Webbing, Related Hardware, and Harnesses\Ropes\Skills\Hoisting Equipment\Hoisting Saws\MAW07-6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1"/>
          <a:stretch>
            <a:fillRect/>
          </a:stretch>
        </p:blipFill>
        <p:spPr bwMode="auto">
          <a:xfrm>
            <a:off x="4130675" y="1504951"/>
            <a:ext cx="39306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Arrow 12"/>
          <p:cNvSpPr/>
          <p:nvPr/>
        </p:nvSpPr>
        <p:spPr bwMode="auto">
          <a:xfrm>
            <a:off x="6581776" y="4648201"/>
            <a:ext cx="1914525" cy="33337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300" y="4584701"/>
            <a:ext cx="18938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Working end</a:t>
            </a:r>
          </a:p>
        </p:txBody>
      </p:sp>
      <p:sp>
        <p:nvSpPr>
          <p:cNvPr id="18" name="Left Arrow 17"/>
          <p:cNvSpPr/>
          <p:nvPr/>
        </p:nvSpPr>
        <p:spPr bwMode="auto">
          <a:xfrm flipH="1">
            <a:off x="3900489" y="3706814"/>
            <a:ext cx="2662237" cy="33337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5950" y="3643313"/>
            <a:ext cx="20145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Standing part</a:t>
            </a:r>
          </a:p>
        </p:txBody>
      </p:sp>
      <p:sp>
        <p:nvSpPr>
          <p:cNvPr id="20" name="Left Arrow 19"/>
          <p:cNvSpPr/>
          <p:nvPr/>
        </p:nvSpPr>
        <p:spPr bwMode="auto">
          <a:xfrm flipH="1">
            <a:off x="4052889" y="2382839"/>
            <a:ext cx="2662237" cy="33337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2964" y="2319338"/>
            <a:ext cx="19399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Running part</a:t>
            </a:r>
          </a:p>
        </p:txBody>
      </p:sp>
    </p:spTree>
    <p:extLst>
      <p:ext uri="{BB962C8B-B14F-4D97-AF65-F5344CB8AC3E}">
        <p14:creationId xmlns:p14="http://schemas.microsoft.com/office/powerpoint/2010/main" val="19181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872</Words>
  <Application>Microsoft Office PowerPoint</Application>
  <PresentationFormat>Widescreen</PresentationFormat>
  <Paragraphs>200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 2</vt:lpstr>
      <vt:lpstr>1_Default Design</vt:lpstr>
      <vt:lpstr> Learning Objective 4</vt:lpstr>
      <vt:lpstr>Webbing comes as either flat or tubular in either spiral or chain weave.</vt:lpstr>
      <vt:lpstr>Life safety webbing is used for four different purposes.</vt:lpstr>
      <vt:lpstr>Utility webbing is not regulated by a standard.</vt:lpstr>
      <vt:lpstr>REVIEW QUESTION</vt:lpstr>
      <vt:lpstr>Webbing care and maintenance procedures are similar to rope.</vt:lpstr>
      <vt:lpstr>Webbing is stored in several ways.</vt:lpstr>
      <vt:lpstr> Learning Objective 5 and 6</vt:lpstr>
      <vt:lpstr>Knots play a critical part in fire fighting and are made up of three parts.</vt:lpstr>
      <vt:lpstr>Tighten all knots, remove all slack after tying (dressing), and use safety knots to ensure safety.</vt:lpstr>
      <vt:lpstr>All knots tied by firefighters follow these basic principles.</vt:lpstr>
      <vt:lpstr>Three bends are created when tying a knot or hitch.</vt:lpstr>
      <vt:lpstr>REVIEW QUESTION</vt:lpstr>
      <vt:lpstr> Learning Objective 7</vt:lpstr>
      <vt:lpstr>Firefighters use several types of knots for a variety of reasons.</vt:lpstr>
      <vt:lpstr>Firefighters use several types of knots for a variety of reasons.</vt:lpstr>
      <vt:lpstr>Firefighters use several types of knots for a variety of reasons.</vt:lpstr>
      <vt:lpstr>Firefighters use several types of knots for a variety of reasons.</vt:lpstr>
      <vt:lpstr>Firefighters use several types of knots for a variety of reasons.</vt:lpstr>
      <vt:lpstr>Firefighters use several types of knots for a variety of reasons.</vt:lpstr>
      <vt:lpstr>REVIEW QUESTION</vt:lpstr>
      <vt:lpstr> Learning Objective 8</vt:lpstr>
      <vt:lpstr> Learning Objective 9</vt:lpstr>
      <vt:lpstr>Ropes and webbing have five main uses at emergency incidents.</vt:lpstr>
      <vt:lpstr>Specially trained rescuers use life safety rope, never utility rope.</vt:lpstr>
      <vt:lpstr>Always keep safety first when hoisting tools and equipment.</vt:lpstr>
      <vt:lpstr>Follow these general safety guidelines when hoisting.</vt:lpstr>
      <vt:lpstr>Firefighters must learn to hoist several types of equipment.</vt:lpstr>
      <vt:lpstr>Firefighters must learn to hoist several types of equipment.</vt:lpstr>
      <vt:lpstr>Firefighters must learn to hoist several types of equipment.</vt:lpstr>
      <vt:lpstr>REVIEW QUESTION</vt:lpstr>
      <vt:lpstr>Utility rope has traditionally been used for control zone perimeters.</vt:lpstr>
      <vt:lpstr>Search lines help firefighters stay in contact and provide a physical means of finding an exit.</vt:lpstr>
      <vt:lpstr>Utility rope is used to stabilize objects and prevent vehicles from falling or rolling over.</vt:lpstr>
      <vt:lpstr>Before stabilizing any object, be sure to complete the following.</vt:lpstr>
      <vt:lpstr> Summary</vt:lpstr>
      <vt:lpstr>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3</cp:revision>
  <dcterms:created xsi:type="dcterms:W3CDTF">2016-01-03T20:51:37Z</dcterms:created>
  <dcterms:modified xsi:type="dcterms:W3CDTF">2016-01-03T21:02:58Z</dcterms:modified>
</cp:coreProperties>
</file>